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xck" initials="M" lastIdx="1" clrIdx="0">
    <p:extLst>
      <p:ext uri="{19B8F6BF-5375-455C-9EA6-DF929625EA0E}">
        <p15:presenceInfo xmlns:p15="http://schemas.microsoft.com/office/powerpoint/2012/main" userId="Maix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709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2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6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2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DB16240-7128-4B84-A490-B03AB1B601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C7D0373-043C-4671-82DA-375E6DEB2F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57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guelCentur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guelCenturion/Colaborativo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75297" y="4448400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colaborativo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con GIT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Problemas comunes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En caso de haber hecho un cambio no deseado a un archivo podemos correr el comando</a:t>
            </a:r>
          </a:p>
          <a:p>
            <a:r>
              <a:rPr lang="es-PY" dirty="0" err="1"/>
              <a:t>git</a:t>
            </a:r>
            <a:r>
              <a:rPr lang="es-PY" dirty="0"/>
              <a:t> </a:t>
            </a:r>
            <a:r>
              <a:rPr lang="es-PY" dirty="0" err="1"/>
              <a:t>checkout</a:t>
            </a:r>
            <a:r>
              <a:rPr lang="es-PY" dirty="0"/>
              <a:t> -- </a:t>
            </a:r>
            <a:r>
              <a:rPr lang="es-PY" dirty="0" smtClean="0"/>
              <a:t>&lt;archivo&gt;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42530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Problemas comunes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En caso de que hayamos realizado muchos cambios y no sepamos cual es el problema podemos deshacer todos los cambios locales con los comandos.</a:t>
            </a:r>
          </a:p>
          <a:p>
            <a:r>
              <a:rPr lang="en-US" dirty="0" err="1"/>
              <a:t>git</a:t>
            </a:r>
            <a:r>
              <a:rPr lang="en-US" dirty="0"/>
              <a:t> fetch </a:t>
            </a:r>
            <a:r>
              <a:rPr lang="en-US" dirty="0" smtClean="0"/>
              <a:t>origin</a:t>
            </a:r>
          </a:p>
          <a:p>
            <a:r>
              <a:rPr lang="en-US" dirty="0" err="1"/>
              <a:t>git</a:t>
            </a:r>
            <a:r>
              <a:rPr lang="en-US" dirty="0"/>
              <a:t> reset --hard origin/master</a:t>
            </a:r>
            <a:endParaRPr lang="es-PY" dirty="0" smtClean="0"/>
          </a:p>
        </p:txBody>
      </p:sp>
    </p:spTree>
    <p:extLst>
      <p:ext uri="{BB962C8B-B14F-4D97-AF65-F5344CB8AC3E}">
        <p14:creationId xmlns:p14="http://schemas.microsoft.com/office/powerpoint/2010/main" val="142163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Problemas comunes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Y" dirty="0" smtClean="0"/>
              <a:t>En caso de que </a:t>
            </a:r>
            <a:r>
              <a:rPr lang="es-PY" dirty="0" err="1" smtClean="0"/>
              <a:t>estes</a:t>
            </a:r>
            <a:r>
              <a:rPr lang="es-PY" dirty="0" smtClean="0"/>
              <a:t> seguro en un </a:t>
            </a:r>
            <a:r>
              <a:rPr lang="es-PY" dirty="0" err="1" smtClean="0"/>
              <a:t>merge</a:t>
            </a:r>
            <a:r>
              <a:rPr lang="es-PY" dirty="0" smtClean="0"/>
              <a:t> de que el archivo remoto es el correcto</a:t>
            </a:r>
          </a:p>
          <a:p>
            <a:pPr marL="0" indent="0">
              <a:buNone/>
            </a:pPr>
            <a:r>
              <a:rPr lang="es-PY" dirty="0" err="1"/>
              <a:t>git</a:t>
            </a:r>
            <a:r>
              <a:rPr lang="es-PY" dirty="0"/>
              <a:t> </a:t>
            </a:r>
            <a:r>
              <a:rPr lang="es-PY" dirty="0" err="1"/>
              <a:t>merge</a:t>
            </a:r>
            <a:r>
              <a:rPr lang="es-PY" dirty="0"/>
              <a:t> -X </a:t>
            </a:r>
            <a:r>
              <a:rPr lang="es-PY" dirty="0" err="1" smtClean="0"/>
              <a:t>theirs</a:t>
            </a:r>
            <a:endParaRPr lang="es-PY" dirty="0" smtClean="0"/>
          </a:p>
          <a:p>
            <a:r>
              <a:rPr lang="es-PY" dirty="0" smtClean="0"/>
              <a:t>En caso contrario</a:t>
            </a:r>
          </a:p>
          <a:p>
            <a:pPr marL="0" indent="0">
              <a:buNone/>
            </a:pPr>
            <a:r>
              <a:rPr lang="es-PY" dirty="0" err="1" smtClean="0"/>
              <a:t>Git</a:t>
            </a:r>
            <a:r>
              <a:rPr lang="es-PY" dirty="0" smtClean="0"/>
              <a:t> </a:t>
            </a:r>
            <a:r>
              <a:rPr lang="es-PY" dirty="0" err="1" smtClean="0"/>
              <a:t>merge</a:t>
            </a:r>
            <a:r>
              <a:rPr lang="es-PY" dirty="0" smtClean="0"/>
              <a:t> –s </a:t>
            </a:r>
            <a:r>
              <a:rPr lang="es-PY" dirty="0" err="1" smtClean="0"/>
              <a:t>ours</a:t>
            </a:r>
            <a:endParaRPr lang="es-PY" dirty="0" smtClean="0"/>
          </a:p>
          <a:p>
            <a:pPr marL="0" indent="0">
              <a:buNone/>
            </a:pPr>
            <a:endParaRPr lang="es-PY" dirty="0"/>
          </a:p>
          <a:p>
            <a:r>
              <a:rPr lang="es-PY" dirty="0" smtClean="0"/>
              <a:t>También se puede hacer esto en momento de hacer </a:t>
            </a:r>
            <a:r>
              <a:rPr lang="es-PY" dirty="0" err="1" smtClean="0"/>
              <a:t>pull</a:t>
            </a:r>
            <a:r>
              <a:rPr lang="es-PY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pull -s recursive -X </a:t>
            </a:r>
            <a:r>
              <a:rPr lang="en-US" dirty="0" smtClean="0"/>
              <a:t>ours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pull -s recursive -X </a:t>
            </a:r>
            <a:r>
              <a:rPr lang="en-US" dirty="0" smtClean="0"/>
              <a:t>theirs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29086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Problemas comunes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En el caso de que se </a:t>
            </a:r>
            <a:r>
              <a:rPr lang="es-PY" dirty="0" err="1" smtClean="0"/>
              <a:t>quira</a:t>
            </a:r>
            <a:r>
              <a:rPr lang="es-PY" dirty="0" smtClean="0"/>
              <a:t> volver al estado en el que se encontraba el repositorio antes de hacer </a:t>
            </a:r>
            <a:r>
              <a:rPr lang="es-PY" dirty="0" err="1" smtClean="0"/>
              <a:t>pull</a:t>
            </a:r>
            <a:r>
              <a:rPr lang="es-PY" dirty="0" smtClean="0"/>
              <a:t> ejecutar el siguiente comando.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reset --hard </a:t>
            </a:r>
            <a:r>
              <a:rPr lang="en-US" dirty="0" smtClean="0"/>
              <a:t>HEAD</a:t>
            </a:r>
            <a:r>
              <a:rPr lang="en-US" dirty="0"/>
              <a:t>@{</a:t>
            </a:r>
            <a:r>
              <a:rPr lang="en-US" dirty="0" smtClean="0"/>
              <a:t>1}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82801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Problemas comunes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Como evitar que un archivo forme parte del repositorio.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Remover un archive del </a:t>
            </a:r>
            <a:r>
              <a:rPr lang="en-US" dirty="0" err="1" smtClean="0"/>
              <a:t>repositorio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reset </a:t>
            </a:r>
            <a:r>
              <a:rPr lang="en-US" dirty="0" err="1" smtClean="0"/>
              <a:t>nombredearchivo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9763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Repaso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VCS</a:t>
            </a:r>
          </a:p>
          <a:p>
            <a:r>
              <a:rPr lang="es-PY" dirty="0" smtClean="0"/>
              <a:t>GIT</a:t>
            </a:r>
          </a:p>
          <a:p>
            <a:r>
              <a:rPr lang="es-PY" dirty="0" err="1" smtClean="0"/>
              <a:t>GitHub</a:t>
            </a:r>
            <a:endParaRPr lang="es-PY" dirty="0" smtClean="0"/>
          </a:p>
          <a:p>
            <a:r>
              <a:rPr lang="es-PY" dirty="0" smtClean="0"/>
              <a:t>Software libre</a:t>
            </a:r>
          </a:p>
          <a:p>
            <a:r>
              <a:rPr lang="es-PY" dirty="0" err="1" smtClean="0"/>
              <a:t>Codigo</a:t>
            </a:r>
            <a:r>
              <a:rPr lang="es-PY" dirty="0" smtClean="0"/>
              <a:t> abierto</a:t>
            </a:r>
            <a:endParaRPr lang="es-PY" dirty="0" smtClean="0"/>
          </a:p>
        </p:txBody>
      </p:sp>
    </p:spTree>
    <p:extLst>
      <p:ext uri="{BB962C8B-B14F-4D97-AF65-F5344CB8AC3E}">
        <p14:creationId xmlns:p14="http://schemas.microsoft.com/office/powerpoint/2010/main" val="23572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Ejercicio 1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Hacer un </a:t>
            </a:r>
            <a:r>
              <a:rPr lang="es-PY" dirty="0" err="1" smtClean="0"/>
              <a:t>fork</a:t>
            </a:r>
            <a:r>
              <a:rPr lang="es-PY" dirty="0" smtClean="0"/>
              <a:t> </a:t>
            </a:r>
            <a:r>
              <a:rPr lang="es-PY" dirty="0"/>
              <a:t>del repositorio </a:t>
            </a:r>
            <a:r>
              <a:rPr lang="es-PY" dirty="0">
                <a:hlinkClick r:id="rId2"/>
              </a:rPr>
              <a:t>https://</a:t>
            </a:r>
            <a:r>
              <a:rPr lang="es-PY" dirty="0" smtClean="0">
                <a:hlinkClick r:id="rId2"/>
              </a:rPr>
              <a:t>github.com/MiguelCenturion</a:t>
            </a:r>
            <a:endParaRPr lang="es-PY" dirty="0" smtClean="0"/>
          </a:p>
          <a:p>
            <a:r>
              <a:rPr lang="es-PY" dirty="0" smtClean="0"/>
              <a:t>Clonar el </a:t>
            </a:r>
            <a:r>
              <a:rPr lang="es-PY" dirty="0" err="1" smtClean="0"/>
              <a:t>fork</a:t>
            </a:r>
            <a:r>
              <a:rPr lang="es-PY" dirty="0" smtClean="0"/>
              <a:t>.</a:t>
            </a:r>
          </a:p>
          <a:p>
            <a:r>
              <a:rPr lang="es-PY" dirty="0" smtClean="0"/>
              <a:t>Hacer </a:t>
            </a:r>
            <a:r>
              <a:rPr lang="es-PY" dirty="0" err="1" smtClean="0"/>
              <a:t>commits</a:t>
            </a:r>
            <a:r>
              <a:rPr lang="es-PY" dirty="0" smtClean="0"/>
              <a:t> al </a:t>
            </a:r>
            <a:r>
              <a:rPr lang="es-PY" dirty="0" err="1" smtClean="0"/>
              <a:t>fork</a:t>
            </a:r>
            <a:r>
              <a:rPr lang="es-PY" dirty="0" smtClean="0"/>
              <a:t> y empujar cambios.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94304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Ejercicio 2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Clonar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https://github.com/MiguelCenturion/ColaborativoGit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rama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–b </a:t>
            </a:r>
            <a:r>
              <a:rPr lang="es-ES" dirty="0" err="1"/>
              <a:t>tunombre_rama</a:t>
            </a:r>
            <a:endParaRPr lang="es-E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imagen con </a:t>
            </a:r>
            <a:r>
              <a:rPr lang="en-US" dirty="0" err="1" smtClean="0"/>
              <a:t>nombre</a:t>
            </a:r>
            <a:r>
              <a:rPr lang="en-US" dirty="0" smtClean="0"/>
              <a:t> “tunombre_imagen.jpg” al </a:t>
            </a:r>
            <a:r>
              <a:rPr lang="en-US" dirty="0" err="1"/>
              <a:t>repositorio</a:t>
            </a:r>
            <a:r>
              <a:rPr lang="en-US" dirty="0"/>
              <a:t> y </a:t>
            </a:r>
            <a:r>
              <a:rPr lang="en-US" dirty="0" err="1"/>
              <a:t>hacer</a:t>
            </a:r>
            <a:r>
              <a:rPr lang="en-US" dirty="0"/>
              <a:t> commit del </a:t>
            </a:r>
            <a:r>
              <a:rPr lang="en-US" dirty="0" err="1"/>
              <a:t>mismo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Empujar</a:t>
            </a:r>
            <a:r>
              <a:rPr lang="en-US" dirty="0"/>
              <a:t> la </a:t>
            </a:r>
            <a:r>
              <a:rPr lang="en-US" dirty="0" err="1"/>
              <a:t>rama</a:t>
            </a:r>
            <a:r>
              <a:rPr lang="en-US" dirty="0"/>
              <a:t> al </a:t>
            </a:r>
            <a:r>
              <a:rPr lang="en-US" dirty="0" err="1"/>
              <a:t>repositorio</a:t>
            </a:r>
            <a:endParaRPr lang="en-U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origin</a:t>
            </a:r>
            <a:r>
              <a:rPr lang="es-ES" dirty="0"/>
              <a:t> </a:t>
            </a:r>
            <a:r>
              <a:rPr lang="es-ES" dirty="0" err="1" smtClean="0"/>
              <a:t>tunombre_rama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377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Ejercicio 3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Solicitar un </a:t>
            </a:r>
            <a:r>
              <a:rPr lang="es-PY" dirty="0" err="1" smtClean="0"/>
              <a:t>pull</a:t>
            </a:r>
            <a:r>
              <a:rPr lang="es-PY" dirty="0" smtClean="0"/>
              <a:t> </a:t>
            </a:r>
            <a:r>
              <a:rPr lang="es-PY" dirty="0" err="1" smtClean="0"/>
              <a:t>request</a:t>
            </a:r>
            <a:r>
              <a:rPr lang="es-PY" dirty="0" smtClean="0"/>
              <a:t> sobre la rama creada en el ejercicio anterior.</a:t>
            </a:r>
          </a:p>
          <a:p>
            <a:r>
              <a:rPr lang="es-PY" dirty="0" smtClean="0"/>
              <a:t>Generar discusiones sobre los </a:t>
            </a:r>
            <a:r>
              <a:rPr lang="es-PY" dirty="0" err="1" smtClean="0"/>
              <a:t>pull</a:t>
            </a:r>
            <a:r>
              <a:rPr lang="es-PY" dirty="0" smtClean="0"/>
              <a:t> </a:t>
            </a:r>
            <a:r>
              <a:rPr lang="es-PY" dirty="0" err="1" smtClean="0"/>
              <a:t>request</a:t>
            </a:r>
            <a:r>
              <a:rPr lang="es-PY" dirty="0"/>
              <a:t>.</a:t>
            </a:r>
            <a:endParaRPr lang="es-PY" dirty="0" smtClean="0"/>
          </a:p>
        </p:txBody>
      </p:sp>
    </p:spTree>
    <p:extLst>
      <p:ext uri="{BB962C8B-B14F-4D97-AF65-F5344CB8AC3E}">
        <p14:creationId xmlns:p14="http://schemas.microsoft.com/office/powerpoint/2010/main" val="95051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Formas de comenzar un repositorio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Clonar (clase anterior)</a:t>
            </a:r>
          </a:p>
          <a:p>
            <a:r>
              <a:rPr lang="es-PY" dirty="0" smtClean="0"/>
              <a:t>Iniciar y cambiar el origen</a:t>
            </a:r>
          </a:p>
          <a:p>
            <a:pPr marL="0" indent="0">
              <a:buNone/>
            </a:pPr>
            <a:r>
              <a:rPr lang="es-PY" dirty="0" smtClean="0"/>
              <a:t>Crear el repositorio en </a:t>
            </a:r>
            <a:r>
              <a:rPr lang="es-PY" dirty="0" err="1" smtClean="0"/>
              <a:t>GitHub</a:t>
            </a:r>
            <a:endParaRPr lang="es-PY" dirty="0" smtClean="0"/>
          </a:p>
          <a:p>
            <a:pPr marL="0" indent="0">
              <a:buNone/>
            </a:pPr>
            <a:r>
              <a:rPr lang="es-PY" dirty="0" err="1" smtClean="0"/>
              <a:t>git</a:t>
            </a:r>
            <a:r>
              <a:rPr lang="es-PY" dirty="0" smtClean="0"/>
              <a:t> </a:t>
            </a:r>
            <a:r>
              <a:rPr lang="es-PY" dirty="0" err="1" smtClean="0"/>
              <a:t>init</a:t>
            </a:r>
            <a:endParaRPr lang="es-PY" dirty="0"/>
          </a:p>
          <a:p>
            <a:pPr marL="0" indent="0">
              <a:buNone/>
            </a:pPr>
            <a:r>
              <a:rPr lang="es-PY" dirty="0" smtClean="0"/>
              <a:t>Agregar archivos index.html al proyecto</a:t>
            </a:r>
          </a:p>
          <a:p>
            <a:pPr marL="0" indent="0">
              <a:buNone/>
            </a:pPr>
            <a:r>
              <a:rPr lang="es-PY" dirty="0" err="1" smtClean="0"/>
              <a:t>git</a:t>
            </a:r>
            <a:r>
              <a:rPr lang="es-PY" dirty="0" smtClean="0"/>
              <a:t> </a:t>
            </a:r>
            <a:r>
              <a:rPr lang="es-PY" dirty="0" err="1" smtClean="0"/>
              <a:t>add</a:t>
            </a:r>
            <a:r>
              <a:rPr lang="es-PY" dirty="0" smtClean="0"/>
              <a:t> .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&lt;server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86786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GUIS para </a:t>
            </a:r>
            <a:r>
              <a:rPr lang="es-PY" dirty="0" err="1" smtClean="0"/>
              <a:t>git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err="1" smtClean="0"/>
              <a:t>SourceTree</a:t>
            </a:r>
            <a:endParaRPr lang="es-PY" dirty="0" smtClean="0"/>
          </a:p>
          <a:p>
            <a:r>
              <a:rPr lang="es-PY" dirty="0" err="1"/>
              <a:t>GitHub</a:t>
            </a:r>
            <a:r>
              <a:rPr lang="es-PY" dirty="0"/>
              <a:t> </a:t>
            </a:r>
            <a:r>
              <a:rPr lang="es-PY" dirty="0" smtClean="0"/>
              <a:t>Desktop</a:t>
            </a:r>
          </a:p>
          <a:p>
            <a:r>
              <a:rPr lang="es-PY" dirty="0" smtClean="0"/>
              <a:t>Varios IDE ( Eclipse,  </a:t>
            </a:r>
            <a:r>
              <a:rPr lang="es-PY" dirty="0" err="1" smtClean="0"/>
              <a:t>NetBeans</a:t>
            </a:r>
            <a:r>
              <a:rPr lang="es-PY" dirty="0" smtClean="0"/>
              <a:t>, Visual </a:t>
            </a:r>
            <a:r>
              <a:rPr lang="es-PY" dirty="0" err="1" smtClean="0"/>
              <a:t>studio</a:t>
            </a:r>
            <a:r>
              <a:rPr lang="es-PY" dirty="0" smtClean="0"/>
              <a:t>)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19295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Instalar </a:t>
            </a:r>
            <a:r>
              <a:rPr lang="es-PY" dirty="0" err="1" smtClean="0"/>
              <a:t>GitHub</a:t>
            </a:r>
            <a:r>
              <a:rPr lang="es-PY" dirty="0" smtClean="0"/>
              <a:t> desktop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/>
              <a:t>https://desktop.github.com/</a:t>
            </a:r>
          </a:p>
        </p:txBody>
      </p:sp>
    </p:spTree>
    <p:extLst>
      <p:ext uri="{BB962C8B-B14F-4D97-AF65-F5344CB8AC3E}">
        <p14:creationId xmlns:p14="http://schemas.microsoft.com/office/powerpoint/2010/main" val="197648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Ejercicio 4</a:t>
            </a:r>
            <a:endParaRPr lang="es-P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Generar un conflicto y hacer un </a:t>
            </a:r>
            <a:r>
              <a:rPr lang="es-PY" dirty="0" err="1" smtClean="0"/>
              <a:t>merge</a:t>
            </a:r>
            <a:endParaRPr lang="es-PY" dirty="0" smtClean="0"/>
          </a:p>
          <a:p>
            <a:r>
              <a:rPr lang="es-PY" dirty="0" smtClean="0"/>
              <a:t>Para lograr esto crear una rama hacer un cambio en esa rama, ir a la rama master y hacer otro cambio.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diff </a:t>
            </a:r>
            <a:r>
              <a:rPr lang="en-US" dirty="0" smtClean="0"/>
              <a:t>&lt;</a:t>
            </a:r>
            <a:r>
              <a:rPr lang="en-US" dirty="0" err="1" smtClean="0"/>
              <a:t>rama_origen</a:t>
            </a:r>
            <a:r>
              <a:rPr lang="en-US" dirty="0" smtClean="0"/>
              <a:t>&gt; &lt;</a:t>
            </a:r>
            <a:r>
              <a:rPr lang="en-US" dirty="0" err="1" smtClean="0"/>
              <a:t>rama_objetivo</a:t>
            </a:r>
            <a:r>
              <a:rPr lang="en-US" dirty="0" smtClean="0"/>
              <a:t>&gt; </a:t>
            </a:r>
            <a:r>
              <a:rPr lang="en-US" dirty="0"/>
              <a:t>(para </a:t>
            </a:r>
            <a:r>
              <a:rPr lang="en-US" dirty="0" err="1"/>
              <a:t>ver</a:t>
            </a:r>
            <a:r>
              <a:rPr lang="en-US" dirty="0"/>
              <a:t> las </a:t>
            </a:r>
            <a:r>
              <a:rPr lang="en-US" dirty="0" err="1"/>
              <a:t>diferencias</a:t>
            </a:r>
            <a:r>
              <a:rPr lang="en-US" dirty="0"/>
              <a:t> entre las </a:t>
            </a:r>
            <a:r>
              <a:rPr lang="en-US" dirty="0" err="1"/>
              <a:t>ramas</a:t>
            </a:r>
            <a:r>
              <a:rPr lang="en-US" dirty="0" smtClean="0"/>
              <a:t>)</a:t>
            </a:r>
            <a:endParaRPr lang="es-PY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&lt;branch</a:t>
            </a:r>
            <a:r>
              <a:rPr lang="en-US" dirty="0" smtClean="0"/>
              <a:t>&gt;</a:t>
            </a:r>
            <a:endParaRPr lang="es-PY" dirty="0" smtClean="0"/>
          </a:p>
        </p:txBody>
      </p:sp>
    </p:spTree>
    <p:extLst>
      <p:ext uri="{BB962C8B-B14F-4D97-AF65-F5344CB8AC3E}">
        <p14:creationId xmlns:p14="http://schemas.microsoft.com/office/powerpoint/2010/main" val="1542392451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245</TotalTime>
  <Words>394</Words>
  <Application>Microsoft Office PowerPoint</Application>
  <PresentationFormat>Panorámica</PresentationFormat>
  <Paragraphs>70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Corbel</vt:lpstr>
      <vt:lpstr>Profundidad</vt:lpstr>
      <vt:lpstr>Desarrollo colaborativo  con GIT </vt:lpstr>
      <vt:lpstr>Repaso</vt:lpstr>
      <vt:lpstr>Ejercicio 1</vt:lpstr>
      <vt:lpstr>Ejercicio 2</vt:lpstr>
      <vt:lpstr>Ejercicio 3</vt:lpstr>
      <vt:lpstr>Formas de comenzar un repositorio</vt:lpstr>
      <vt:lpstr>GUIS para git</vt:lpstr>
      <vt:lpstr>Instalar GitHub desktop</vt:lpstr>
      <vt:lpstr>Ejercicio 4</vt:lpstr>
      <vt:lpstr>Problemas comunes</vt:lpstr>
      <vt:lpstr>Problemas comunes</vt:lpstr>
      <vt:lpstr>Problemas comunes</vt:lpstr>
      <vt:lpstr>Problemas comunes</vt:lpstr>
      <vt:lpstr>Problemas comunes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colaborativo  con GIT</dc:title>
  <dc:creator>Maixck</dc:creator>
  <cp:lastModifiedBy>Maixck</cp:lastModifiedBy>
  <cp:revision>25</cp:revision>
  <dcterms:created xsi:type="dcterms:W3CDTF">2019-03-05T18:56:01Z</dcterms:created>
  <dcterms:modified xsi:type="dcterms:W3CDTF">2019-03-14T20:26:50Z</dcterms:modified>
</cp:coreProperties>
</file>