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2" r:id="rId5"/>
    <p:sldId id="259" r:id="rId6"/>
    <p:sldId id="270" r:id="rId7"/>
    <p:sldId id="260" r:id="rId8"/>
    <p:sldId id="261" r:id="rId9"/>
    <p:sldId id="262" r:id="rId10"/>
    <p:sldId id="273" r:id="rId11"/>
    <p:sldId id="274" r:id="rId12"/>
    <p:sldId id="263" r:id="rId13"/>
    <p:sldId id="276" r:id="rId14"/>
    <p:sldId id="277" r:id="rId15"/>
    <p:sldId id="264" r:id="rId16"/>
    <p:sldId id="265" r:id="rId17"/>
    <p:sldId id="266" r:id="rId18"/>
    <p:sldId id="267" r:id="rId19"/>
    <p:sldId id="268" r:id="rId20"/>
    <p:sldId id="269" r:id="rId21"/>
    <p:sldId id="275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xck" initials="M" lastIdx="1" clrIdx="0">
    <p:extLst>
      <p:ext uri="{19B8F6BF-5375-455C-9EA6-DF929625EA0E}">
        <p15:presenceInfo xmlns:p15="http://schemas.microsoft.com/office/powerpoint/2012/main" xmlns="" userId="Maix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70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B16240-7128-4B84-A490-B03AB1B601E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7D0373-043C-4671-82DA-375E6DEB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7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Centurion/Colaborativo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5297" y="444840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colaborativo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 GIT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¿Cuáles son las opciones para usar </a:t>
            </a:r>
            <a:r>
              <a:rPr lang="es-ES" sz="4400" dirty="0" err="1" smtClean="0"/>
              <a:t>git</a:t>
            </a:r>
            <a:r>
              <a:rPr lang="es-ES" sz="4400" dirty="0" smtClean="0"/>
              <a:t>?</a:t>
            </a:r>
            <a:endParaRPr lang="es-E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61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¿Cuáles son las opciones para usar </a:t>
            </a:r>
            <a:r>
              <a:rPr lang="es-ES" sz="4400" dirty="0" err="1"/>
              <a:t>git</a:t>
            </a:r>
            <a:r>
              <a:rPr lang="es-ES" sz="4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 descr="C:\Users\Admin\Desktop\GitLab-vs-GitHub-vs-bitbucke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7" y="1745921"/>
            <a:ext cx="9388135" cy="49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42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¿</a:t>
            </a:r>
            <a:r>
              <a:rPr lang="es-PY" dirty="0" smtClean="0"/>
              <a:t>Que es </a:t>
            </a:r>
            <a:r>
              <a:rPr lang="es-PY" dirty="0" err="1" smtClean="0"/>
              <a:t>Github</a:t>
            </a:r>
            <a:r>
              <a:rPr lang="es-PY" dirty="0" smtClean="0"/>
              <a:t>?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err="1" smtClean="0"/>
              <a:t>GitHub</a:t>
            </a:r>
            <a:r>
              <a:rPr lang="es-PY" dirty="0" smtClean="0"/>
              <a:t> es una plataforma de hosting de código para la colaboración y el control de versión</a:t>
            </a:r>
          </a:p>
          <a:p>
            <a:r>
              <a:rPr lang="es-PY" dirty="0" err="1" smtClean="0"/>
              <a:t>GitHub</a:t>
            </a:r>
            <a:r>
              <a:rPr lang="es-PY" dirty="0" smtClean="0"/>
              <a:t> te permite colaborar con otras personas en proyectos de manera online.</a:t>
            </a:r>
          </a:p>
          <a:p>
            <a:r>
              <a:rPr lang="es-PY" dirty="0" err="1" smtClean="0"/>
              <a:t>GitHub</a:t>
            </a:r>
            <a:r>
              <a:rPr lang="es-PY" dirty="0" smtClean="0"/>
              <a:t> te permite crear proyectos públicos de manera gratuita y descargar proyectos de igual manera.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183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proyecto usa </a:t>
            </a:r>
            <a:r>
              <a:rPr lang="es-ES" dirty="0" err="1"/>
              <a:t>G</a:t>
            </a:r>
            <a:r>
              <a:rPr lang="es-ES" dirty="0" err="1" smtClean="0"/>
              <a:t>ithub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33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proyecto usa </a:t>
            </a:r>
            <a:r>
              <a:rPr lang="es-ES" dirty="0" err="1"/>
              <a:t>Github</a:t>
            </a:r>
            <a:r>
              <a:rPr lang="es-E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- </a:t>
            </a:r>
            <a:r>
              <a:rPr lang="es-ES" dirty="0" err="1" smtClean="0"/>
              <a:t>OpenGL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Laravel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Bitcoin</a:t>
            </a:r>
            <a:endParaRPr lang="es-ES" dirty="0" smtClean="0"/>
          </a:p>
          <a:p>
            <a:r>
              <a:rPr lang="es-ES" dirty="0" smtClean="0"/>
              <a:t>- Microsoft </a:t>
            </a:r>
            <a:r>
              <a:rPr lang="es-ES" dirty="0" err="1" smtClean="0"/>
              <a:t>Calculator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Bootstrap</a:t>
            </a:r>
            <a:endParaRPr lang="es-ES" dirty="0" smtClean="0"/>
          </a:p>
          <a:p>
            <a:r>
              <a:rPr lang="es-ES" dirty="0" smtClean="0"/>
              <a:t>- Node.js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Jquery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5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Esenciales </a:t>
            </a:r>
            <a:r>
              <a:rPr lang="es-PY" dirty="0" smtClean="0"/>
              <a:t>para </a:t>
            </a:r>
            <a:r>
              <a:rPr lang="es-PY" dirty="0" err="1" smtClean="0"/>
              <a:t>GitHub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(</a:t>
            </a:r>
            <a:r>
              <a:rPr lang="en-US" dirty="0" err="1" smtClean="0"/>
              <a:t>Repositorios</a:t>
            </a:r>
            <a:r>
              <a:rPr lang="en-US" dirty="0" smtClean="0"/>
              <a:t>)</a:t>
            </a:r>
          </a:p>
          <a:p>
            <a:r>
              <a:rPr lang="en-US" dirty="0"/>
              <a:t>Branches (</a:t>
            </a:r>
            <a:r>
              <a:rPr lang="en-US" dirty="0" err="1" smtClean="0"/>
              <a:t>Ramas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Commits (</a:t>
            </a:r>
            <a:r>
              <a:rPr lang="en-US" dirty="0" err="1" smtClean="0"/>
              <a:t>Cometer</a:t>
            </a:r>
            <a:r>
              <a:rPr lang="en-US" dirty="0"/>
              <a:t>)</a:t>
            </a:r>
          </a:p>
          <a:p>
            <a:r>
              <a:rPr lang="en-US" dirty="0"/>
              <a:t>Pull </a:t>
            </a:r>
            <a:r>
              <a:rPr lang="en-US" dirty="0" smtClean="0"/>
              <a:t>Requests (Solicitudes de </a:t>
            </a:r>
            <a:r>
              <a:rPr lang="en-US" dirty="0" err="1" smtClean="0"/>
              <a:t>estirado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(El software de </a:t>
            </a:r>
            <a:r>
              <a:rPr lang="en-US" dirty="0" err="1" smtClean="0"/>
              <a:t>versionado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que GitHub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)</a:t>
            </a:r>
            <a:endParaRPr lang="en-US" dirty="0"/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7252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err="1" smtClean="0"/>
              <a:t>Repository</a:t>
            </a:r>
            <a:r>
              <a:rPr lang="es-PY" dirty="0" smtClean="0"/>
              <a:t> (repositorio)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Un repositorio de </a:t>
            </a:r>
            <a:r>
              <a:rPr lang="es-PY" dirty="0" err="1" smtClean="0"/>
              <a:t>GitHub</a:t>
            </a:r>
            <a:r>
              <a:rPr lang="es-PY" dirty="0" smtClean="0"/>
              <a:t> puede ser usado para alojar un proyecto de desarrollo.</a:t>
            </a:r>
          </a:p>
          <a:p>
            <a:r>
              <a:rPr lang="es-PY" dirty="0" smtClean="0"/>
              <a:t>Puede contener carpetas y cualquier tipo de archivos.</a:t>
            </a:r>
          </a:p>
          <a:p>
            <a:r>
              <a:rPr lang="es-PY" dirty="0" smtClean="0"/>
              <a:t>Un repositorio </a:t>
            </a:r>
            <a:r>
              <a:rPr lang="es-PY" dirty="0" err="1" smtClean="0"/>
              <a:t>GitHub</a:t>
            </a:r>
            <a:r>
              <a:rPr lang="es-PY" dirty="0" smtClean="0"/>
              <a:t> debería además incluir un archive de licencia y un README con información sobre el proyecto.</a:t>
            </a:r>
          </a:p>
        </p:txBody>
      </p:sp>
    </p:spTree>
    <p:extLst>
      <p:ext uri="{BB962C8B-B14F-4D97-AF65-F5344CB8AC3E}">
        <p14:creationId xmlns:p14="http://schemas.microsoft.com/office/powerpoint/2010/main" val="8858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(</a:t>
            </a:r>
            <a:r>
              <a:rPr lang="en-US" dirty="0" err="1" smtClean="0"/>
              <a:t>rama</a:t>
            </a:r>
            <a:r>
              <a:rPr lang="en-US" dirty="0" smtClean="0"/>
              <a:t>)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Una </a:t>
            </a:r>
            <a:r>
              <a:rPr lang="es-PY" dirty="0" err="1" smtClean="0"/>
              <a:t>branch</a:t>
            </a:r>
            <a:r>
              <a:rPr lang="es-PY" dirty="0" smtClean="0"/>
              <a:t> de </a:t>
            </a:r>
            <a:r>
              <a:rPr lang="es-PY" dirty="0" err="1" smtClean="0"/>
              <a:t>GitHub</a:t>
            </a:r>
            <a:r>
              <a:rPr lang="es-PY" dirty="0" smtClean="0"/>
              <a:t> es usada para trabajar con diferentes versiones del repositorio al mismo tiempo.</a:t>
            </a:r>
          </a:p>
          <a:p>
            <a:r>
              <a:rPr lang="es-PY" dirty="0" smtClean="0"/>
              <a:t>Por defecto el repositorio tiene una </a:t>
            </a:r>
            <a:r>
              <a:rPr lang="es-PY" dirty="0" err="1" smtClean="0"/>
              <a:t>branch</a:t>
            </a:r>
            <a:r>
              <a:rPr lang="es-PY" dirty="0" smtClean="0"/>
              <a:t> master (</a:t>
            </a:r>
            <a:r>
              <a:rPr lang="es-PY" dirty="0" err="1" smtClean="0"/>
              <a:t>branch</a:t>
            </a:r>
            <a:r>
              <a:rPr lang="es-PY" dirty="0" smtClean="0"/>
              <a:t> de producción).</a:t>
            </a:r>
          </a:p>
          <a:p>
            <a:r>
              <a:rPr lang="es-PY" dirty="0" smtClean="0"/>
              <a:t>Cualquier otra rama es una copia de la rama master ( como estaba en ese periodo de tiempo).</a:t>
            </a:r>
          </a:p>
          <a:p>
            <a:r>
              <a:rPr lang="es-PY" dirty="0" smtClean="0"/>
              <a:t>Cualquier rama puede ser integrada con la rama principal, por ejemplo se podría trabajar en una rama para arreglar bugs o errores varios del Sistema y luego integrar estos cambios a la rama principal.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7602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Commits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En </a:t>
            </a:r>
            <a:r>
              <a:rPr lang="es-PY" dirty="0" err="1" smtClean="0"/>
              <a:t>GitHub</a:t>
            </a:r>
            <a:r>
              <a:rPr lang="es-PY" dirty="0" smtClean="0"/>
              <a:t>, los cambios son llamados </a:t>
            </a:r>
            <a:r>
              <a:rPr lang="es-PY" dirty="0" err="1" smtClean="0"/>
              <a:t>commits</a:t>
            </a:r>
            <a:r>
              <a:rPr lang="es-PY" dirty="0" smtClean="0"/>
              <a:t>.</a:t>
            </a:r>
          </a:p>
          <a:p>
            <a:r>
              <a:rPr lang="es-PY" dirty="0" smtClean="0"/>
              <a:t>Todo </a:t>
            </a:r>
            <a:r>
              <a:rPr lang="es-PY" dirty="0" err="1" smtClean="0"/>
              <a:t>commit</a:t>
            </a:r>
            <a:r>
              <a:rPr lang="es-PY" dirty="0" smtClean="0"/>
              <a:t> tiene una descripción explicando por qué los cambios fueron hechos.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00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 </a:t>
            </a:r>
            <a:r>
              <a:rPr lang="en-US" dirty="0" smtClean="0"/>
              <a:t>Requests (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estirado</a:t>
            </a:r>
            <a:r>
              <a:rPr lang="en-US" dirty="0" smtClean="0"/>
              <a:t>)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Las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 smtClean="0"/>
              <a:t> están en el corazón de la colaboración con </a:t>
            </a:r>
            <a:r>
              <a:rPr lang="es-PY" dirty="0" err="1" smtClean="0"/>
              <a:t>GitHub</a:t>
            </a:r>
            <a:r>
              <a:rPr lang="es-PY" dirty="0" smtClean="0"/>
              <a:t>.</a:t>
            </a:r>
          </a:p>
          <a:p>
            <a:r>
              <a:rPr lang="es-PY" dirty="0" smtClean="0"/>
              <a:t>Con una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 smtClean="0"/>
              <a:t> estás proponiendo que tus cambios deberían ser </a:t>
            </a:r>
            <a:r>
              <a:rPr lang="es-PY" i="1" dirty="0" err="1" smtClean="0"/>
              <a:t>merged</a:t>
            </a:r>
            <a:r>
              <a:rPr lang="es-PY" dirty="0" smtClean="0"/>
              <a:t> (estiradas) en la rama master.</a:t>
            </a:r>
          </a:p>
          <a:p>
            <a:r>
              <a:rPr lang="es-PY" dirty="0" smtClean="0"/>
              <a:t>Las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 smtClean="0"/>
              <a:t> muestran las diferencias de contenido, cambios, agregados, y removidos en colores (verde y rojo).</a:t>
            </a:r>
          </a:p>
          <a:p>
            <a:r>
              <a:rPr lang="es-PY" dirty="0" smtClean="0"/>
              <a:t>Tan pronto tengas un </a:t>
            </a:r>
            <a:r>
              <a:rPr lang="es-PY" dirty="0" err="1" smtClean="0"/>
              <a:t>commit</a:t>
            </a:r>
            <a:r>
              <a:rPr lang="es-PY" dirty="0" smtClean="0"/>
              <a:t>, puedes abrir una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 smtClean="0"/>
              <a:t> y empezar un debate, incluso antes de que el código esté terminado.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1404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La necesidad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Llevar un control de las diferentes versiones y modificaciones de un software.</a:t>
            </a:r>
          </a:p>
          <a:p>
            <a:r>
              <a:rPr lang="es-PY" dirty="0" smtClean="0"/>
              <a:t>Trabajar colaborativamente</a:t>
            </a:r>
            <a:r>
              <a:rPr lang="es-PY" dirty="0" smtClean="0"/>
              <a:t> entre múltiples programadores.</a:t>
            </a:r>
          </a:p>
          <a:p>
            <a:r>
              <a:rPr lang="es-PY" dirty="0" smtClean="0"/>
              <a:t>La velocidad de las actualizaciones modernas.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35723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Tarea 1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Y" dirty="0" smtClean="0"/>
              <a:t>Instalar </a:t>
            </a:r>
            <a:r>
              <a:rPr lang="es-PY" dirty="0" err="1" smtClean="0"/>
              <a:t>git</a:t>
            </a:r>
            <a:r>
              <a:rPr lang="es-PY" dirty="0" smtClean="0"/>
              <a:t> del siguiente link:</a:t>
            </a:r>
          </a:p>
          <a:p>
            <a:pPr marL="0" indent="0">
              <a:buNone/>
            </a:pPr>
            <a:r>
              <a:rPr lang="es-PY" dirty="0">
                <a:hlinkClick r:id="rId2"/>
              </a:rPr>
              <a:t>https://</a:t>
            </a:r>
            <a:r>
              <a:rPr lang="es-PY" dirty="0" smtClean="0">
                <a:hlinkClick r:id="rId2"/>
              </a:rPr>
              <a:t>git-scm.com/downloads</a:t>
            </a:r>
            <a:endParaRPr lang="es-PY" dirty="0" smtClean="0"/>
          </a:p>
          <a:p>
            <a:endParaRPr lang="es-PY" dirty="0"/>
          </a:p>
          <a:p>
            <a:pPr marL="0" indent="0">
              <a:buNone/>
            </a:pPr>
            <a:r>
              <a:rPr lang="es-PY" dirty="0" smtClean="0"/>
              <a:t>Luego ejecutar el comando de ayuda:</a:t>
            </a:r>
            <a:endParaRPr lang="es-PY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help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1669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 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una cuenta en </a:t>
            </a:r>
            <a:r>
              <a:rPr lang="es-ES" dirty="0" err="1" smtClean="0"/>
              <a:t>Github</a:t>
            </a:r>
            <a:endParaRPr lang="es-ES" dirty="0"/>
          </a:p>
        </p:txBody>
      </p:sp>
      <p:pic>
        <p:nvPicPr>
          <p:cNvPr id="7170" name="Picture 2" descr="C:\Users\Admin\Desktop\cu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0" y="2751083"/>
            <a:ext cx="10253112" cy="36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3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 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Configurar </a:t>
            </a:r>
            <a:r>
              <a:rPr lang="es-ES" dirty="0" err="1" smtClean="0"/>
              <a:t>git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“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aquí</a:t>
            </a:r>
            <a:r>
              <a:rPr lang="en-US" dirty="0" smtClean="0"/>
              <a:t>"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email@email.com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Clonar</a:t>
            </a:r>
            <a:r>
              <a:rPr lang="en-US" dirty="0" smtClean="0"/>
              <a:t> un </a:t>
            </a:r>
            <a:r>
              <a:rPr lang="en-US" dirty="0" err="1" smtClean="0"/>
              <a:t>repositorio</a:t>
            </a:r>
            <a:r>
              <a:rPr lang="en-US" dirty="0" smtClean="0"/>
              <a:t> (</a:t>
            </a:r>
            <a:r>
              <a:rPr lang="en-US" dirty="0" err="1" smtClean="0"/>
              <a:t>ejemplo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https://github.com/laravel/laravel.git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00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 4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Crar</a:t>
            </a:r>
            <a:r>
              <a:rPr lang="es-ES" dirty="0" smtClean="0"/>
              <a:t> un repositorio en </a:t>
            </a:r>
            <a:r>
              <a:rPr lang="es-ES" dirty="0" err="1" smtClean="0"/>
              <a:t>Github</a:t>
            </a:r>
            <a:r>
              <a:rPr lang="es-ES" dirty="0" smtClean="0"/>
              <a:t>, clonar, agregar un archivo y hacer el primer </a:t>
            </a:r>
            <a:r>
              <a:rPr lang="es-ES" dirty="0" err="1" smtClean="0"/>
              <a:t>commit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clone </a:t>
            </a:r>
            <a:r>
              <a:rPr lang="es-ES" dirty="0" err="1" smtClean="0"/>
              <a:t>username@host:tuproyecto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.</a:t>
            </a:r>
          </a:p>
          <a:p>
            <a:pPr marL="0" indent="0">
              <a:buNone/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–m “ razón del </a:t>
            </a:r>
            <a:r>
              <a:rPr lang="es-ES" dirty="0" err="1" smtClean="0"/>
              <a:t>commit</a:t>
            </a:r>
            <a:r>
              <a:rPr lang="es-ES" dirty="0" smtClean="0"/>
              <a:t> ”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master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8354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r>
              <a:rPr lang="en-US" dirty="0" smtClean="0"/>
              <a:t> 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Clonar</a:t>
            </a:r>
            <a:r>
              <a:rPr lang="en-US" dirty="0" smtClean="0"/>
              <a:t> el </a:t>
            </a:r>
            <a:r>
              <a:rPr lang="en-US" dirty="0" err="1" smtClean="0"/>
              <a:t>repositorio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github.com/MiguelCenturion/ColaborativoGit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rama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smtClean="0"/>
              <a:t>–b </a:t>
            </a:r>
            <a:r>
              <a:rPr lang="es-ES" dirty="0" err="1" smtClean="0"/>
              <a:t>tunombre_rama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al </a:t>
            </a:r>
            <a:r>
              <a:rPr lang="en-US" dirty="0" err="1" smtClean="0"/>
              <a:t>repositorio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commit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Empujar</a:t>
            </a:r>
            <a:r>
              <a:rPr lang="en-US" dirty="0" smtClean="0"/>
              <a:t> la </a:t>
            </a:r>
            <a:r>
              <a:rPr lang="en-US" dirty="0" err="1" smtClean="0"/>
              <a:t>rama</a:t>
            </a:r>
            <a:r>
              <a:rPr lang="en-US" dirty="0" smtClean="0"/>
              <a:t> al </a:t>
            </a:r>
            <a:r>
              <a:rPr lang="en-US" dirty="0" err="1" smtClean="0"/>
              <a:t>repositorio</a:t>
            </a:r>
            <a:endParaRPr lang="en-US" dirty="0" smtClean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</a:t>
            </a:r>
            <a:r>
              <a:rPr lang="es-ES" dirty="0" err="1" smtClean="0"/>
              <a:t>tunombre_rama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Generar un </a:t>
            </a:r>
            <a:r>
              <a:rPr lang="es-ES" dirty="0" err="1" smtClean="0"/>
              <a:t>pull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en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6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problema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C:\Users\Admin\Desktop\tfg_meme_versi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08" y="1663482"/>
            <a:ext cx="4813871" cy="44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C:\Users\Admin\Desktop\1_pv9K-4S-KBRkSu0vrPz2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77" y="1704483"/>
            <a:ext cx="60198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¿Qué es el control de versión?</a:t>
            </a:r>
            <a:endParaRPr lang="es-P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C:\Users\Admin\Desktop\106788-636322770298548086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01" y="1718441"/>
            <a:ext cx="8498784" cy="478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2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VCS Más conocidos.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C:\Users\Admin\Desktop\evolucion-gi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55" y="1979670"/>
            <a:ext cx="6542964" cy="433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err="1" smtClean="0"/>
              <a:t>Git</a:t>
            </a:r>
            <a:endParaRPr lang="es-PY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s-ES" dirty="0" smtClean="0"/>
              <a:t>Diseñado </a:t>
            </a:r>
            <a:r>
              <a:rPr lang="es-ES" dirty="0"/>
              <a:t>por </a:t>
            </a:r>
            <a:r>
              <a:rPr lang="es-ES" dirty="0" err="1"/>
              <a:t>Linus</a:t>
            </a:r>
            <a:r>
              <a:rPr lang="es-ES" dirty="0"/>
              <a:t> </a:t>
            </a:r>
            <a:r>
              <a:rPr lang="es-ES" dirty="0" err="1" smtClean="0"/>
              <a:t>Torvalds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Uno de los más usados.</a:t>
            </a:r>
          </a:p>
        </p:txBody>
      </p:sp>
    </p:spTree>
    <p:extLst>
      <p:ext uri="{BB962C8B-B14F-4D97-AF65-F5344CB8AC3E}">
        <p14:creationId xmlns:p14="http://schemas.microsoft.com/office/powerpoint/2010/main" val="77987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Ventajas de </a:t>
            </a:r>
            <a:r>
              <a:rPr lang="es-PY" dirty="0" err="1" smtClean="0"/>
              <a:t>Git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Velocidad al </a:t>
            </a:r>
            <a:r>
              <a:rPr lang="es-PY" dirty="0" smtClean="0"/>
              <a:t>trabajar.</a:t>
            </a:r>
            <a:endParaRPr lang="es-PY" dirty="0" smtClean="0"/>
          </a:p>
          <a:p>
            <a:r>
              <a:rPr lang="es-PY" dirty="0" smtClean="0"/>
              <a:t>Peso.</a:t>
            </a:r>
            <a:endParaRPr lang="es-PY" dirty="0" smtClean="0"/>
          </a:p>
          <a:p>
            <a:r>
              <a:rPr lang="es-PY" dirty="0" smtClean="0"/>
              <a:t>Código abierto y de uso libre y </a:t>
            </a:r>
            <a:r>
              <a:rPr lang="es-PY" dirty="0"/>
              <a:t>gratuito </a:t>
            </a:r>
            <a:r>
              <a:rPr lang="es-PY" dirty="0" smtClean="0"/>
              <a:t>GPL :</a:t>
            </a:r>
            <a:r>
              <a:rPr lang="es-PY" dirty="0" smtClean="0"/>
              <a:t>.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17017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Ventajas de </a:t>
            </a:r>
            <a:r>
              <a:rPr lang="es-PY" dirty="0" err="1"/>
              <a:t>Git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Riesgo de </a:t>
            </a:r>
            <a:r>
              <a:rPr lang="es-PY" dirty="0" smtClean="0"/>
              <a:t>datos</a:t>
            </a:r>
            <a:r>
              <a:rPr lang="es-PY" dirty="0"/>
              <a:t> </a:t>
            </a:r>
            <a:r>
              <a:rPr lang="es-PY" dirty="0" smtClean="0"/>
              <a:t>(redundancia)</a:t>
            </a:r>
            <a:r>
              <a:rPr lang="es-PY" dirty="0" smtClean="0"/>
              <a:t>.</a:t>
            </a:r>
            <a:endParaRPr lang="es-PY" dirty="0" smtClean="0"/>
          </a:p>
          <a:p>
            <a:r>
              <a:rPr lang="es-PY" dirty="0" smtClean="0"/>
              <a:t>Es </a:t>
            </a:r>
            <a:r>
              <a:rPr lang="es-PY" dirty="0" smtClean="0"/>
              <a:t>liviano.</a:t>
            </a:r>
            <a:endParaRPr lang="es-PY" dirty="0" smtClean="0"/>
          </a:p>
          <a:p>
            <a:r>
              <a:rPr lang="es-PY" dirty="0" smtClean="0"/>
              <a:t>Seguridad.</a:t>
            </a:r>
          </a:p>
          <a:p>
            <a:r>
              <a:rPr lang="es-PY" dirty="0" smtClean="0"/>
              <a:t>Ahorro de stress.</a:t>
            </a:r>
            <a:endParaRPr lang="es-PY" dirty="0" smtClean="0"/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55245080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154</TotalTime>
  <Words>584</Words>
  <Application>Microsoft Office PowerPoint</Application>
  <PresentationFormat>Custom</PresentationFormat>
  <Paragraphs>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Profundidad</vt:lpstr>
      <vt:lpstr>Desarrollo colaborativo  con GIT </vt:lpstr>
      <vt:lpstr>La necesidad</vt:lpstr>
      <vt:lpstr>El problema</vt:lpstr>
      <vt:lpstr>PowerPoint Presentation</vt:lpstr>
      <vt:lpstr>¿Qué es el control de versión?</vt:lpstr>
      <vt:lpstr>VCS Más conocidos.</vt:lpstr>
      <vt:lpstr>Git</vt:lpstr>
      <vt:lpstr>Ventajas de Git</vt:lpstr>
      <vt:lpstr>Ventajas de Git</vt:lpstr>
      <vt:lpstr>¿Cuáles son las opciones para usar git?</vt:lpstr>
      <vt:lpstr>¿Cuáles son las opciones para usar git?</vt:lpstr>
      <vt:lpstr>¿Que es Github?</vt:lpstr>
      <vt:lpstr>¿Qué proyecto usa Github?</vt:lpstr>
      <vt:lpstr>¿Qué proyecto usa Github?</vt:lpstr>
      <vt:lpstr>Esenciales para GitHub</vt:lpstr>
      <vt:lpstr>Repository (repositorio)</vt:lpstr>
      <vt:lpstr>Branch (rama)</vt:lpstr>
      <vt:lpstr>Commits</vt:lpstr>
      <vt:lpstr>Pull Requests (Solicitud de estirado)</vt:lpstr>
      <vt:lpstr>Tarea 1</vt:lpstr>
      <vt:lpstr>Tarea 2</vt:lpstr>
      <vt:lpstr>Tarea 3</vt:lpstr>
      <vt:lpstr>Tarea 4</vt:lpstr>
      <vt:lpstr>Tarea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colaborativo  con GIT</dc:title>
  <dc:creator>Maixck</dc:creator>
  <cp:lastModifiedBy>Admin</cp:lastModifiedBy>
  <cp:revision>17</cp:revision>
  <dcterms:created xsi:type="dcterms:W3CDTF">2019-03-05T18:56:01Z</dcterms:created>
  <dcterms:modified xsi:type="dcterms:W3CDTF">2019-03-07T18:10:56Z</dcterms:modified>
</cp:coreProperties>
</file>