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D100-E3E2-4EE6-AB8F-E7E55232561E}" type="datetimeFigureOut">
              <a:rPr lang="pt-BR" smtClean="0"/>
              <a:t>18/03/2014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E53F-DE5A-476C-A7D0-280B6A9261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16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D100-E3E2-4EE6-AB8F-E7E55232561E}" type="datetimeFigureOut">
              <a:rPr lang="pt-BR" smtClean="0"/>
              <a:t>18/03/2014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E53F-DE5A-476C-A7D0-280B6A9261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34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D100-E3E2-4EE6-AB8F-E7E55232561E}" type="datetimeFigureOut">
              <a:rPr lang="pt-BR" smtClean="0"/>
              <a:t>18/03/2014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E53F-DE5A-476C-A7D0-280B6A9261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06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D100-E3E2-4EE6-AB8F-E7E55232561E}" type="datetimeFigureOut">
              <a:rPr lang="pt-BR" smtClean="0"/>
              <a:t>18/03/2014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E53F-DE5A-476C-A7D0-280B6A9261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29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D100-E3E2-4EE6-AB8F-E7E55232561E}" type="datetimeFigureOut">
              <a:rPr lang="pt-BR" smtClean="0"/>
              <a:t>18/03/2014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E53F-DE5A-476C-A7D0-280B6A9261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27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D100-E3E2-4EE6-AB8F-E7E55232561E}" type="datetimeFigureOut">
              <a:rPr lang="pt-BR" smtClean="0"/>
              <a:t>18/03/2014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E53F-DE5A-476C-A7D0-280B6A9261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43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D100-E3E2-4EE6-AB8F-E7E55232561E}" type="datetimeFigureOut">
              <a:rPr lang="pt-BR" smtClean="0"/>
              <a:t>18/03/2014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E53F-DE5A-476C-A7D0-280B6A9261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02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D100-E3E2-4EE6-AB8F-E7E55232561E}" type="datetimeFigureOut">
              <a:rPr lang="pt-BR" smtClean="0"/>
              <a:t>18/03/2014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E53F-DE5A-476C-A7D0-280B6A9261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89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D100-E3E2-4EE6-AB8F-E7E55232561E}" type="datetimeFigureOut">
              <a:rPr lang="pt-BR" smtClean="0"/>
              <a:t>18/03/2014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E53F-DE5A-476C-A7D0-280B6A9261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5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D100-E3E2-4EE6-AB8F-E7E55232561E}" type="datetimeFigureOut">
              <a:rPr lang="pt-BR" smtClean="0"/>
              <a:t>18/03/2014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E53F-DE5A-476C-A7D0-280B6A9261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08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D100-E3E2-4EE6-AB8F-E7E55232561E}" type="datetimeFigureOut">
              <a:rPr lang="pt-BR" smtClean="0"/>
              <a:t>18/03/2014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E53F-DE5A-476C-A7D0-280B6A9261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59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8D100-E3E2-4EE6-AB8F-E7E55232561E}" type="datetimeFigureOut">
              <a:rPr lang="pt-BR" smtClean="0"/>
              <a:t>18/03/2014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E53F-DE5A-476C-A7D0-280B6A92617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01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id/Backyard-Automated-Greenhous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orum.clubedohardware.com.br/topic/770424-estufa-automatica/" TargetMode="External"/><Relationship Id="rId4" Type="http://schemas.openxmlformats.org/officeDocument/2006/relationships/hyperlink" Target="http://r4ng3l.blogspot.com.br/2012/06/irrigacao-automatica-uma-forma-simpl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Pictures\Projeto\PPS 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36106"/>
            <a:ext cx="9180511" cy="688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pt-BR" dirty="0" smtClean="0">
                <a:latin typeface="Adobe Garamond Pro Bold" pitchFamily="18" charset="0"/>
              </a:rPr>
              <a:t>E.P.A.</a:t>
            </a:r>
            <a:endParaRPr lang="pt-BR" dirty="0">
              <a:latin typeface="Adobe Garamond Pro Bol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/>
          <a:lstStyle/>
          <a:p>
            <a:r>
              <a:rPr lang="pt-BR" dirty="0" smtClean="0">
                <a:latin typeface="Adobe Garamond Pro" pitchFamily="18" charset="0"/>
              </a:rPr>
              <a:t>Mercado Competidor</a:t>
            </a:r>
            <a:endParaRPr lang="pt-BR" dirty="0">
              <a:latin typeface="Adobe Garamond Pro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052" y="219998"/>
            <a:ext cx="339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dobe Garamond Pro Bold" pitchFamily="18" charset="0"/>
              </a:rPr>
              <a:t>Por: </a:t>
            </a:r>
            <a:r>
              <a:rPr lang="pt-BR" dirty="0" smtClean="0">
                <a:latin typeface="Adobe Garamond Pro" pitchFamily="18" charset="0"/>
              </a:rPr>
              <a:t>Miguel Corti e Lucas Pavanelli</a:t>
            </a:r>
            <a:endParaRPr lang="pt-BR" dirty="0">
              <a:latin typeface="Adobe Garamond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3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Pictures\Projeto\PPS 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36106"/>
            <a:ext cx="9180511" cy="688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dobe Garamond Pro Bold" pitchFamily="18" charset="0"/>
              </a:rPr>
              <a:t>Plantduino</a:t>
            </a:r>
            <a:endParaRPr lang="pt-BR" dirty="0">
              <a:latin typeface="Adobe Garamond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 smtClean="0">
                <a:latin typeface="Adobe Garamond Pro" pitchFamily="18" charset="0"/>
              </a:rPr>
              <a:t>Pequena estufa com sistema de irrigação e temperatura automatizados.</a:t>
            </a:r>
          </a:p>
          <a:p>
            <a:r>
              <a:rPr lang="pt-BR" sz="3000" dirty="0" smtClean="0">
                <a:latin typeface="Adobe Garamond Pro" pitchFamily="18" charset="0"/>
              </a:rPr>
              <a:t>Projeto individual desenvolvido por “clovercreature”.</a:t>
            </a:r>
            <a:endParaRPr lang="pt-BR" sz="3000" dirty="0">
              <a:latin typeface="Adobe Garamond Pro" pitchFamily="18" charset="0"/>
            </a:endParaRPr>
          </a:p>
        </p:txBody>
      </p:sp>
      <p:pic>
        <p:nvPicPr>
          <p:cNvPr id="1027" name="Picture 3" descr="C:\Users\admin\Pictures\Projeto\Plantduino 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3581167" cy="2686149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Pictures\Projeto\Plantduino 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43" y="3789041"/>
            <a:ext cx="3581166" cy="2686147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1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C:\Users\admin\Pictures\Projeto\PPS 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36106"/>
            <a:ext cx="9180511" cy="688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pt-BR" dirty="0" smtClean="0">
                <a:latin typeface="Adobe Garamond Pro Bold" pitchFamily="18" charset="0"/>
              </a:rPr>
              <a:t>Estufa de Apartamento</a:t>
            </a:r>
            <a:endParaRPr lang="pt-BR" dirty="0">
              <a:latin typeface="Adobe Garamond Pro Bold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 smtClean="0">
                <a:latin typeface="Adobe Garamond Pro" pitchFamily="18" charset="0"/>
              </a:rPr>
              <a:t>Estufa de pequenas dimensões com sistema de irrigação automatico e teto solar.</a:t>
            </a:r>
          </a:p>
          <a:p>
            <a:r>
              <a:rPr lang="pt-BR" sz="3000" dirty="0" smtClean="0">
                <a:latin typeface="Adobe Garamond Pro" pitchFamily="18" charset="0"/>
              </a:rPr>
              <a:t>Projeto da G2 de Design da PUC-Rio desenvolvido por Ramom Rangel.</a:t>
            </a:r>
            <a:endParaRPr lang="pt-BR" sz="3000" dirty="0">
              <a:latin typeface="Adobe Garamond Pro" pitchFamily="18" charset="0"/>
            </a:endParaRPr>
          </a:p>
        </p:txBody>
      </p:sp>
      <p:pic>
        <p:nvPicPr>
          <p:cNvPr id="9" name="Picture 2" descr="C:\Users\admin\Pictures\Projeto\RG_estufa 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76" y="3789040"/>
            <a:ext cx="3581167" cy="2686148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Pictures\Projeto\RG_estufa 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789040"/>
            <a:ext cx="2127567" cy="2952328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2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Pictures\Projeto\PPS 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36106"/>
            <a:ext cx="9180511" cy="688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dobe Garamond Pro Bold" pitchFamily="18" charset="0"/>
              </a:rPr>
              <a:t>Estufa Automática</a:t>
            </a:r>
            <a:endParaRPr lang="pt-BR" dirty="0">
              <a:latin typeface="Adobe Garamond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 smtClean="0">
                <a:latin typeface="Adobe Garamond Pro" pitchFamily="18" charset="0"/>
              </a:rPr>
              <a:t>Um ambiente com controle de temperatura, luminosidade e umidade.</a:t>
            </a:r>
          </a:p>
          <a:p>
            <a:r>
              <a:rPr lang="pt-BR" sz="3000" dirty="0" smtClean="0">
                <a:latin typeface="Adobe Garamond Pro" pitchFamily="18" charset="0"/>
              </a:rPr>
              <a:t>Os retornos serão enviados ao computador.</a:t>
            </a:r>
          </a:p>
          <a:p>
            <a:r>
              <a:rPr lang="pt-BR" sz="3000" dirty="0" smtClean="0">
                <a:latin typeface="Adobe Garamond Pro" pitchFamily="18" charset="0"/>
              </a:rPr>
              <a:t>Desenvolvido por “arquimedesjunior” </a:t>
            </a:r>
            <a:endParaRPr lang="pt-BR" sz="3000" dirty="0">
              <a:latin typeface="Adobe Garamond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Pictures\Projeto\PPS 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936106"/>
            <a:ext cx="9180511" cy="688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dobe Garamond Pro Bold" pitchFamily="18" charset="0"/>
              </a:rPr>
              <a:t>Referências</a:t>
            </a:r>
            <a:endParaRPr lang="pt-BR" dirty="0">
              <a:latin typeface="Adobe Garamond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Adobe Garamond Pro" pitchFamily="18" charset="0"/>
              </a:rPr>
              <a:t>Plantduino (18/03/14 às 19:20) &lt; </a:t>
            </a:r>
            <a:r>
              <a:rPr lang="pt-BR" sz="2800" dirty="0" smtClean="0">
                <a:latin typeface="Adobe Garamond Pro" pitchFamily="18" charset="0"/>
                <a:hlinkClick r:id="rId3"/>
              </a:rPr>
              <a:t>http://www.instructables.com/id/Backyard-Automated-Greenhouse/</a:t>
            </a:r>
            <a:r>
              <a:rPr lang="pt-BR" sz="2800" dirty="0" smtClean="0">
                <a:latin typeface="Adobe Garamond Pro" pitchFamily="18" charset="0"/>
              </a:rPr>
              <a:t> &gt;</a:t>
            </a:r>
          </a:p>
          <a:p>
            <a:r>
              <a:rPr lang="pt-BR" sz="2800" dirty="0" smtClean="0">
                <a:latin typeface="Adobe Garamond Pro" pitchFamily="18" charset="0"/>
              </a:rPr>
              <a:t>Estufa de Apartamento </a:t>
            </a:r>
            <a:r>
              <a:rPr lang="pt-BR" sz="2800" dirty="0" smtClean="0">
                <a:latin typeface="Adobe Garamond Pro" pitchFamily="18" charset="0"/>
              </a:rPr>
              <a:t>(18/03/14 às 19:20) &lt; </a:t>
            </a:r>
            <a:r>
              <a:rPr lang="pt-BR" sz="2800" dirty="0" smtClean="0">
                <a:latin typeface="Adobe Garamond Pro" pitchFamily="18" charset="0"/>
                <a:hlinkClick r:id="rId4"/>
              </a:rPr>
              <a:t>http://r4ng3l.blogspot.com.br/2012/06/irrigacao-automatica-uma-forma-simples.html</a:t>
            </a:r>
            <a:r>
              <a:rPr lang="pt-BR" sz="2800" dirty="0" smtClean="0">
                <a:latin typeface="Adobe Garamond Pro" pitchFamily="18" charset="0"/>
              </a:rPr>
              <a:t> &gt;</a:t>
            </a:r>
          </a:p>
          <a:p>
            <a:r>
              <a:rPr lang="pt-BR" sz="2800" dirty="0" smtClean="0">
                <a:latin typeface="Adobe Garamond Pro" pitchFamily="18" charset="0"/>
              </a:rPr>
              <a:t>Estufa Automática </a:t>
            </a:r>
            <a:r>
              <a:rPr lang="pt-BR" sz="2800" dirty="0" smtClean="0">
                <a:latin typeface="Adobe Garamond Pro" pitchFamily="18" charset="0"/>
              </a:rPr>
              <a:t>(18/03/14 às 19:20) &lt; </a:t>
            </a:r>
            <a:r>
              <a:rPr lang="pt-BR" sz="2800" dirty="0" smtClean="0">
                <a:latin typeface="Adobe Garamond Pro" pitchFamily="18" charset="0"/>
                <a:hlinkClick r:id="rId5"/>
              </a:rPr>
              <a:t>http://forum.clubedohardware.com.br/topic/770424-estufa-automatica/</a:t>
            </a:r>
            <a:r>
              <a:rPr lang="pt-BR" sz="2800" dirty="0" smtClean="0">
                <a:latin typeface="Adobe Garamond Pro" pitchFamily="18" charset="0"/>
              </a:rPr>
              <a:t> &gt;</a:t>
            </a:r>
            <a:endParaRPr lang="pt-BR" sz="2800" dirty="0">
              <a:latin typeface="Adobe Garamond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121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E.P.A.</vt:lpstr>
      <vt:lpstr>Plantduino</vt:lpstr>
      <vt:lpstr>Estufa de Apartamento</vt:lpstr>
      <vt:lpstr>Estufa Automática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E.P.A.</dc:title>
  <dc:creator>admin</dc:creator>
  <cp:lastModifiedBy>admin</cp:lastModifiedBy>
  <cp:revision>4</cp:revision>
  <dcterms:created xsi:type="dcterms:W3CDTF">2014-03-18T21:53:07Z</dcterms:created>
  <dcterms:modified xsi:type="dcterms:W3CDTF">2014-03-18T22:24:46Z</dcterms:modified>
</cp:coreProperties>
</file>