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2" r:id="rId4"/>
    <p:sldId id="260" r:id="rId5"/>
    <p:sldId id="261" r:id="rId6"/>
    <p:sldId id="263" r:id="rId7"/>
    <p:sldId id="258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134" autoAdjust="0"/>
  </p:normalViewPr>
  <p:slideViewPr>
    <p:cSldViewPr snapToGrid="0">
      <p:cViewPr varScale="1">
        <p:scale>
          <a:sx n="63" d="100"/>
          <a:sy n="63" d="100"/>
        </p:scale>
        <p:origin x="21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4EB7C-3D23-474B-8548-FB8589D9D05E}" type="datetimeFigureOut">
              <a:rPr lang="pt-PT" smtClean="0"/>
              <a:t>04/05/2015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41AF8-48ED-4D72-84BF-69822D7073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655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PT" dirty="0" smtClean="0"/>
              <a:t>Criar um projeto MVC 4 Basic</a:t>
            </a:r>
          </a:p>
          <a:p>
            <a:pPr marL="171450" indent="-171450">
              <a:buFontTx/>
              <a:buChar char="-"/>
            </a:pPr>
            <a:r>
              <a:rPr lang="pt-PT" dirty="0" smtClean="0"/>
              <a:t>Colocar a correr e mostrar o erro</a:t>
            </a:r>
          </a:p>
          <a:p>
            <a:pPr marL="171450" indent="-171450">
              <a:buFontTx/>
              <a:buChar char="-"/>
            </a:pPr>
            <a:r>
              <a:rPr lang="pt-PT" dirty="0" smtClean="0"/>
              <a:t>Criar o </a:t>
            </a:r>
            <a:r>
              <a:rPr lang="pt-PT" dirty="0" err="1" smtClean="0"/>
              <a:t>controller</a:t>
            </a:r>
            <a:r>
              <a:rPr lang="pt-PT" dirty="0" smtClean="0"/>
              <a:t> </a:t>
            </a:r>
            <a:r>
              <a:rPr lang="pt-PT" dirty="0" err="1" smtClean="0"/>
              <a:t>Home</a:t>
            </a:r>
            <a:endParaRPr lang="pt-PT" dirty="0" smtClean="0"/>
          </a:p>
          <a:p>
            <a:pPr marL="171450" indent="-171450">
              <a:buFontTx/>
              <a:buChar char="-"/>
            </a:pPr>
            <a:r>
              <a:rPr lang="pt-PT" dirty="0" smtClean="0"/>
              <a:t>Mostrar o erro</a:t>
            </a:r>
          </a:p>
          <a:p>
            <a:pPr marL="171450" indent="-171450">
              <a:buFontTx/>
              <a:buChar char="-"/>
            </a:pPr>
            <a:r>
              <a:rPr lang="pt-PT" dirty="0" smtClean="0"/>
              <a:t>Criar a </a:t>
            </a:r>
            <a:r>
              <a:rPr lang="pt-PT" dirty="0" err="1" smtClean="0"/>
              <a:t>view</a:t>
            </a:r>
            <a:r>
              <a:rPr lang="pt-PT" dirty="0" smtClean="0"/>
              <a:t> </a:t>
            </a:r>
            <a:r>
              <a:rPr lang="pt-PT" dirty="0" err="1" smtClean="0"/>
              <a:t>Index</a:t>
            </a:r>
            <a:endParaRPr lang="pt-PT" dirty="0" smtClean="0"/>
          </a:p>
          <a:p>
            <a:pPr marL="171450" indent="-171450">
              <a:buFontTx/>
              <a:buChar char="-"/>
            </a:pPr>
            <a:r>
              <a:rPr lang="pt-PT" dirty="0" smtClean="0"/>
              <a:t>Mostrar a funcionar</a:t>
            </a:r>
          </a:p>
          <a:p>
            <a:pPr marL="171450" indent="-171450">
              <a:buFontTx/>
              <a:buChar char="-"/>
            </a:pPr>
            <a:r>
              <a:rPr lang="pt-PT" dirty="0" smtClean="0"/>
              <a:t>Criar um </a:t>
            </a:r>
            <a:r>
              <a:rPr lang="pt-PT" dirty="0" err="1" smtClean="0"/>
              <a:t>Model</a:t>
            </a:r>
            <a:r>
              <a:rPr lang="pt-PT" dirty="0" smtClean="0"/>
              <a:t> </a:t>
            </a:r>
            <a:r>
              <a:rPr lang="pt-PT" dirty="0" err="1" smtClean="0"/>
              <a:t>HelloModel</a:t>
            </a:r>
            <a:r>
              <a:rPr lang="pt-PT" dirty="0" smtClean="0"/>
              <a:t> com a propriedade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Message</a:t>
            </a:r>
            <a:endParaRPr lang="pt-PT" baseline="0" dirty="0" smtClean="0"/>
          </a:p>
          <a:p>
            <a:pPr marL="171450" indent="-171450">
              <a:buFontTx/>
              <a:buChar char="-"/>
            </a:pPr>
            <a:r>
              <a:rPr lang="pt-PT" baseline="0" dirty="0" smtClean="0"/>
              <a:t>Mostrar como enviar para a </a:t>
            </a:r>
            <a:r>
              <a:rPr lang="pt-PT" baseline="0" dirty="0" err="1" smtClean="0"/>
              <a:t>view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41AF8-48ED-4D72-84BF-69822D70736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7493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Model</a:t>
            </a:r>
            <a:r>
              <a:rPr lang="pt-PT" baseline="0" dirty="0" smtClean="0"/>
              <a:t> – Representa uma entidade da base de dados, ou seja, uma linha de uma tabela quando instanciada.</a:t>
            </a:r>
          </a:p>
          <a:p>
            <a:endParaRPr lang="pt-PT" baseline="0" dirty="0" smtClean="0"/>
          </a:p>
          <a:p>
            <a:r>
              <a:rPr lang="pt-PT" baseline="0" dirty="0" err="1" smtClean="0"/>
              <a:t>View</a:t>
            </a:r>
            <a:r>
              <a:rPr lang="pt-PT" baseline="0" dirty="0" smtClean="0"/>
              <a:t> – Basicamente são as páginas HTML que contêm a informação a mostrar ao utilizador</a:t>
            </a:r>
          </a:p>
          <a:p>
            <a:endParaRPr lang="pt-PT" baseline="0" dirty="0" smtClean="0"/>
          </a:p>
          <a:p>
            <a:r>
              <a:rPr lang="pt-PT" baseline="0" dirty="0" err="1" smtClean="0"/>
              <a:t>Controller</a:t>
            </a:r>
            <a:r>
              <a:rPr lang="pt-PT" baseline="0" dirty="0" smtClean="0"/>
              <a:t> – É responsável por receber os pedidos, processar e enviar uma resposta.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41AF8-48ED-4D72-84BF-69822D70736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5563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Model</a:t>
            </a:r>
            <a:r>
              <a:rPr lang="pt-PT" baseline="0" dirty="0" smtClean="0"/>
              <a:t> – Representa uma entidade da base de dados, ou seja, uma linha de uma tabela quando instanciada.</a:t>
            </a:r>
          </a:p>
          <a:p>
            <a:r>
              <a:rPr lang="pt-PT" baseline="0" dirty="0" err="1" smtClean="0"/>
              <a:t>Models</a:t>
            </a:r>
            <a:r>
              <a:rPr lang="pt-PT" baseline="0" dirty="0" smtClean="0"/>
              <a:t> – são a definição do universo da aplicação, numa aplicação bancária representa por exemplo todo o banco, desde as contas bancárias, os clientes, os limites</a:t>
            </a:r>
          </a:p>
          <a:p>
            <a:endParaRPr lang="pt-PT" baseline="0" dirty="0" smtClean="0"/>
          </a:p>
          <a:p>
            <a:r>
              <a:rPr lang="pt-PT" baseline="0" dirty="0" err="1" smtClean="0"/>
              <a:t>View</a:t>
            </a:r>
            <a:r>
              <a:rPr lang="pt-PT" baseline="0" dirty="0" smtClean="0"/>
              <a:t> – Basicamente são as páginas HTML que contêm a informação a mostrar ao utilizador</a:t>
            </a:r>
          </a:p>
          <a:p>
            <a:endParaRPr lang="pt-PT" baseline="0" dirty="0" smtClean="0"/>
          </a:p>
          <a:p>
            <a:r>
              <a:rPr lang="pt-PT" baseline="0" dirty="0" err="1" smtClean="0"/>
              <a:t>Controller</a:t>
            </a:r>
            <a:r>
              <a:rPr lang="pt-PT" baseline="0" dirty="0" smtClean="0"/>
              <a:t> – É responsável por receber os pedidos, processar e enviar uma resposta.</a:t>
            </a:r>
          </a:p>
          <a:p>
            <a:r>
              <a:rPr lang="pt-PT" baseline="0" dirty="0" smtClean="0"/>
              <a:t>Um </a:t>
            </a:r>
            <a:r>
              <a:rPr lang="pt-PT" baseline="0" dirty="0" err="1" smtClean="0"/>
              <a:t>controller</a:t>
            </a:r>
            <a:r>
              <a:rPr lang="pt-PT" baseline="0" dirty="0" smtClean="0"/>
              <a:t> tem </a:t>
            </a:r>
            <a:r>
              <a:rPr lang="pt-PT" baseline="0" dirty="0" err="1" smtClean="0"/>
              <a:t>action</a:t>
            </a:r>
            <a:endParaRPr lang="pt-PT" baseline="0" dirty="0" smtClean="0"/>
          </a:p>
          <a:p>
            <a:endParaRPr lang="pt-PT" baseline="0" dirty="0" smtClean="0"/>
          </a:p>
          <a:p>
            <a:r>
              <a:rPr lang="pt-PT" baseline="0" dirty="0" smtClean="0"/>
              <a:t>É importante perceber estes conceitos, tudo gira à volta disto.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41AF8-48ED-4D72-84BF-69822D70736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6061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41AF8-48ED-4D72-84BF-69822D70736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8586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View</a:t>
            </a:r>
            <a:r>
              <a:rPr lang="pt-PT" dirty="0" smtClean="0"/>
              <a:t> </a:t>
            </a:r>
            <a:r>
              <a:rPr lang="pt-PT" dirty="0" err="1" smtClean="0"/>
              <a:t>State</a:t>
            </a:r>
            <a:r>
              <a:rPr lang="pt-PT" dirty="0" smtClean="0"/>
              <a:t> </a:t>
            </a:r>
            <a:r>
              <a:rPr lang="pt-PT" dirty="0" err="1" smtClean="0"/>
              <a:t>weight</a:t>
            </a:r>
            <a:r>
              <a:rPr lang="pt-PT" dirty="0" smtClean="0"/>
              <a:t> – o mecanismo utilizado</a:t>
            </a:r>
            <a:r>
              <a:rPr lang="pt-PT" baseline="0" dirty="0" smtClean="0"/>
              <a:t> para manter o estado entre pedidos resultava na grande troca de dados</a:t>
            </a:r>
          </a:p>
          <a:p>
            <a:endParaRPr lang="pt-PT" baseline="0" dirty="0" smtClean="0"/>
          </a:p>
          <a:p>
            <a:r>
              <a:rPr lang="pt-PT" baseline="0" dirty="0" smtClean="0"/>
              <a:t>A forma como os eventos eram geridos por fezes era uma “caixa negra” e não se sabia muito bem que código </a:t>
            </a:r>
            <a:r>
              <a:rPr lang="pt-PT" baseline="0" dirty="0" err="1" smtClean="0"/>
              <a:t>javascript</a:t>
            </a:r>
            <a:r>
              <a:rPr lang="pt-PT" baseline="0" dirty="0" smtClean="0"/>
              <a:t> a </a:t>
            </a:r>
            <a:r>
              <a:rPr lang="pt-PT" baseline="0" dirty="0" err="1" smtClean="0"/>
              <a:t>framework</a:t>
            </a:r>
            <a:r>
              <a:rPr lang="pt-PT" baseline="0" dirty="0" smtClean="0"/>
              <a:t> gerava.</a:t>
            </a:r>
          </a:p>
          <a:p>
            <a:endParaRPr lang="pt-PT" baseline="0" dirty="0" smtClean="0"/>
          </a:p>
          <a:p>
            <a:r>
              <a:rPr lang="pt-PT" baseline="0" dirty="0" smtClean="0"/>
              <a:t>Os testes não eram fáceis de fazer, a mistura dos conceitos e separação pouco clara das camadas lógicas.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41AF8-48ED-4D72-84BF-69822D70736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1069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Usar o projeto </a:t>
            </a:r>
            <a:r>
              <a:rPr lang="pt-PT" dirty="0" err="1" smtClean="0"/>
              <a:t>Hello</a:t>
            </a:r>
            <a:r>
              <a:rPr lang="pt-PT" dirty="0" smtClean="0"/>
              <a:t> </a:t>
            </a:r>
            <a:r>
              <a:rPr lang="pt-PT" dirty="0" err="1" smtClean="0"/>
              <a:t>World</a:t>
            </a:r>
            <a:r>
              <a:rPr lang="pt-PT" dirty="0" smtClean="0"/>
              <a:t> para</a:t>
            </a:r>
            <a:r>
              <a:rPr lang="pt-PT" baseline="0" dirty="0" smtClean="0"/>
              <a:t> mostrar ciclos, </a:t>
            </a:r>
            <a:r>
              <a:rPr lang="pt-PT" baseline="0" dirty="0" err="1" smtClean="0"/>
              <a:t>ifs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41AF8-48ED-4D72-84BF-69822D70736D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2544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Mostrar como fazer </a:t>
            </a:r>
            <a:r>
              <a:rPr lang="pt-PT" dirty="0" err="1" smtClean="0"/>
              <a:t>debug</a:t>
            </a:r>
            <a:r>
              <a:rPr lang="pt-PT" dirty="0" smtClean="0"/>
              <a:t> em:</a:t>
            </a:r>
          </a:p>
          <a:p>
            <a:endParaRPr lang="pt-PT" dirty="0" smtClean="0"/>
          </a:p>
          <a:p>
            <a:pPr marL="171450" indent="-171450">
              <a:buFontTx/>
              <a:buChar char="-"/>
            </a:pPr>
            <a:r>
              <a:rPr lang="pt-PT" dirty="0" err="1" smtClean="0"/>
              <a:t>Controller</a:t>
            </a:r>
            <a:endParaRPr lang="pt-PT" dirty="0" smtClean="0"/>
          </a:p>
          <a:p>
            <a:pPr marL="171450" indent="-171450">
              <a:buFontTx/>
              <a:buChar char="-"/>
            </a:pPr>
            <a:r>
              <a:rPr lang="pt-PT" dirty="0" err="1" smtClean="0"/>
              <a:t>Model</a:t>
            </a:r>
            <a:endParaRPr lang="pt-PT" dirty="0" smtClean="0"/>
          </a:p>
          <a:p>
            <a:pPr marL="171450" indent="-171450">
              <a:buFontTx/>
              <a:buChar char="-"/>
            </a:pPr>
            <a:r>
              <a:rPr lang="pt-PT" dirty="0" err="1" smtClean="0"/>
              <a:t>View</a:t>
            </a:r>
            <a:endParaRPr lang="pt-PT" dirty="0" smtClean="0"/>
          </a:p>
          <a:p>
            <a:pPr marL="171450" indent="-171450">
              <a:buFontTx/>
              <a:buChar char="-"/>
            </a:pPr>
            <a:r>
              <a:rPr lang="pt-PT" dirty="0" err="1" smtClean="0"/>
              <a:t>Javascript</a:t>
            </a:r>
            <a:endParaRPr lang="pt-PT" dirty="0" smtClean="0"/>
          </a:p>
          <a:p>
            <a:pPr marL="0" indent="0">
              <a:buFontTx/>
              <a:buNone/>
            </a:pPr>
            <a:endParaRPr lang="pt-PT" dirty="0" smtClean="0"/>
          </a:p>
          <a:p>
            <a:pPr marL="171450" indent="-171450">
              <a:buFontTx/>
              <a:buChar char="-"/>
            </a:pPr>
            <a:r>
              <a:rPr lang="pt-PT" baseline="0" dirty="0" smtClean="0"/>
              <a:t>Dicas de navegação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Mostrar o </a:t>
            </a:r>
            <a:r>
              <a:rPr lang="pt-PT" baseline="0" dirty="0" err="1" smtClean="0"/>
              <a:t>resharper</a:t>
            </a:r>
            <a:r>
              <a:rPr lang="pt-PT" baseline="0" dirty="0" smtClean="0"/>
              <a:t> e dizer como podem instalar</a:t>
            </a:r>
          </a:p>
          <a:p>
            <a:pPr marL="171450" indent="-171450">
              <a:buFontTx/>
              <a:buChar char="-"/>
            </a:pPr>
            <a:endParaRPr lang="pt-PT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41AF8-48ED-4D72-84BF-69822D70736D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9244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Criar um projeto já com </a:t>
            </a:r>
            <a:r>
              <a:rPr lang="pt-PT" dirty="0" err="1" smtClean="0"/>
              <a:t>bootstra</a:t>
            </a:r>
            <a:r>
              <a:rPr lang="pt-PT" baseline="0" dirty="0" err="1" smtClean="0"/>
              <a:t>p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entity</a:t>
            </a:r>
            <a:r>
              <a:rPr lang="pt-PT" baseline="0" dirty="0" smtClean="0"/>
              <a:t> </a:t>
            </a:r>
            <a:r>
              <a:rPr lang="pt-PT" baseline="0" dirty="0" err="1" smtClean="0"/>
              <a:t>framework</a:t>
            </a:r>
            <a:r>
              <a:rPr lang="pt-PT" baseline="0" dirty="0" smtClean="0"/>
              <a:t>, etc.</a:t>
            </a:r>
          </a:p>
          <a:p>
            <a:endParaRPr lang="pt-PT" baseline="0" dirty="0" smtClean="0"/>
          </a:p>
          <a:p>
            <a:r>
              <a:rPr lang="pt-PT" dirty="0" smtClean="0"/>
              <a:t>- Criar formulários em que é possível adicionar imagens, ter </a:t>
            </a:r>
            <a:r>
              <a:rPr lang="pt-PT" dirty="0" err="1" smtClean="0"/>
              <a:t>dropdown</a:t>
            </a:r>
            <a:r>
              <a:rPr lang="pt-PT" dirty="0" smtClean="0"/>
              <a:t>,</a:t>
            </a:r>
            <a:r>
              <a:rPr lang="pt-PT" baseline="0" dirty="0" smtClean="0"/>
              <a:t> </a:t>
            </a:r>
            <a:r>
              <a:rPr lang="pt-PT" baseline="0" dirty="0" err="1" smtClean="0"/>
              <a:t>radiobutton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checkbox</a:t>
            </a:r>
            <a:r>
              <a:rPr lang="pt-PT" baseline="0" dirty="0" smtClean="0"/>
              <a:t>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41AF8-48ED-4D72-84BF-69822D70736D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6536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44D7-9040-4C79-AD27-9E0813CA1232}" type="datetimeFigureOut">
              <a:rPr lang="pt-PT" smtClean="0"/>
              <a:t>04/05/2015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437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44D7-9040-4C79-AD27-9E0813CA1232}" type="datetimeFigureOut">
              <a:rPr lang="pt-PT" smtClean="0"/>
              <a:t>04/05/2015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208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44D7-9040-4C79-AD27-9E0813CA1232}" type="datetimeFigureOut">
              <a:rPr lang="pt-PT" smtClean="0"/>
              <a:t>04/05/2015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10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44D7-9040-4C79-AD27-9E0813CA1232}" type="datetimeFigureOut">
              <a:rPr lang="pt-PT" smtClean="0"/>
              <a:t>04/05/2015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848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44D7-9040-4C79-AD27-9E0813CA1232}" type="datetimeFigureOut">
              <a:rPr lang="pt-PT" smtClean="0"/>
              <a:t>04/05/2015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572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44D7-9040-4C79-AD27-9E0813CA1232}" type="datetimeFigureOut">
              <a:rPr lang="pt-PT" smtClean="0"/>
              <a:t>04/05/2015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257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44D7-9040-4C79-AD27-9E0813CA1232}" type="datetimeFigureOut">
              <a:rPr lang="pt-PT" smtClean="0"/>
              <a:t>04/05/2015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814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44D7-9040-4C79-AD27-9E0813CA1232}" type="datetimeFigureOut">
              <a:rPr lang="pt-PT" smtClean="0"/>
              <a:t>04/05/2015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846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44D7-9040-4C79-AD27-9E0813CA1232}" type="datetimeFigureOut">
              <a:rPr lang="pt-PT" smtClean="0"/>
              <a:t>04/05/2015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12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44D7-9040-4C79-AD27-9E0813CA1232}" type="datetimeFigureOut">
              <a:rPr lang="pt-PT" smtClean="0"/>
              <a:t>04/05/2015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489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44D7-9040-4C79-AD27-9E0813CA1232}" type="datetimeFigureOut">
              <a:rPr lang="pt-PT" smtClean="0"/>
              <a:t>04/05/2015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493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E44D7-9040-4C79-AD27-9E0813CA1232}" type="datetimeFigureOut">
              <a:rPr lang="pt-PT" smtClean="0"/>
              <a:t>04/05/2015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0499A-2096-4C57-99B8-BC6B608323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770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ASP.NET MVC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MIGUEL COSTA</a:t>
            </a:r>
          </a:p>
          <a:p>
            <a:r>
              <a:rPr lang="pt-PT" dirty="0" smtClean="0"/>
              <a:t>INELCIS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3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Razor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240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Razor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err="1" smtClean="0"/>
              <a:t>View</a:t>
            </a:r>
            <a:r>
              <a:rPr lang="pt-PT" dirty="0" smtClean="0"/>
              <a:t> </a:t>
            </a:r>
            <a:r>
              <a:rPr lang="pt-PT" dirty="0" err="1" smtClean="0"/>
              <a:t>Engine</a:t>
            </a:r>
            <a:r>
              <a:rPr lang="pt-PT" dirty="0" smtClean="0"/>
              <a:t> que permite inserir código diretamente na camada de visualização da aplicação, facilitando a codificação do projeto.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2698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Razor</a:t>
            </a:r>
            <a:endParaRPr lang="pt-PT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628650" y="1661666"/>
            <a:ext cx="761619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4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&lt;!DOCTYPE </a:t>
            </a:r>
            <a:r>
              <a:rPr kumimoji="0" lang="pt-PT" altLang="pt-PT" sz="1800" b="0" i="0" u="none" strike="noStrike" cap="none" normalizeH="0" baseline="0" dirty="0" err="1" smtClean="0">
                <a:ln>
                  <a:noFill/>
                </a:ln>
                <a:solidFill>
                  <a:srgbClr val="004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4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PT" altLang="pt-PT" sz="1800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2747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PT" altLang="pt-PT" sz="1800" b="0" i="0" u="none" strike="noStrike" cap="none" normalizeH="0" baseline="0" dirty="0" err="1" smtClean="0">
                <a:ln>
                  <a:noFill/>
                </a:ln>
                <a:solidFill>
                  <a:srgbClr val="0747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PT" altLang="pt-PT" sz="1800" b="0" i="0" u="none" strike="noStrike" cap="none" normalizeH="0" baseline="0" dirty="0" err="1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altLang="pt-PT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PT" altLang="pt-PT" sz="1800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altLang="pt-PT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PT" altLang="pt-PT" sz="18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2747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PT" altLang="pt-PT" sz="1800" b="0" i="0" u="none" strike="noStrike" cap="none" normalizeH="0" baseline="0" dirty="0" err="1" smtClean="0">
                <a:ln>
                  <a:noFill/>
                </a:ln>
                <a:solidFill>
                  <a:srgbClr val="0747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charset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2747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altLang="pt-PT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PT" altLang="pt-PT" sz="1800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pt-PT" altLang="pt-PT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Variaveis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pt-PT" altLang="pt-PT" sz="1800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altLang="pt-PT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pt-PT" altLang="pt-PT" sz="1800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altLang="pt-PT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PT" altLang="pt-PT" sz="18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altLang="pt-PT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&lt;!-- Armazenando valores numa </a:t>
            </a:r>
            <a:r>
              <a:rPr kumimoji="0" lang="pt-PT" altLang="pt-PT" sz="18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variavel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--&gt;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altLang="pt-PT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@{ var </a:t>
            </a:r>
            <a:r>
              <a:rPr kumimoji="0" lang="pt-PT" altLang="pt-PT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anonovo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"Feliz " + </a:t>
            </a:r>
            <a:r>
              <a:rPr kumimoji="0" lang="pt-PT" altLang="pt-PT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kumimoji="0" lang="pt-PT" altLang="pt-PT" sz="1800" b="0" i="0" u="none" strike="noStrike" cap="none" normalizeH="0" baseline="0" dirty="0" err="1" smtClean="0">
                <a:ln>
                  <a:noFill/>
                </a:ln>
                <a:solidFill>
                  <a:srgbClr val="00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t-PT" altLang="pt-PT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Now</a:t>
            </a:r>
            <a:r>
              <a:rPr kumimoji="0" lang="pt-PT" altLang="pt-PT" sz="1800" b="0" i="0" u="none" strike="noStrike" cap="none" normalizeH="0" baseline="0" dirty="0" err="1" smtClean="0">
                <a:ln>
                  <a:noFill/>
                </a:ln>
                <a:solidFill>
                  <a:srgbClr val="00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t-PT" altLang="pt-PT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Year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altLang="pt-PT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&lt;!-- Apresentando o texto da </a:t>
            </a:r>
            <a:r>
              <a:rPr kumimoji="0" lang="pt-PT" altLang="pt-PT" sz="18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variavel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--&gt;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altLang="pt-PT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PT" altLang="pt-PT" sz="18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pt-PT" altLang="pt-PT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anonovo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pt-PT" altLang="pt-PT" sz="18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altLang="pt-PT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pt-PT" altLang="pt-PT" sz="18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pt-PT" altLang="pt-PT" sz="1800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547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Demo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Razor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5175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Demo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Visual </a:t>
            </a:r>
            <a:r>
              <a:rPr lang="pt-PT" dirty="0" err="1" smtClean="0"/>
              <a:t>Studio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9869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Tecnologias associadas ao desenvolvimento em ASP.NET MVC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346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Tecnologias associadas ao desenvolvimento em ASP.NET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Entity</a:t>
            </a:r>
            <a:r>
              <a:rPr lang="pt-PT" dirty="0" smtClean="0"/>
              <a:t> Framework</a:t>
            </a:r>
            <a:endParaRPr lang="pt-PT" dirty="0" smtClean="0"/>
          </a:p>
          <a:p>
            <a:r>
              <a:rPr lang="pt-PT" dirty="0" err="1" smtClean="0"/>
              <a:t>Javascript</a:t>
            </a:r>
            <a:r>
              <a:rPr lang="pt-PT" dirty="0" smtClean="0"/>
              <a:t> (</a:t>
            </a:r>
            <a:r>
              <a:rPr lang="pt-PT" dirty="0" err="1" smtClean="0"/>
              <a:t>jQuery</a:t>
            </a:r>
            <a:r>
              <a:rPr lang="pt-PT" dirty="0" smtClean="0"/>
              <a:t>)</a:t>
            </a:r>
          </a:p>
          <a:p>
            <a:r>
              <a:rPr lang="pt-PT" dirty="0" err="1" smtClean="0"/>
              <a:t>Bootstrap</a:t>
            </a:r>
            <a:endParaRPr lang="pt-PT" dirty="0" smtClean="0"/>
          </a:p>
          <a:p>
            <a:r>
              <a:rPr lang="pt-PT" dirty="0" smtClean="0"/>
              <a:t>Kendo UI</a:t>
            </a:r>
          </a:p>
          <a:p>
            <a:r>
              <a:rPr lang="pt-PT" dirty="0" smtClean="0"/>
              <a:t>…</a:t>
            </a:r>
          </a:p>
          <a:p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292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Conclusão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556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Demo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Blog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8370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Conclusão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É importante definir bem o universo da nossa aplicação porque vai estar representado nas camadas lógicas da aplicação.</a:t>
            </a:r>
          </a:p>
          <a:p>
            <a:r>
              <a:rPr lang="pt-PT" dirty="0" smtClean="0"/>
              <a:t>É muito útil utilizar o </a:t>
            </a:r>
            <a:r>
              <a:rPr lang="pt-PT" dirty="0" err="1" smtClean="0"/>
              <a:t>debugger</a:t>
            </a:r>
            <a:r>
              <a:rPr lang="pt-PT" dirty="0" smtClean="0"/>
              <a:t> do visual </a:t>
            </a:r>
            <a:r>
              <a:rPr lang="pt-PT" dirty="0" err="1" smtClean="0"/>
              <a:t>studio</a:t>
            </a:r>
            <a:r>
              <a:rPr lang="pt-PT" dirty="0"/>
              <a:t>.</a:t>
            </a:r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9618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Sumário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MVC</a:t>
            </a:r>
          </a:p>
          <a:p>
            <a:r>
              <a:rPr lang="pt-PT" dirty="0" smtClean="0"/>
              <a:t>ASP.NET MVC</a:t>
            </a:r>
          </a:p>
          <a:p>
            <a:r>
              <a:rPr lang="pt-PT" dirty="0" err="1" smtClean="0"/>
              <a:t>Razor</a:t>
            </a:r>
            <a:endParaRPr lang="pt-PT" dirty="0" smtClean="0"/>
          </a:p>
          <a:p>
            <a:r>
              <a:rPr lang="pt-PT" dirty="0" smtClean="0"/>
              <a:t>Visual </a:t>
            </a:r>
            <a:r>
              <a:rPr lang="pt-PT" dirty="0" err="1" smtClean="0"/>
              <a:t>Studio</a:t>
            </a:r>
            <a:endParaRPr lang="pt-PT" dirty="0" smtClean="0"/>
          </a:p>
          <a:p>
            <a:r>
              <a:rPr lang="pt-PT" dirty="0" smtClean="0"/>
              <a:t>Tecnologias relacionadas</a:t>
            </a:r>
          </a:p>
          <a:p>
            <a:r>
              <a:rPr lang="pt-PT" dirty="0" smtClean="0"/>
              <a:t>Demo - Blog</a:t>
            </a:r>
          </a:p>
          <a:p>
            <a:r>
              <a:rPr lang="pt-PT" dirty="0" smtClean="0"/>
              <a:t>Conclusão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1381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Demo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Hello</a:t>
            </a:r>
            <a:r>
              <a:rPr lang="pt-PT" dirty="0" smtClean="0"/>
              <a:t> </a:t>
            </a:r>
            <a:r>
              <a:rPr lang="pt-PT" dirty="0" err="1" smtClean="0"/>
              <a:t>World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8352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MVC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64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Model-View-Controller</a:t>
            </a:r>
            <a:r>
              <a:rPr lang="pt-PT" dirty="0" smtClean="0"/>
              <a:t> (MVC)</a:t>
            </a:r>
            <a:endParaRPr lang="pt-PT" dirty="0"/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6108" y="2962580"/>
            <a:ext cx="8551784" cy="162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3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Model-View-Controller</a:t>
            </a:r>
            <a:r>
              <a:rPr lang="pt-PT" dirty="0" smtClean="0"/>
              <a:t> (MVC)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Model</a:t>
            </a:r>
            <a:r>
              <a:rPr lang="pt-PT" dirty="0" smtClean="0"/>
              <a:t> – Representa ou contêm os dados que os que os utilizadores acedem.</a:t>
            </a:r>
          </a:p>
          <a:p>
            <a:r>
              <a:rPr lang="pt-PT" dirty="0" err="1" smtClean="0"/>
              <a:t>View</a:t>
            </a:r>
            <a:r>
              <a:rPr lang="pt-PT" dirty="0" smtClean="0"/>
              <a:t> – Usada para apresentar ao utilizador as páginas HTML.</a:t>
            </a:r>
          </a:p>
          <a:p>
            <a:r>
              <a:rPr lang="pt-PT" dirty="0" err="1" smtClean="0"/>
              <a:t>Controller</a:t>
            </a:r>
            <a:r>
              <a:rPr lang="pt-PT" dirty="0" smtClean="0"/>
              <a:t> – Recebe os pedidos do utilizador e responde de acordo com o que for solicitado.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5594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ASP.NET MVC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670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 que é ASP.NET MVC?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ASP.NET MVC é uma </a:t>
            </a:r>
            <a:r>
              <a:rPr lang="pt-PT" dirty="0" err="1" smtClean="0"/>
              <a:t>framework</a:t>
            </a:r>
            <a:r>
              <a:rPr lang="pt-PT" dirty="0" smtClean="0"/>
              <a:t> de desenvolvimento Web da Microsoft que combina eficácia e características da arquitetura MVC;</a:t>
            </a:r>
          </a:p>
          <a:p>
            <a:r>
              <a:rPr lang="pt-PT" dirty="0" smtClean="0"/>
              <a:t>Aplica as técnicas mais recentes de desenvolvimento ágil;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5982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Porque surgiu ASP.NET MVC?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smtClean="0"/>
              <a:t>O desenvolvimento em ASP.NET Web </a:t>
            </a:r>
            <a:r>
              <a:rPr lang="pt-PT" dirty="0" err="1" smtClean="0"/>
              <a:t>Forms</a:t>
            </a:r>
            <a:r>
              <a:rPr lang="pt-PT" dirty="0" smtClean="0"/>
              <a:t> foi bastante adotado, mas ao longo do tempo apresentava algumas deficiências:</a:t>
            </a:r>
          </a:p>
          <a:p>
            <a:r>
              <a:rPr lang="pt-PT" dirty="0"/>
              <a:t>o</a:t>
            </a:r>
            <a:r>
              <a:rPr lang="pt-PT" dirty="0" smtClean="0"/>
              <a:t> mecanismo para manter o estado entre pedidos obrigava à troca de grandes blocos de dados,</a:t>
            </a:r>
          </a:p>
          <a:p>
            <a:r>
              <a:rPr lang="pt-PT" dirty="0" smtClean="0"/>
              <a:t>o mecanismo para ligar os eventos do lado do cliente com o servidor por vezes era complicado,</a:t>
            </a:r>
          </a:p>
          <a:p>
            <a:r>
              <a:rPr lang="pt-PT" dirty="0" smtClean="0"/>
              <a:t>dificuldade em automatizar testes,</a:t>
            </a:r>
          </a:p>
          <a:p>
            <a:r>
              <a:rPr lang="pt-PT" dirty="0" smtClean="0"/>
              <a:t>…</a:t>
            </a:r>
          </a:p>
          <a:p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5986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660</Words>
  <Application>Microsoft Office PowerPoint</Application>
  <PresentationFormat>Apresentação no Ecrã (4:3)</PresentationFormat>
  <Paragraphs>114</Paragraphs>
  <Slides>19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Tema do Office</vt:lpstr>
      <vt:lpstr>ASP.NET MVC</vt:lpstr>
      <vt:lpstr>Sumário</vt:lpstr>
      <vt:lpstr>Demo</vt:lpstr>
      <vt:lpstr>MVC</vt:lpstr>
      <vt:lpstr>Model-View-Controller (MVC)</vt:lpstr>
      <vt:lpstr>Model-View-Controller (MVC)</vt:lpstr>
      <vt:lpstr>ASP.NET MVC</vt:lpstr>
      <vt:lpstr>O que é ASP.NET MVC?</vt:lpstr>
      <vt:lpstr>Porque surgiu ASP.NET MVC?</vt:lpstr>
      <vt:lpstr>Razor</vt:lpstr>
      <vt:lpstr>Razor</vt:lpstr>
      <vt:lpstr>Razor</vt:lpstr>
      <vt:lpstr>Demo</vt:lpstr>
      <vt:lpstr>Demo</vt:lpstr>
      <vt:lpstr>Tecnologias associadas ao desenvolvimento em ASP.NET MVC</vt:lpstr>
      <vt:lpstr>Tecnologias associadas ao desenvolvimento em ASP.NET</vt:lpstr>
      <vt:lpstr>Conclusão</vt:lpstr>
      <vt:lpstr>Demo</vt:lpstr>
      <vt:lpstr>Conclusão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Miguel Costa</dc:creator>
  <cp:lastModifiedBy>Miguel Costa</cp:lastModifiedBy>
  <cp:revision>33</cp:revision>
  <dcterms:created xsi:type="dcterms:W3CDTF">2015-05-04T21:27:07Z</dcterms:created>
  <dcterms:modified xsi:type="dcterms:W3CDTF">2015-05-05T00:18:24Z</dcterms:modified>
</cp:coreProperties>
</file>