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7" r:id="rId19"/>
    <p:sldId id="276" r:id="rId20"/>
    <p:sldId id="27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82" autoAdjust="0"/>
  </p:normalViewPr>
  <p:slideViewPr>
    <p:cSldViewPr snapToGrid="0">
      <p:cViewPr varScale="1">
        <p:scale>
          <a:sx n="61" d="100"/>
          <a:sy n="61" d="100"/>
        </p:scale>
        <p:origin x="21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EB7C-3D23-474B-8548-FB8589D9D05E}" type="datetimeFigureOut">
              <a:rPr lang="pt-PT" smtClean="0"/>
              <a:t>17/05/2015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AF8-48ED-4D72-84BF-69822D7073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65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30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59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536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22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4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49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56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6061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58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106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254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24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6F0E-7DF8-4D98-A070-2BACEF830D93}" type="datetime1">
              <a:rPr lang="pt-PT" smtClean="0"/>
              <a:t>17/05/2015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437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938F-EC71-4185-8015-244D179927D3}" type="datetime1">
              <a:rPr lang="pt-PT" smtClean="0"/>
              <a:t>17/05/2015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08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1E7-4D52-4ACC-BB1B-6E18A96C46F7}" type="datetime1">
              <a:rPr lang="pt-PT" smtClean="0"/>
              <a:t>17/05/2015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31B-E743-4DFB-B25B-230B5EE15641}" type="datetime1">
              <a:rPr lang="pt-PT" smtClean="0"/>
              <a:t>17/05/2015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48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9A9-B706-4FE9-86F8-F31BF4E2942A}" type="datetime1">
              <a:rPr lang="pt-PT" smtClean="0"/>
              <a:t>17/05/2015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572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0442-92CF-4CAA-A485-1F9D54580546}" type="datetime1">
              <a:rPr lang="pt-PT" smtClean="0"/>
              <a:t>17/05/2015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57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4B70-B20D-4BBF-AC2B-24EFD9EE71F0}" type="datetime1">
              <a:rPr lang="pt-PT" smtClean="0"/>
              <a:t>17/05/2015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814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BEE-5B13-4330-9F9F-A72278E7D4AE}" type="datetime1">
              <a:rPr lang="pt-PT" smtClean="0"/>
              <a:t>17/05/2015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84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E18-6BD8-4663-95CE-85B431D1DFF5}" type="datetime1">
              <a:rPr lang="pt-PT" smtClean="0"/>
              <a:t>17/05/2015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FB89-94AB-46E6-A12D-3F07393E70FF}" type="datetime1">
              <a:rPr lang="pt-PT" smtClean="0"/>
              <a:t>17/05/2015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489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68D8-9674-4248-B6BB-4E2EBFA19C33}" type="datetime1">
              <a:rPr lang="pt-PT" smtClean="0"/>
              <a:t>17/05/2015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49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A735-2797-4EDA-9F1C-4C4E020EDD29}" type="datetime1">
              <a:rPr lang="pt-PT" smtClean="0"/>
              <a:t>17/05/2015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70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ASP.NET MVC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w</a:t>
            </a:r>
            <a:r>
              <a:rPr lang="pt-PT" dirty="0" smtClean="0"/>
              <a:t>orkshop com Miguel Costa</a:t>
            </a:r>
          </a:p>
        </p:txBody>
      </p:sp>
      <p:pic>
        <p:nvPicPr>
          <p:cNvPr id="102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40" y="4989875"/>
            <a:ext cx="3169920" cy="8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esium.di.uminho.pt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66999"/>
            <a:ext cx="25146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10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i="1" dirty="0" err="1" smtClean="0"/>
              <a:t>View</a:t>
            </a:r>
            <a:r>
              <a:rPr lang="pt-PT" i="1" dirty="0" smtClean="0"/>
              <a:t> </a:t>
            </a:r>
            <a:r>
              <a:rPr lang="pt-PT" i="1" dirty="0" err="1" smtClean="0"/>
              <a:t>Engine</a:t>
            </a:r>
            <a:r>
              <a:rPr lang="pt-PT" i="1" dirty="0" smtClean="0"/>
              <a:t> </a:t>
            </a:r>
            <a:r>
              <a:rPr lang="pt-PT" dirty="0" smtClean="0"/>
              <a:t>que permite inserir código diretamente na camada de visualização da aplicação, facilitando a codificação do projeto.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smtClean="0"/>
              <a:t>Tem como objetivo facilitar a criação de páginas dinâmicas.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11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28650" y="1661666"/>
            <a:ext cx="761619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747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747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Variaveis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Armazenando valores numa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@{ var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anonovo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"Feliz " +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Apresentando o texto da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anonovo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12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13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Visual </a:t>
            </a:r>
            <a:r>
              <a:rPr lang="pt-PT" dirty="0" err="1" smtClean="0"/>
              <a:t>Studio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14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Outras tecnologias/</a:t>
            </a:r>
            <a:r>
              <a:rPr lang="pt-PT" dirty="0" err="1" smtClean="0"/>
              <a:t>frameworks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15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4317"/>
            <a:ext cx="7886700" cy="1325563"/>
          </a:xfrm>
        </p:spPr>
        <p:txBody>
          <a:bodyPr>
            <a:normAutofit/>
          </a:bodyPr>
          <a:lstStyle/>
          <a:p>
            <a:r>
              <a:rPr lang="pt-PT" dirty="0" smtClean="0"/>
              <a:t>Outras tecnologias/</a:t>
            </a:r>
            <a:r>
              <a:rPr lang="pt-PT" dirty="0" err="1" smtClean="0"/>
              <a:t>frameworks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28650" y="2093641"/>
            <a:ext cx="7886700" cy="4351338"/>
          </a:xfrm>
        </p:spPr>
        <p:txBody>
          <a:bodyPr/>
          <a:lstStyle/>
          <a:p>
            <a:r>
              <a:rPr lang="pt-PT" dirty="0" err="1" smtClean="0"/>
              <a:t>Entity</a:t>
            </a:r>
            <a:r>
              <a:rPr lang="pt-PT" dirty="0" smtClean="0"/>
              <a:t> Framework</a:t>
            </a:r>
          </a:p>
          <a:p>
            <a:r>
              <a:rPr lang="pt-PT" dirty="0" err="1" smtClean="0"/>
              <a:t>Javascript</a:t>
            </a:r>
            <a:r>
              <a:rPr lang="pt-PT" dirty="0" smtClean="0"/>
              <a:t> (</a:t>
            </a:r>
            <a:r>
              <a:rPr lang="pt-PT" dirty="0" err="1" smtClean="0"/>
              <a:t>jQuery</a:t>
            </a:r>
            <a:r>
              <a:rPr lang="pt-PT" dirty="0" smtClean="0"/>
              <a:t>)</a:t>
            </a:r>
          </a:p>
          <a:p>
            <a:r>
              <a:rPr lang="pt-PT" dirty="0" smtClean="0"/>
              <a:t>CSS</a:t>
            </a:r>
          </a:p>
          <a:p>
            <a:r>
              <a:rPr lang="pt-PT" dirty="0" err="1" smtClean="0"/>
              <a:t>Bootstrap</a:t>
            </a:r>
            <a:endParaRPr lang="pt-PT" dirty="0" smtClean="0"/>
          </a:p>
          <a:p>
            <a:r>
              <a:rPr lang="pt-PT" dirty="0" smtClean="0"/>
              <a:t>Kendo UI</a:t>
            </a:r>
          </a:p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16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Blog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17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7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L. Abreu e J. P. Carreiro, ASP.NET MVC, </a:t>
            </a:r>
            <a:r>
              <a:rPr lang="pt-PT" dirty="0" smtClean="0"/>
              <a:t>FCA.</a:t>
            </a:r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/>
              <a:t>A. </a:t>
            </a:r>
            <a:r>
              <a:rPr lang="pt-PT" dirty="0" err="1"/>
              <a:t>Freeman</a:t>
            </a:r>
            <a:r>
              <a:rPr lang="pt-PT" dirty="0"/>
              <a:t>, Pro ASP.NET MVC 4 4th </a:t>
            </a:r>
            <a:r>
              <a:rPr lang="pt-PT" dirty="0" err="1"/>
              <a:t>Edition</a:t>
            </a:r>
            <a:r>
              <a:rPr lang="pt-PT" dirty="0"/>
              <a:t>, </a:t>
            </a:r>
            <a:r>
              <a:rPr lang="pt-PT" dirty="0" err="1"/>
              <a:t>Apress</a:t>
            </a:r>
            <a:r>
              <a:rPr lang="pt-PT" dirty="0"/>
              <a:t>, 2012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18</a:t>
            </a:fld>
            <a:endParaRPr lang="pt-PT"/>
          </a:p>
        </p:txBody>
      </p:sp>
      <p:pic>
        <p:nvPicPr>
          <p:cNvPr id="4102" name="Picture 6" descr="imagem 978-972-722-742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690689"/>
            <a:ext cx="9429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ecx.images-amazon.com/images/I/51mKVgdmZpL._SX25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0" y="4145755"/>
            <a:ext cx="970610" cy="119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http://</a:t>
            </a:r>
            <a:r>
              <a:rPr lang="pt-PT" dirty="0" smtClean="0"/>
              <a:t>www.asp.net/mvc</a:t>
            </a:r>
          </a:p>
          <a:p>
            <a:r>
              <a:rPr lang="pt-PT" dirty="0"/>
              <a:t>http://</a:t>
            </a:r>
            <a:r>
              <a:rPr lang="pt-PT" dirty="0" smtClean="0"/>
              <a:t>www.asp.net/entity-framework</a:t>
            </a:r>
          </a:p>
          <a:p>
            <a:r>
              <a:rPr lang="pt-PT" dirty="0"/>
              <a:t>http://</a:t>
            </a:r>
            <a:r>
              <a:rPr lang="pt-PT" dirty="0" smtClean="0"/>
              <a:t>www.microsoftvirtualacademy.com</a:t>
            </a:r>
          </a:p>
          <a:p>
            <a:r>
              <a:rPr lang="pt-PT" dirty="0"/>
              <a:t>http://</a:t>
            </a:r>
            <a:r>
              <a:rPr lang="pt-PT" dirty="0" smtClean="0"/>
              <a:t>getbootstrap.com</a:t>
            </a:r>
          </a:p>
          <a:p>
            <a:r>
              <a:rPr lang="pt-PT" dirty="0"/>
              <a:t>http://</a:t>
            </a:r>
            <a:r>
              <a:rPr lang="pt-PT" dirty="0" smtClean="0"/>
              <a:t>www.telerik.com/kendo-ui</a:t>
            </a:r>
          </a:p>
          <a:p>
            <a:r>
              <a:rPr lang="pt-PT" dirty="0"/>
              <a:t>https://</a:t>
            </a:r>
            <a:r>
              <a:rPr lang="pt-PT" dirty="0" smtClean="0"/>
              <a:t>jquery.com</a:t>
            </a:r>
          </a:p>
          <a:p>
            <a:r>
              <a:rPr lang="pt-PT" dirty="0"/>
              <a:t>https://www.jetbrains.com/resharper/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19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43956"/>
            <a:ext cx="7886700" cy="1325563"/>
          </a:xfrm>
        </p:spPr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MVC</a:t>
            </a:r>
          </a:p>
          <a:p>
            <a:r>
              <a:rPr lang="pt-PT" dirty="0" smtClean="0"/>
              <a:t>ASP.NET MVC</a:t>
            </a:r>
          </a:p>
          <a:p>
            <a:r>
              <a:rPr lang="pt-PT" dirty="0" err="1" smtClean="0"/>
              <a:t>Razor</a:t>
            </a:r>
            <a:endParaRPr lang="pt-PT" dirty="0" smtClean="0"/>
          </a:p>
          <a:p>
            <a:r>
              <a:rPr lang="pt-PT" dirty="0" smtClean="0"/>
              <a:t>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r>
              <a:rPr lang="pt-PT" dirty="0" smtClean="0"/>
              <a:t>Outras tecnologias/</a:t>
            </a:r>
            <a:r>
              <a:rPr lang="pt-PT" dirty="0" err="1" smtClean="0"/>
              <a:t>frameworks</a:t>
            </a:r>
            <a:endParaRPr lang="pt-PT" dirty="0" smtClean="0"/>
          </a:p>
          <a:p>
            <a:r>
              <a:rPr lang="pt-PT" dirty="0" smtClean="0"/>
              <a:t>Demo - Blog</a:t>
            </a:r>
          </a:p>
          <a:p>
            <a:r>
              <a:rPr lang="pt-PT" dirty="0" smtClean="0"/>
              <a:t>Referências</a:t>
            </a: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2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ASP.NET MVC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w</a:t>
            </a:r>
            <a:r>
              <a:rPr lang="pt-PT" dirty="0" smtClean="0"/>
              <a:t>orkshop com Miguel Costa</a:t>
            </a:r>
          </a:p>
        </p:txBody>
      </p:sp>
      <p:pic>
        <p:nvPicPr>
          <p:cNvPr id="102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40" y="454985"/>
            <a:ext cx="3169920" cy="8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esium.di.uminho.pt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454985"/>
            <a:ext cx="25146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3400" y="4429919"/>
            <a:ext cx="47396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miguel.costa@inelcis.pt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https</a:t>
            </a:r>
            <a:r>
              <a:rPr lang="pt-PT" dirty="0"/>
              <a:t>://</a:t>
            </a:r>
            <a:r>
              <a:rPr lang="pt-PT" dirty="0" smtClean="0"/>
              <a:t>github.com/MiguelCosta</a:t>
            </a:r>
          </a:p>
          <a:p>
            <a:pPr>
              <a:lnSpc>
                <a:spcPct val="150000"/>
              </a:lnSpc>
            </a:pPr>
            <a:r>
              <a:rPr lang="pt-PT" dirty="0"/>
              <a:t>https://pt.linkedin.com/in/miguelpintodacosta</a:t>
            </a:r>
          </a:p>
        </p:txBody>
      </p:sp>
      <p:pic>
        <p:nvPicPr>
          <p:cNvPr id="3074" name="Picture 2" descr="http://sarahtattersall.github.io/PIPE/images/GitHub-Mark-32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49529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f.imperial.ac.uk/utils/assets/apps/news/img/icon-linked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5359396"/>
            <a:ext cx="295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2.bp.blogspot.com/-YHHzZ6_RLMU/T-1kl7RxNEI/AAAAAAAACD8/-0FyeWj00vo/s1600/helperblogger.com-ema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4565653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606540" y="4559306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geral@inelcis.pt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www.inelcis.pt</a:t>
            </a:r>
          </a:p>
        </p:txBody>
      </p:sp>
      <p:pic>
        <p:nvPicPr>
          <p:cNvPr id="11" name="Picture 6" descr="http://2.bp.blogspot.com/-YHHzZ6_RLMU/T-1kl7RxNEI/AAAAAAAACD8/-0FyeWj00vo/s1600/helperblogger.com-ema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90" y="4708528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inelcis.pt/resources/contactos/ww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50" y="5120955"/>
            <a:ext cx="273690" cy="27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6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3</a:t>
            </a:fld>
            <a:endParaRPr lang="pt-PT"/>
          </a:p>
        </p:txBody>
      </p:sp>
      <p:pic>
        <p:nvPicPr>
          <p:cNvPr id="8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MVC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4</a:t>
            </a:fld>
            <a:endParaRPr lang="pt-PT"/>
          </a:p>
        </p:txBody>
      </p:sp>
      <p:pic>
        <p:nvPicPr>
          <p:cNvPr id="7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822324"/>
            <a:ext cx="7886700" cy="1325563"/>
          </a:xfrm>
        </p:spPr>
        <p:txBody>
          <a:bodyPr/>
          <a:lstStyle/>
          <a:p>
            <a:r>
              <a:rPr lang="pt-PT" dirty="0" err="1" smtClean="0"/>
              <a:t>Model-View-Controller</a:t>
            </a:r>
            <a:r>
              <a:rPr lang="pt-PT" dirty="0" smtClean="0"/>
              <a:t> (MVC)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108" y="2962580"/>
            <a:ext cx="8551784" cy="1624660"/>
          </a:xfrm>
          <a:prstGeom prst="rect">
            <a:avLst/>
          </a:prstGeom>
        </p:spPr>
      </p:pic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5</a:t>
            </a:fld>
            <a:endParaRPr lang="pt-PT"/>
          </a:p>
        </p:txBody>
      </p:sp>
      <p:pic>
        <p:nvPicPr>
          <p:cNvPr id="8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3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838100"/>
            <a:ext cx="7886700" cy="1325563"/>
          </a:xfrm>
        </p:spPr>
        <p:txBody>
          <a:bodyPr/>
          <a:lstStyle/>
          <a:p>
            <a:r>
              <a:rPr lang="pt-PT" dirty="0" err="1" smtClean="0"/>
              <a:t>Model-View-Controller</a:t>
            </a:r>
            <a:r>
              <a:rPr lang="pt-PT" dirty="0" smtClean="0"/>
              <a:t> (MVC)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28650" y="2156707"/>
            <a:ext cx="7886700" cy="4351338"/>
          </a:xfrm>
        </p:spPr>
        <p:txBody>
          <a:bodyPr/>
          <a:lstStyle/>
          <a:p>
            <a:r>
              <a:rPr lang="pt-PT" dirty="0" err="1" smtClean="0"/>
              <a:t>Model</a:t>
            </a:r>
            <a:r>
              <a:rPr lang="pt-PT" dirty="0" smtClean="0"/>
              <a:t> – Representa ou contêm os dados que os que os utilizadores acedem.</a:t>
            </a:r>
          </a:p>
          <a:p>
            <a:endParaRPr lang="pt-PT" dirty="0" smtClean="0"/>
          </a:p>
          <a:p>
            <a:r>
              <a:rPr lang="pt-PT" dirty="0" err="1" smtClean="0"/>
              <a:t>View</a:t>
            </a:r>
            <a:r>
              <a:rPr lang="pt-PT" dirty="0" smtClean="0"/>
              <a:t> – Usada para apresentar ao utilizador as páginas HTML.</a:t>
            </a:r>
          </a:p>
          <a:p>
            <a:endParaRPr lang="pt-PT" dirty="0" smtClean="0"/>
          </a:p>
          <a:p>
            <a:r>
              <a:rPr lang="pt-PT" dirty="0" err="1" smtClean="0"/>
              <a:t>Controller</a:t>
            </a:r>
            <a:r>
              <a:rPr lang="pt-PT" dirty="0" smtClean="0"/>
              <a:t> – Recebe os pedidos do utilizador e responde de acordo com o que for solicitado.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6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9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ASP.NET MVC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7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7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ASP.NET MVC?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ASP.NET MVC é uma </a:t>
            </a:r>
            <a:r>
              <a:rPr lang="pt-PT" dirty="0" err="1" smtClean="0"/>
              <a:t>framework</a:t>
            </a:r>
            <a:r>
              <a:rPr lang="pt-PT" dirty="0" smtClean="0"/>
              <a:t> de desenvolvimento Web da Microsoft que combina eficácia e características da arquitetura MVC.</a:t>
            </a:r>
          </a:p>
          <a:p>
            <a:endParaRPr lang="pt-PT" dirty="0" smtClean="0"/>
          </a:p>
          <a:p>
            <a:r>
              <a:rPr lang="pt-PT" dirty="0" smtClean="0"/>
              <a:t>Aplica as técnicas mais recentes de desenvolvimento ágil.</a:t>
            </a:r>
          </a:p>
          <a:p>
            <a:pPr marL="0" indent="0">
              <a:buNone/>
            </a:pP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8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43956"/>
            <a:ext cx="7886700" cy="1325563"/>
          </a:xfrm>
        </p:spPr>
        <p:txBody>
          <a:bodyPr/>
          <a:lstStyle/>
          <a:p>
            <a:r>
              <a:rPr lang="pt-PT" dirty="0" smtClean="0"/>
              <a:t>Porque surgiu ASP.NET MVC?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 smtClean="0"/>
              <a:t>O desenvolvimento em ASP.NET Web </a:t>
            </a:r>
            <a:r>
              <a:rPr lang="pt-PT" dirty="0" err="1" smtClean="0"/>
              <a:t>Forms</a:t>
            </a:r>
            <a:r>
              <a:rPr lang="pt-PT" dirty="0" smtClean="0"/>
              <a:t> foi bastante adotado, mas ao longo do tempo apresentava algumas deficiências: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/>
              <a:t>o</a:t>
            </a:r>
            <a:r>
              <a:rPr lang="pt-PT" dirty="0" smtClean="0"/>
              <a:t> mecanismo para manter o estado entre pedidos obrigava à troca de grandes blocos de dados,</a:t>
            </a:r>
          </a:p>
          <a:p>
            <a:endParaRPr lang="pt-PT" dirty="0" smtClean="0"/>
          </a:p>
          <a:p>
            <a:r>
              <a:rPr lang="pt-PT" dirty="0" smtClean="0"/>
              <a:t>o mecanismo para ligar os eventos do lado do cliente com o servidor por vezes era complicado,</a:t>
            </a:r>
          </a:p>
          <a:p>
            <a:endParaRPr lang="pt-PT" dirty="0" smtClean="0"/>
          </a:p>
          <a:p>
            <a:r>
              <a:rPr lang="pt-PT" dirty="0" smtClean="0"/>
              <a:t>dificuldade em automatizar testes,</a:t>
            </a:r>
          </a:p>
          <a:p>
            <a:endParaRPr lang="pt-PT" dirty="0"/>
          </a:p>
          <a:p>
            <a:r>
              <a:rPr lang="pt-PT" dirty="0" smtClean="0"/>
              <a:t>ajuda na separação das camadas lógicas o que facilita o trabalho de equipa</a:t>
            </a:r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9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8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473</Words>
  <Application>Microsoft Office PowerPoint</Application>
  <PresentationFormat>Apresentação no Ecrã (4:3)</PresentationFormat>
  <Paragraphs>143</Paragraphs>
  <Slides>20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Tema do Office</vt:lpstr>
      <vt:lpstr>ASP.NET MVC</vt:lpstr>
      <vt:lpstr>Sumário</vt:lpstr>
      <vt:lpstr>Demo</vt:lpstr>
      <vt:lpstr>MVC</vt:lpstr>
      <vt:lpstr>Model-View-Controller (MVC)</vt:lpstr>
      <vt:lpstr>Model-View-Controller (MVC)</vt:lpstr>
      <vt:lpstr>ASP.NET MVC</vt:lpstr>
      <vt:lpstr>O que é ASP.NET MVC?</vt:lpstr>
      <vt:lpstr>Porque surgiu ASP.NET MVC?</vt:lpstr>
      <vt:lpstr>Razor</vt:lpstr>
      <vt:lpstr>Razor</vt:lpstr>
      <vt:lpstr>Razor</vt:lpstr>
      <vt:lpstr>Demo</vt:lpstr>
      <vt:lpstr>Demo</vt:lpstr>
      <vt:lpstr>Outras tecnologias/frameworks</vt:lpstr>
      <vt:lpstr>Outras tecnologias/frameworks</vt:lpstr>
      <vt:lpstr>Demo</vt:lpstr>
      <vt:lpstr>Referências</vt:lpstr>
      <vt:lpstr>Referências</vt:lpstr>
      <vt:lpstr>ASP.NET MVC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Costa</dc:creator>
  <cp:lastModifiedBy>Miguel Costa</cp:lastModifiedBy>
  <cp:revision>59</cp:revision>
  <dcterms:created xsi:type="dcterms:W3CDTF">2015-05-04T21:27:07Z</dcterms:created>
  <dcterms:modified xsi:type="dcterms:W3CDTF">2015-05-17T22:55:39Z</dcterms:modified>
</cp:coreProperties>
</file>