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34" autoAdjust="0"/>
  </p:normalViewPr>
  <p:slideViewPr>
    <p:cSldViewPr snapToGrid="0">
      <p:cViewPr varScale="1">
        <p:scale>
          <a:sx n="63" d="100"/>
          <a:sy n="63" d="100"/>
        </p:scale>
        <p:origin x="21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EB7C-3D23-474B-8548-FB8589D9D05E}" type="datetimeFigureOut">
              <a:rPr lang="pt-PT" smtClean="0"/>
              <a:t>05/05/2015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AF8-48ED-4D72-84BF-69822D7073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65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Aconcelho</a:t>
            </a:r>
            <a:r>
              <a:rPr lang="pt-PT" baseline="0" dirty="0" smtClean="0"/>
              <a:t> a utilizar controlo de versões por exemplo o </a:t>
            </a:r>
            <a:r>
              <a:rPr lang="pt-PT" baseline="0" dirty="0" err="1" smtClean="0"/>
              <a:t>github</a:t>
            </a:r>
            <a:r>
              <a:rPr lang="pt-PT" baseline="0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59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Criar um projeto já com </a:t>
            </a:r>
            <a:r>
              <a:rPr lang="pt-PT" dirty="0" err="1" smtClean="0"/>
              <a:t>bootstra</a:t>
            </a:r>
            <a:r>
              <a:rPr lang="pt-PT" baseline="0" dirty="0" err="1" smtClean="0"/>
              <a:t>p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entity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framework</a:t>
            </a:r>
            <a:r>
              <a:rPr lang="pt-PT" baseline="0" dirty="0" smtClean="0"/>
              <a:t>, etc.</a:t>
            </a:r>
          </a:p>
          <a:p>
            <a:endParaRPr lang="pt-PT" baseline="0" dirty="0" smtClean="0"/>
          </a:p>
          <a:p>
            <a:r>
              <a:rPr lang="pt-PT" dirty="0" smtClean="0"/>
              <a:t>- Criar formulários em que é possível adicionar imagens, ter </a:t>
            </a:r>
            <a:r>
              <a:rPr lang="pt-PT" dirty="0" err="1" smtClean="0"/>
              <a:t>dropdown</a:t>
            </a:r>
            <a:r>
              <a:rPr lang="pt-PT" dirty="0" smtClean="0"/>
              <a:t>,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radiobutton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checkbox</a:t>
            </a:r>
            <a:r>
              <a:rPr lang="pt-PT" baseline="0" dirty="0" smtClean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53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22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4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smtClean="0"/>
              <a:t>Criar um projeto MVC 4 Basic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Colocar a correr e mostrar o erro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o </a:t>
            </a:r>
            <a:r>
              <a:rPr lang="pt-PT" dirty="0" err="1" smtClean="0"/>
              <a:t>controller</a:t>
            </a:r>
            <a:r>
              <a:rPr lang="pt-PT" dirty="0" smtClean="0"/>
              <a:t> </a:t>
            </a:r>
            <a:r>
              <a:rPr lang="pt-PT" dirty="0" err="1" smtClean="0"/>
              <a:t>Home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Mostrar o erro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a </a:t>
            </a:r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Index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Mostrar a funcionar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Criar um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HelloModel</a:t>
            </a:r>
            <a:r>
              <a:rPr lang="pt-PT" dirty="0" smtClean="0"/>
              <a:t> com a propriedade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Message</a:t>
            </a: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Mostrar como enviar para a </a:t>
            </a:r>
            <a:r>
              <a:rPr lang="pt-PT" baseline="0" dirty="0" err="1" smtClean="0"/>
              <a:t>view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9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baseline="0" dirty="0" smtClean="0"/>
              <a:t> – Representa uma entidade da base de dados, ou seja, uma linha de uma tabela quando instanciada.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View</a:t>
            </a:r>
            <a:r>
              <a:rPr lang="pt-PT" baseline="0" dirty="0" smtClean="0"/>
              <a:t> – Basicamente são as páginas HTML que contêm a informação a mostrar ao utilizador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Controller</a:t>
            </a:r>
            <a:r>
              <a:rPr lang="pt-PT" baseline="0" dirty="0" smtClean="0"/>
              <a:t> – É responsável por receber os pedidos, processar e enviar uma resposta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Presentation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 – São objetos usados para colocar informação nas </a:t>
            </a:r>
            <a:r>
              <a:rPr lang="pt-PT" baseline="0" dirty="0" err="1" smtClean="0"/>
              <a:t>views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56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baseline="0" dirty="0" smtClean="0"/>
              <a:t> – Representa uma entidade da base de dados, ou seja, uma linha de uma tabela quando instanciada.</a:t>
            </a:r>
          </a:p>
          <a:p>
            <a:r>
              <a:rPr lang="pt-PT" baseline="0" dirty="0" err="1" smtClean="0"/>
              <a:t>Models</a:t>
            </a:r>
            <a:r>
              <a:rPr lang="pt-PT" baseline="0" dirty="0" smtClean="0"/>
              <a:t> – são a definição do universo da aplicação, numa aplicação bancária representa por exemplo todo o banco, desde as contas bancárias, os clientes, os limites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View</a:t>
            </a:r>
            <a:r>
              <a:rPr lang="pt-PT" baseline="0" dirty="0" smtClean="0"/>
              <a:t> – Basicamente são as páginas HTML que contêm a informação a mostrar ao utilizador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Controller</a:t>
            </a:r>
            <a:r>
              <a:rPr lang="pt-PT" baseline="0" dirty="0" smtClean="0"/>
              <a:t> – É responsável por receber os pedidos, processar e enviar uma resposta.</a:t>
            </a:r>
          </a:p>
          <a:p>
            <a:r>
              <a:rPr lang="pt-PT" baseline="0" dirty="0" smtClean="0"/>
              <a:t>Um </a:t>
            </a:r>
            <a:r>
              <a:rPr lang="pt-PT" baseline="0" dirty="0" err="1" smtClean="0"/>
              <a:t>controller</a:t>
            </a:r>
            <a:r>
              <a:rPr lang="pt-PT" baseline="0" dirty="0" smtClean="0"/>
              <a:t> tem </a:t>
            </a:r>
            <a:r>
              <a:rPr lang="pt-PT" baseline="0" dirty="0" err="1" smtClean="0"/>
              <a:t>actions</a:t>
            </a:r>
            <a:r>
              <a:rPr lang="pt-PT" baseline="0" dirty="0" smtClean="0"/>
              <a:t> que podem devolver vários tipos de informação, </a:t>
            </a:r>
            <a:r>
              <a:rPr lang="pt-PT" baseline="0" dirty="0" err="1" smtClean="0"/>
              <a:t>FileResult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JsonResult</a:t>
            </a:r>
            <a:r>
              <a:rPr lang="pt-PT" baseline="0" dirty="0" smtClean="0"/>
              <a:t>, etc.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É importante perceber estes conceitos, tudo gira à volta disto.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061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Nas aplicações “tradicionais” ´MVC é a arquitetura que melhor se adequa</a:t>
            </a:r>
            <a:r>
              <a:rPr lang="pt-PT" baseline="0" dirty="0" smtClean="0"/>
              <a:t> provavelmente.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5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View</a:t>
            </a:r>
            <a:r>
              <a:rPr lang="pt-PT" dirty="0" smtClean="0"/>
              <a:t> </a:t>
            </a:r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weight</a:t>
            </a:r>
            <a:r>
              <a:rPr lang="pt-PT" dirty="0" smtClean="0"/>
              <a:t> – o mecanismo utilizado</a:t>
            </a:r>
            <a:r>
              <a:rPr lang="pt-PT" baseline="0" dirty="0" smtClean="0"/>
              <a:t> para manter o estado entre pedidos resultava na grande troca de dados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forma como os eventos eram geridos por fezes era uma “caixa negra” e não se sabia muito bem que código </a:t>
            </a:r>
            <a:r>
              <a:rPr lang="pt-PT" baseline="0" dirty="0" err="1" smtClean="0"/>
              <a:t>javascript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framework</a:t>
            </a:r>
            <a:r>
              <a:rPr lang="pt-PT" baseline="0" dirty="0" smtClean="0"/>
              <a:t> gerava.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Os testes não eram fáceis de fazer, a mistura dos conceitos e separação pouco clara das camadas lógicas.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06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Usar o projeto </a:t>
            </a:r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para</a:t>
            </a:r>
            <a:r>
              <a:rPr lang="pt-PT" baseline="0" dirty="0" smtClean="0"/>
              <a:t> mostrar ciclos, </a:t>
            </a:r>
            <a:r>
              <a:rPr lang="pt-PT" baseline="0" dirty="0" err="1" smtClean="0"/>
              <a:t>ifs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54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Mostrar como fazer </a:t>
            </a:r>
            <a:r>
              <a:rPr lang="pt-PT" dirty="0" err="1" smtClean="0"/>
              <a:t>debug</a:t>
            </a:r>
            <a:r>
              <a:rPr lang="pt-PT" dirty="0" smtClean="0"/>
              <a:t> em:</a:t>
            </a:r>
          </a:p>
          <a:p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Controller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Model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View</a:t>
            </a: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dirty="0" err="1" smtClean="0"/>
              <a:t>Javascript</a:t>
            </a:r>
            <a:endParaRPr lang="pt-PT" dirty="0" smtClean="0"/>
          </a:p>
          <a:p>
            <a:pPr marL="0" indent="0">
              <a:buFontTx/>
              <a:buNone/>
            </a:pPr>
            <a:endParaRPr lang="pt-PT" dirty="0" smtClean="0"/>
          </a:p>
          <a:p>
            <a:pPr marL="171450" indent="-171450">
              <a:buFontTx/>
              <a:buChar char="-"/>
            </a:pPr>
            <a:r>
              <a:rPr lang="pt-PT" baseline="0" dirty="0" smtClean="0"/>
              <a:t>Dicas de navegação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Mostrar o </a:t>
            </a:r>
            <a:r>
              <a:rPr lang="pt-PT" baseline="0" dirty="0" err="1" smtClean="0"/>
              <a:t>resharper</a:t>
            </a:r>
            <a:r>
              <a:rPr lang="pt-PT" baseline="0" dirty="0" smtClean="0"/>
              <a:t> e dizer como podem instalar</a:t>
            </a:r>
          </a:p>
          <a:p>
            <a:pPr marL="171450" indent="-171450">
              <a:buFontTx/>
              <a:buChar char="-"/>
            </a:pP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1AF8-48ED-4D72-84BF-69822D70736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2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6F0E-7DF8-4D98-A070-2BACEF830D93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3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938F-EC71-4185-8015-244D179927D3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0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1E7-4D52-4ACC-BB1B-6E18A96C46F7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31B-E743-4DFB-B25B-230B5EE15641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4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9A9-B706-4FE9-86F8-F31BF4E2942A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7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0442-92CF-4CAA-A485-1F9D54580546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4B70-B20D-4BBF-AC2B-24EFD9EE71F0}" type="datetime1">
              <a:rPr lang="pt-PT" smtClean="0"/>
              <a:t>05/05/2015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1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BBEE-5B13-4330-9F9F-A72278E7D4AE}" type="datetime1">
              <a:rPr lang="pt-PT" smtClean="0"/>
              <a:t>05/05/2015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4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6E18-6BD8-4663-95CE-85B431D1DFF5}" type="datetime1">
              <a:rPr lang="pt-PT" smtClean="0"/>
              <a:t>05/05/2015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FB89-94AB-46E6-A12D-3F07393E70FF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89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68D8-9674-4248-B6BB-4E2EBFA19C33}" type="datetime1">
              <a:rPr lang="pt-PT" smtClean="0"/>
              <a:t>05/05/2015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49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A735-2797-4EDA-9F1C-4C4E020EDD29}" type="datetime1">
              <a:rPr lang="pt-PT" smtClean="0"/>
              <a:t>05/05/2015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499A-2096-4C57-99B8-BC6B608323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7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</a:t>
            </a:r>
            <a:r>
              <a:rPr lang="pt-PT" dirty="0" smtClean="0"/>
              <a:t>orkshop com Miguel Costa</a:t>
            </a: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40" y="4989875"/>
            <a:ext cx="3169920" cy="8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esium.di.uminho.pt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66999"/>
            <a:ext cx="25146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i="1" dirty="0" err="1" smtClean="0"/>
              <a:t>View</a:t>
            </a:r>
            <a:r>
              <a:rPr lang="pt-PT" i="1" dirty="0" smtClean="0"/>
              <a:t> </a:t>
            </a:r>
            <a:r>
              <a:rPr lang="pt-PT" i="1" dirty="0" err="1" smtClean="0"/>
              <a:t>Engine</a:t>
            </a:r>
            <a:r>
              <a:rPr lang="pt-PT" i="1" dirty="0" smtClean="0"/>
              <a:t> </a:t>
            </a:r>
            <a:r>
              <a:rPr lang="pt-PT" dirty="0" smtClean="0"/>
              <a:t>que permite inserir código diretamente na camada de visualização da aplicação, facilitando a codificação do projeto.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9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28650" y="1661666"/>
            <a:ext cx="76161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4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747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2747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Variaveis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Armazenando valores numa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@{ var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"Feliz " +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Apresentando o texto da 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variavel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PT" altLang="pt-PT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anonovo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altLang="pt-PT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PT" altLang="pt-PT" sz="18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pt-PT" alt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Razor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7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4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Entity</a:t>
            </a:r>
            <a:r>
              <a:rPr lang="pt-PT" dirty="0" smtClean="0"/>
              <a:t> Framework</a:t>
            </a:r>
          </a:p>
          <a:p>
            <a:r>
              <a:rPr lang="pt-PT" dirty="0" err="1" smtClean="0"/>
              <a:t>Javascript</a:t>
            </a:r>
            <a:r>
              <a:rPr lang="pt-PT" dirty="0" smtClean="0"/>
              <a:t> (</a:t>
            </a:r>
            <a:r>
              <a:rPr lang="pt-PT" dirty="0" err="1" smtClean="0"/>
              <a:t>jQuery</a:t>
            </a:r>
            <a:r>
              <a:rPr lang="pt-PT" dirty="0" smtClean="0"/>
              <a:t>)</a:t>
            </a:r>
          </a:p>
          <a:p>
            <a:r>
              <a:rPr lang="pt-PT" dirty="0" smtClean="0"/>
              <a:t>CSS</a:t>
            </a:r>
            <a:endParaRPr lang="pt-PT" dirty="0" smtClean="0"/>
          </a:p>
          <a:p>
            <a:r>
              <a:rPr lang="pt-PT" dirty="0" err="1" smtClean="0"/>
              <a:t>Bootstrap</a:t>
            </a:r>
            <a:endParaRPr lang="pt-PT" dirty="0" smtClean="0"/>
          </a:p>
          <a:p>
            <a:r>
              <a:rPr lang="pt-PT" dirty="0" smtClean="0"/>
              <a:t>Kendo UI</a:t>
            </a:r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Blog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37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5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É importante definir bem o universo da nossa aplicação porque vai estar representado nas camadas lógicas da aplicação.</a:t>
            </a:r>
          </a:p>
          <a:p>
            <a:r>
              <a:rPr lang="pt-PT" dirty="0" smtClean="0"/>
              <a:t>É muito útil utilizar o </a:t>
            </a:r>
            <a:r>
              <a:rPr lang="pt-PT" dirty="0" err="1" smtClean="0"/>
              <a:t>debugger</a:t>
            </a:r>
            <a:r>
              <a:rPr lang="pt-PT" dirty="0" smtClean="0"/>
              <a:t> do visual </a:t>
            </a:r>
            <a:r>
              <a:rPr lang="pt-PT" dirty="0" err="1" smtClean="0"/>
              <a:t>studio</a:t>
            </a:r>
            <a:r>
              <a:rPr lang="pt-PT" dirty="0"/>
              <a:t>.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MVC</a:t>
            </a:r>
          </a:p>
          <a:p>
            <a:r>
              <a:rPr lang="pt-PT" dirty="0" smtClean="0"/>
              <a:t>ASP.NET MVC</a:t>
            </a:r>
          </a:p>
          <a:p>
            <a:r>
              <a:rPr lang="pt-PT" dirty="0" err="1" smtClean="0"/>
              <a:t>Razor</a:t>
            </a:r>
            <a:endParaRPr lang="pt-PT" dirty="0" smtClean="0"/>
          </a:p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r>
              <a:rPr lang="pt-PT" dirty="0" smtClean="0"/>
              <a:t>Outras tecnologias/</a:t>
            </a:r>
            <a:r>
              <a:rPr lang="pt-PT" dirty="0" err="1" smtClean="0"/>
              <a:t>frameworks</a:t>
            </a:r>
            <a:endParaRPr lang="pt-PT" dirty="0" smtClean="0"/>
          </a:p>
          <a:p>
            <a:r>
              <a:rPr lang="pt-PT" dirty="0" smtClean="0"/>
              <a:t>Demo - Blog</a:t>
            </a:r>
          </a:p>
          <a:p>
            <a:r>
              <a:rPr lang="pt-PT" dirty="0" smtClean="0"/>
              <a:t>Conclusão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8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</a:t>
            </a:r>
            <a:r>
              <a:rPr lang="pt-PT" dirty="0" smtClean="0"/>
              <a:t>orkshop com Miguel Costa</a:t>
            </a: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40" y="454985"/>
            <a:ext cx="3169920" cy="8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esium.di.uminho.pt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454985"/>
            <a:ext cx="25146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3400" y="4429919"/>
            <a:ext cx="4739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miguelpintodacosta@gmail.com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https</a:t>
            </a:r>
            <a:r>
              <a:rPr lang="pt-PT" dirty="0"/>
              <a:t>://</a:t>
            </a:r>
            <a:r>
              <a:rPr lang="pt-PT" dirty="0" smtClean="0"/>
              <a:t>github.com/MiguelCosta</a:t>
            </a:r>
          </a:p>
          <a:p>
            <a:pPr>
              <a:lnSpc>
                <a:spcPct val="150000"/>
              </a:lnSpc>
            </a:pPr>
            <a:r>
              <a:rPr lang="pt-PT" dirty="0"/>
              <a:t>https://pt.linkedin.com/in/miguelpintodacosta</a:t>
            </a:r>
            <a:endParaRPr lang="pt-PT" dirty="0"/>
          </a:p>
        </p:txBody>
      </p:sp>
      <p:pic>
        <p:nvPicPr>
          <p:cNvPr id="3074" name="Picture 2" descr="http://sarahtattersall.github.io/PIPE/images/GitHub-Mark-32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9529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f.imperial.ac.uk/utils/assets/apps/news/img/icon-linked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5359396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2.bp.blogspot.com/-YHHzZ6_RLMU/T-1kl7RxNEI/AAAAAAAACD8/-0FyeWj00vo/s1600/helperblogger.com-ema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56565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606540" y="4559306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geral@inelcis.pt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www.inelcis.pt</a:t>
            </a:r>
          </a:p>
        </p:txBody>
      </p:sp>
      <p:pic>
        <p:nvPicPr>
          <p:cNvPr id="11" name="Picture 6" descr="http://2.bp.blogspot.com/-YHHzZ6_RLMU/T-1kl7RxNEI/AAAAAAAACD8/-0FyeWj00vo/s1600/helperblogger.com-ema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90" y="470852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inelcis.pt/resources/contactos/ww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50" y="5120955"/>
            <a:ext cx="273690" cy="2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Hello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5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4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08" y="2962580"/>
            <a:ext cx="8551784" cy="1624660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3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Model-View-Controller</a:t>
            </a:r>
            <a:r>
              <a:rPr lang="pt-PT" dirty="0" smtClean="0"/>
              <a:t> (MVC)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dirty="0" smtClean="0"/>
              <a:t> – Representa ou contêm os dados que os que os utilizadores acedem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err="1" smtClean="0"/>
              <a:t>View</a:t>
            </a:r>
            <a:r>
              <a:rPr lang="pt-PT" dirty="0" smtClean="0"/>
              <a:t> – Usada para apresentar ao utilizador as páginas HTML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err="1" smtClean="0"/>
              <a:t>Controller</a:t>
            </a:r>
            <a:r>
              <a:rPr lang="pt-PT" dirty="0" smtClean="0"/>
              <a:t> – Recebe os pedidos do utilizador e responde de acordo com o que for solicitado.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9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ASP.NET MVC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ASP.NET MVC é uma </a:t>
            </a:r>
            <a:r>
              <a:rPr lang="pt-PT" dirty="0" err="1" smtClean="0"/>
              <a:t>framework</a:t>
            </a:r>
            <a:r>
              <a:rPr lang="pt-PT" dirty="0" smtClean="0"/>
              <a:t> de desenvolvimento Web da Microsoft que combina eficácia e características da arquitetura </a:t>
            </a:r>
            <a:r>
              <a:rPr lang="pt-PT" dirty="0" smtClean="0"/>
              <a:t>MVC.</a:t>
            </a:r>
          </a:p>
          <a:p>
            <a:endParaRPr lang="pt-PT" dirty="0" smtClean="0"/>
          </a:p>
          <a:p>
            <a:r>
              <a:rPr lang="pt-PT" dirty="0" smtClean="0"/>
              <a:t>Aplica as técnicas mais recentes de desenvolvimento </a:t>
            </a:r>
            <a:r>
              <a:rPr lang="pt-PT" dirty="0" smtClean="0"/>
              <a:t>ágil.</a:t>
            </a:r>
          </a:p>
          <a:p>
            <a:endParaRPr lang="pt-PT" dirty="0"/>
          </a:p>
          <a:p>
            <a:r>
              <a:rPr lang="pt-PT" dirty="0" smtClean="0"/>
              <a:t>…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8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Porque surgiu ASP.NET MVC?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smtClean="0"/>
              <a:t>O desenvolvimento em ASP.NET Web </a:t>
            </a:r>
            <a:r>
              <a:rPr lang="pt-PT" dirty="0" err="1" smtClean="0"/>
              <a:t>Forms</a:t>
            </a:r>
            <a:r>
              <a:rPr lang="pt-PT" dirty="0" smtClean="0"/>
              <a:t> foi bastante adotado, mas ao longo do tempo apresentava algumas deficiências</a:t>
            </a:r>
            <a:r>
              <a:rPr lang="pt-PT" dirty="0" smtClean="0"/>
              <a:t>: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/>
              <a:t>o</a:t>
            </a:r>
            <a:r>
              <a:rPr lang="pt-PT" dirty="0" smtClean="0"/>
              <a:t> mecanismo para manter o estado entre pedidos obrigava à troca de grandes blocos de </a:t>
            </a:r>
            <a:r>
              <a:rPr lang="pt-PT" dirty="0" smtClean="0"/>
              <a:t>dados,</a:t>
            </a:r>
          </a:p>
          <a:p>
            <a:endParaRPr lang="pt-PT" dirty="0" smtClean="0"/>
          </a:p>
          <a:p>
            <a:r>
              <a:rPr lang="pt-PT" dirty="0" smtClean="0"/>
              <a:t>o mecanismo para ligar os eventos do lado do cliente com o servidor por vezes era </a:t>
            </a:r>
            <a:r>
              <a:rPr lang="pt-PT" dirty="0" smtClean="0"/>
              <a:t>complicado,</a:t>
            </a:r>
          </a:p>
          <a:p>
            <a:endParaRPr lang="pt-PT" dirty="0" smtClean="0"/>
          </a:p>
          <a:p>
            <a:r>
              <a:rPr lang="pt-PT" dirty="0" smtClean="0"/>
              <a:t>dificuldade em automatizar </a:t>
            </a:r>
            <a:r>
              <a:rPr lang="pt-PT" dirty="0" smtClean="0"/>
              <a:t>testes,</a:t>
            </a:r>
          </a:p>
          <a:p>
            <a:endParaRPr lang="pt-PT" dirty="0" smtClean="0"/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WORKSHOP ASP.NET MVC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499A-2096-4C57-99B8-BC6B6083239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8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797</Words>
  <Application>Microsoft Office PowerPoint</Application>
  <PresentationFormat>Apresentação no Ecrã (4:3)</PresentationFormat>
  <Paragraphs>174</Paragraphs>
  <Slides>20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ASP.NET MVC</vt:lpstr>
      <vt:lpstr>Sumário</vt:lpstr>
      <vt:lpstr>Demo</vt:lpstr>
      <vt:lpstr>MVC</vt:lpstr>
      <vt:lpstr>Model-View-Controller (MVC)</vt:lpstr>
      <vt:lpstr>Model-View-Controller (MVC)</vt:lpstr>
      <vt:lpstr>ASP.NET MVC</vt:lpstr>
      <vt:lpstr>O que é ASP.NET MVC?</vt:lpstr>
      <vt:lpstr>Porque surgiu ASP.NET MVC?</vt:lpstr>
      <vt:lpstr>Razor</vt:lpstr>
      <vt:lpstr>Razor</vt:lpstr>
      <vt:lpstr>Razor</vt:lpstr>
      <vt:lpstr>Demo</vt:lpstr>
      <vt:lpstr>Demo</vt:lpstr>
      <vt:lpstr>Outras tecnologias/frameworks</vt:lpstr>
      <vt:lpstr>Outras tecnologias/frameworks</vt:lpstr>
      <vt:lpstr>Demo</vt:lpstr>
      <vt:lpstr>Conclusão</vt:lpstr>
      <vt:lpstr>Conclusão</vt:lpstr>
      <vt:lpstr>ASP.NET 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Costa</dc:creator>
  <cp:lastModifiedBy>Miguel Costa</cp:lastModifiedBy>
  <cp:revision>45</cp:revision>
  <dcterms:created xsi:type="dcterms:W3CDTF">2015-05-04T21:27:07Z</dcterms:created>
  <dcterms:modified xsi:type="dcterms:W3CDTF">2015-05-06T08:48:19Z</dcterms:modified>
</cp:coreProperties>
</file>