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74" r:id="rId5"/>
    <p:sldId id="272" r:id="rId6"/>
    <p:sldId id="266" r:id="rId7"/>
    <p:sldId id="268" r:id="rId8"/>
    <p:sldId id="269" r:id="rId9"/>
    <p:sldId id="264" r:id="rId10"/>
    <p:sldId id="267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61C75"/>
    <a:srgbClr val="C6CB05"/>
    <a:srgbClr val="E89924"/>
    <a:srgbClr val="E4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2637" autoAdjust="0"/>
  </p:normalViewPr>
  <p:slideViewPr>
    <p:cSldViewPr>
      <p:cViewPr varScale="1">
        <p:scale>
          <a:sx n="81" d="100"/>
          <a:sy n="81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P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de Utilizador</a:t>
            </a:r>
            <a: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 descrever os requisitos de uma forma que sejam facilmente entendidos por utilizadores do sistema que não possuam um conhecimento detalhado sobre este.</a:t>
            </a:r>
          </a:p>
          <a:p>
            <a:pPr fontAlgn="base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Definidos com linguagem natural (que comporta problemas), tabelas e diagramas.</a:t>
            </a:r>
          </a:p>
          <a:p>
            <a:pPr fontAlgn="base"/>
            <a: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de Sistema</a:t>
            </a:r>
          </a:p>
          <a:p>
            <a:pPr fontAlgn="base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especificações mais detalhadas dos requisitos de utilizador.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Servem de base à concepção do sistema. Podem ser usados como parte do contrato do sistema.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5F362E-CF33-4903-AA66-A144A4BB7F98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980-BC86-40AC-B02E-1750DA5BD3F7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DAEB4-FA94-4CB3-A0C0-2CBB23534D7F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53A4-AB51-4C71-B303-6049C3299435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F05-5C59-4DE5-B574-223BA9D0EF39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70CE-474D-4372-B390-C812E8FD0F92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9165F5-161F-44C4-BAF1-F92ABB77E4AB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070-5C47-4F2D-A370-4BF1F8BA3194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8429-DA9E-4469-8449-7A37B8BBB2D4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567-700E-48F2-AA3C-8DD27593C1FA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4EC65-AA9B-4AD6-B1E9-547B374C874B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F2905-7685-4115-81A8-88FAA2E123BB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Ferramentas</a:t>
            </a: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 CASE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Ferramentas </a:t>
            </a:r>
            <a:r>
              <a:rPr lang="pt-PT" sz="2000" b="1" dirty="0" err="1" smtClean="0">
                <a:latin typeface="Arial" pitchFamily="34" charset="0"/>
                <a:cs typeface="Arial" pitchFamily="34" charset="0"/>
              </a:rPr>
              <a:t>CAse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0" y="6144840"/>
            <a:ext cx="3810000" cy="539500"/>
            <a:chOff x="4800600" y="6144840"/>
            <a:chExt cx="3886200" cy="539500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6112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O que é uma Ferramenta CASE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Quais as vantagens do uso de uma Ferramenta CASE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Tipos de Ferramentas CASE</a:t>
            </a:r>
            <a:r>
              <a:rPr lang="pt-PT" dirty="0" smtClean="0">
                <a:solidFill>
                  <a:schemeClr val="tx2"/>
                </a:solidFill>
              </a:rPr>
              <a:t>: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Upper</a:t>
            </a:r>
            <a:r>
              <a:rPr lang="pt-PT" dirty="0" smtClean="0">
                <a:solidFill>
                  <a:schemeClr val="tx2"/>
                </a:solidFill>
              </a:rPr>
              <a:t>-Case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Lower</a:t>
            </a:r>
            <a:r>
              <a:rPr lang="pt-PT" dirty="0" smtClean="0">
                <a:solidFill>
                  <a:schemeClr val="tx2"/>
                </a:solidFill>
              </a:rPr>
              <a:t>-Case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Exemplos de Ferramentas </a:t>
            </a:r>
            <a:r>
              <a:rPr lang="pt-PT" dirty="0" smtClean="0">
                <a:solidFill>
                  <a:schemeClr val="tx2"/>
                </a:solidFill>
              </a:rPr>
              <a:t>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Conclusões</a:t>
            </a:r>
            <a:endParaRPr lang="pt-PT" dirty="0" smtClean="0">
              <a:solidFill>
                <a:schemeClr val="tx2"/>
              </a:solidFill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774032"/>
          </a:xfrm>
        </p:spPr>
        <p:txBody>
          <a:bodyPr>
            <a:normAutofit/>
          </a:bodyPr>
          <a:lstStyle/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000" i="1" dirty="0"/>
              <a:t>“</a:t>
            </a:r>
            <a:r>
              <a:rPr lang="pt-PT" sz="2000" i="1" dirty="0" err="1"/>
              <a:t>Computer-Aided</a:t>
            </a:r>
            <a:r>
              <a:rPr lang="pt-PT" sz="2000" i="1" dirty="0"/>
              <a:t> Software </a:t>
            </a:r>
            <a:r>
              <a:rPr lang="pt-PT" sz="2000" i="1" dirty="0" err="1"/>
              <a:t>Engineering</a:t>
            </a:r>
            <a:r>
              <a:rPr lang="pt-PT" sz="2000" i="1" dirty="0" smtClean="0"/>
              <a:t>” </a:t>
            </a:r>
            <a:r>
              <a:rPr lang="pt-PT" sz="2000" dirty="0" smtClean="0"/>
              <a:t>(</a:t>
            </a:r>
            <a:r>
              <a:rPr lang="pt-PT" sz="1600" dirty="0" smtClean="0"/>
              <a:t>Engenharia </a:t>
            </a:r>
            <a:r>
              <a:rPr lang="pt-PT" sz="1600" dirty="0"/>
              <a:t>de Software Auxiliada por </a:t>
            </a:r>
            <a:r>
              <a:rPr lang="pt-PT" sz="1600" dirty="0" smtClean="0"/>
              <a:t>Computador</a:t>
            </a:r>
            <a:r>
              <a:rPr lang="pt-PT" sz="2000" dirty="0" smtClean="0"/>
              <a:t>)</a:t>
            </a:r>
            <a:endParaRPr lang="pt-PT" sz="2000" i="1" dirty="0" smtClean="0"/>
          </a:p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100" dirty="0"/>
              <a:t>É uma ferramenta automatizada, cujo objectivo é auxiliar um projecto de desenvolvimento de um Software, nas suas diversas etapas</a:t>
            </a:r>
            <a:r>
              <a:rPr lang="pt-PT" sz="2100" dirty="0" smtClean="0"/>
              <a:t>.</a:t>
            </a:r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r>
              <a:rPr lang="pt-PT" dirty="0" smtClean="0"/>
              <a:t>Ferramenta CASE </a:t>
            </a:r>
            <a:r>
              <a:rPr lang="pt-PT" dirty="0" smtClean="0"/>
              <a:t>| O que é ?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PT" dirty="0"/>
              <a:t>Quais as vantagens do uso de uma Ferramenta CASE?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04800" y="1676400"/>
            <a:ext cx="8229600" cy="3962400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Requisitos de Utilizador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Escritos em linguagem natural e com uso de diagramas, para os clientes.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Requisitos do Sistema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Documento estruturado com descrição detalhada do sistema. Serve como contrato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Especificações de Software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Descrição detalhada do software, escrita para os programadores.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4495800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988840"/>
            <a:ext cx="8153400" cy="3412976"/>
          </a:xfrm>
        </p:spPr>
        <p:txBody>
          <a:bodyPr vert="horz">
            <a:noAutofit/>
          </a:bodyPr>
          <a:lstStyle/>
          <a:p>
            <a:pPr>
              <a:spcBef>
                <a:spcPts val="1200"/>
              </a:spcBef>
              <a:buSzPct val="80000"/>
              <a:buFont typeface="Wingdings" pitchFamily="2" charset="2"/>
              <a:buChar char=""/>
            </a:pPr>
            <a:endParaRPr lang="pt-PT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5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971600" y="1628800"/>
            <a:ext cx="6400800" cy="4419600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68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SzPct val="85000"/>
              <a:buFont typeface="Wingdings" charset="2"/>
              <a:buChar char=""/>
            </a:pP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1773</TotalTime>
  <Words>191</Words>
  <Application>Microsoft Office PowerPoint</Application>
  <PresentationFormat>Apresentação no Ecrã (4:3)</PresentationFormat>
  <Paragraphs>56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Mediano</vt:lpstr>
      <vt:lpstr>Laboratórios de Informática IV Ferramentas CASE</vt:lpstr>
      <vt:lpstr>Conteúdos</vt:lpstr>
      <vt:lpstr> Ferramenta CASE | O que é ?</vt:lpstr>
      <vt:lpstr>Quais as vantagens do uso de uma Ferramenta CASE? </vt:lpstr>
      <vt:lpstr>Apresentação do PowerPoint</vt:lpstr>
      <vt:lpstr>Apresentação do PowerPoint</vt:lpstr>
      <vt:lpstr>Apresentação do PowerPoint</vt:lpstr>
      <vt:lpstr>Apresentação do PowerPoint</vt:lpstr>
      <vt:lpstr>Conclusões</vt:lpstr>
      <vt:lpstr>Laboratórios de Informática IV Ferramentas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Miguel Costa</cp:lastModifiedBy>
  <cp:revision>58</cp:revision>
  <dcterms:created xsi:type="dcterms:W3CDTF">2011-03-28T21:10:11Z</dcterms:created>
  <dcterms:modified xsi:type="dcterms:W3CDTF">2011-05-01T21:33:31Z</dcterms:modified>
</cp:coreProperties>
</file>