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13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30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29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54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0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28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40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31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11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96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8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47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19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7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58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33888E-6174-4B15-8CD2-304C5DFDE6F5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92C5F2-7DBB-4E76-95E6-EF50458AE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563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9813B-A9D5-4F0A-92B8-A6B197EAF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289302"/>
            <a:ext cx="9966960" cy="836023"/>
          </a:xfrm>
        </p:spPr>
        <p:txBody>
          <a:bodyPr>
            <a:noAutofit/>
          </a:bodyPr>
          <a:lstStyle/>
          <a:p>
            <a:r>
              <a:rPr lang="es-ES" sz="8800" b="1" dirty="0"/>
              <a:t>Trabajo final - </a:t>
            </a:r>
            <a:r>
              <a:rPr lang="es-ES" sz="8800" b="1" dirty="0" err="1"/>
              <a:t>bUSupcapp</a:t>
            </a:r>
            <a:r>
              <a:rPr lang="es-ES" sz="8800" b="1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F0D1C5-5EFB-43E3-BCAD-F2EB27EA0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1" y="3429000"/>
            <a:ext cx="8140700" cy="301167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s-ES" sz="9600" b="1" dirty="0"/>
              <a:t>Curso: Open </a:t>
            </a:r>
            <a:r>
              <a:rPr lang="es-ES" sz="9600" b="1" dirty="0" err="1"/>
              <a:t>Source</a:t>
            </a:r>
            <a:endParaRPr lang="es-ES" sz="9600" b="1" dirty="0"/>
          </a:p>
          <a:p>
            <a:pPr algn="l"/>
            <a:r>
              <a:rPr lang="es-ES" sz="9600" b="1" dirty="0"/>
              <a:t>Profesor: Henry Mendoza</a:t>
            </a:r>
          </a:p>
          <a:p>
            <a:pPr algn="l"/>
            <a:r>
              <a:rPr lang="es-ES" sz="9600" b="1" dirty="0"/>
              <a:t>Integrantes: </a:t>
            </a:r>
          </a:p>
          <a:p>
            <a:pPr algn="l"/>
            <a:r>
              <a:rPr lang="es-PE" sz="9600" b="1" dirty="0"/>
              <a:t>Luis </a:t>
            </a:r>
            <a:r>
              <a:rPr lang="es-PE" sz="9600" b="1" dirty="0" err="1"/>
              <a:t>Kcomt</a:t>
            </a:r>
            <a:r>
              <a:rPr lang="es-PE" sz="9600" b="1" dirty="0"/>
              <a:t> Lam -  U201614074</a:t>
            </a:r>
          </a:p>
          <a:p>
            <a:pPr algn="l"/>
            <a:r>
              <a:rPr lang="es-PE" sz="9600" b="1" dirty="0"/>
              <a:t>Miguel Delgado del Castillo - U201615527</a:t>
            </a:r>
          </a:p>
          <a:p>
            <a:pPr algn="l"/>
            <a:r>
              <a:rPr lang="es-PE" sz="9600" b="1" dirty="0"/>
              <a:t>Ricardo Guevara Aparicio -  U201618078</a:t>
            </a:r>
          </a:p>
          <a:p>
            <a:pPr algn="l"/>
            <a:r>
              <a:rPr lang="es-PE" sz="9600" b="1" dirty="0"/>
              <a:t>Diego Alosilla - U201611283</a:t>
            </a:r>
          </a:p>
          <a:p>
            <a:endParaRPr lang="es-ES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CAE4704E-5128-4171-9EB2-1A15FD5860A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785100" y="3429000"/>
            <a:ext cx="2870200" cy="27829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35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81835F-640C-4FA1-83C5-F830C759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0"/>
            <a:ext cx="9585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6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16187DC-0810-42A8-9CBE-6AA2E9E7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35" y="0"/>
            <a:ext cx="9322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AC5D7A-4B61-49B5-9E4A-CC69C264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93" y="0"/>
            <a:ext cx="9349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2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A88E9F-D7B5-424F-9ECE-CFFD62F70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91" y="0"/>
            <a:ext cx="9649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1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3C08447-FE58-40F8-AFF9-6A117B59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76" y="0"/>
            <a:ext cx="9025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5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30</TotalTime>
  <Words>34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Malla</vt:lpstr>
      <vt:lpstr>Trabajo final - bUSupcapp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- bUSupcapp </dc:title>
  <dc:creator>Ricardo Alfredo Guevara Aparicio</dc:creator>
  <cp:lastModifiedBy>Ricardo Alfredo Guevara Aparicio</cp:lastModifiedBy>
  <cp:revision>3</cp:revision>
  <dcterms:created xsi:type="dcterms:W3CDTF">2018-11-19T16:20:27Z</dcterms:created>
  <dcterms:modified xsi:type="dcterms:W3CDTF">2018-11-19T16:50:46Z</dcterms:modified>
</cp:coreProperties>
</file>