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27/09/2018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134" y="4766809"/>
            <a:ext cx="196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REQ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E0515CF9-04F0-4D52-8800-F1198F1158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" r="255"/>
          <a:stretch/>
        </p:blipFill>
        <p:spPr>
          <a:xfrm>
            <a:off x="9320377" y="2523061"/>
            <a:ext cx="2077208" cy="207720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78BC0C-C609-4168-BDF0-29C820D0E8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>
          <a:xfrm>
            <a:off x="6432516" y="2523061"/>
            <a:ext cx="2092166" cy="209216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8347DD-7B06-454D-A848-250F91D60D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" t="6634" r="409" b="37608"/>
          <a:stretch/>
        </p:blipFill>
        <p:spPr>
          <a:xfrm>
            <a:off x="3551287" y="2523061"/>
            <a:ext cx="2032996" cy="2032996"/>
          </a:xfrm>
          <a:prstGeom prst="ellipse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5AD7E5-5085-4467-BC97-A96C6316B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1" y="2523061"/>
            <a:ext cx="2031032" cy="20310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req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23482" y="4459660"/>
            <a:ext cx="1965707" cy="400110"/>
            <a:chOff x="1690777" y="4816824"/>
            <a:chExt cx="2932981" cy="596994"/>
          </a:xfrm>
        </p:grpSpPr>
        <p:sp>
          <p:nvSpPr>
            <p:cNvPr id="1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0559" y="4816824"/>
              <a:ext cx="2743199" cy="59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Alexandre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9733" y="4455930"/>
            <a:ext cx="2044647" cy="400110"/>
            <a:chOff x="1690777" y="4816824"/>
            <a:chExt cx="2932981" cy="573946"/>
          </a:xfrm>
        </p:grpSpPr>
        <p:sp>
          <p:nvSpPr>
            <p:cNvPr id="20" name="Rectangle 19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0560" y="4816824"/>
              <a:ext cx="2743198" cy="57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Emanuel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23157" y="4479470"/>
            <a:ext cx="1992266" cy="400110"/>
            <a:chOff x="1690777" y="4816824"/>
            <a:chExt cx="2932981" cy="589035"/>
          </a:xfrm>
        </p:grpSpPr>
        <p:sp>
          <p:nvSpPr>
            <p:cNvPr id="24" name="Rectangle 23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0558" y="4816824"/>
              <a:ext cx="2743200" cy="58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Marco</a:t>
              </a:r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CC63186-879E-4658-AA4B-C6DB4573914F}"/>
              </a:ext>
            </a:extLst>
          </p:cNvPr>
          <p:cNvGrpSpPr/>
          <p:nvPr/>
        </p:nvGrpSpPr>
        <p:grpSpPr>
          <a:xfrm>
            <a:off x="9633118" y="4464341"/>
            <a:ext cx="1927291" cy="400110"/>
            <a:chOff x="1690777" y="4816824"/>
            <a:chExt cx="2932981" cy="608894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AD34356E-1C4D-4D58-B90F-527044DF83ED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3137219-A7C3-4134-8AAE-E51D1F3A3368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Paulo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317151"/>
              </p:ext>
            </p:extLst>
          </p:nvPr>
        </p:nvGraphicFramePr>
        <p:xfrm>
          <a:off x="1258998" y="1825625"/>
          <a:ext cx="9674003" cy="46970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397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92421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956020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  <a:gridCol w="2194518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Do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gantt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diagram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>
                          <a:latin typeface="Affogato" panose="00000500000000000000" pitchFamily="50" charset="0"/>
                        </a:rPr>
                        <a:t>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client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Prepare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presentation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ffogato" panose="00000500000000000000" pitchFamily="50" charset="0"/>
                        </a:rPr>
                        <a:t>Internal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meeting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79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Alexandre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Paulo, Emanuel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Alexandre, Emanuel, Marco, Paulo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>
                          <a:latin typeface="Affogato Light" panose="00000400000000000000" pitchFamily="50" charset="0"/>
                        </a:rPr>
                        <a:t> EFFECTIVE EFFORT</a:t>
                      </a:r>
                      <a:endParaRPr lang="pt-PT" sz="1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35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55943"/>
            <a:ext cx="693769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3">
            <a:extLst>
              <a:ext uri="{FF2B5EF4-FFF2-40B4-BE49-F238E27FC236}">
                <a16:creationId xmlns:a16="http://schemas.microsoft.com/office/drawing/2014/main" id="{01B3204B-6DBE-4867-BD3C-DE51471F12F8}"/>
              </a:ext>
            </a:extLst>
          </p:cNvPr>
          <p:cNvCxnSpPr>
            <a:cxnSpLocks/>
          </p:cNvCxnSpPr>
          <p:nvPr/>
        </p:nvCxnSpPr>
        <p:spPr>
          <a:xfrm>
            <a:off x="0" y="1055943"/>
            <a:ext cx="74410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6010B77-2321-408B-A3E0-D38584DA9FC3}"/>
              </a:ext>
            </a:extLst>
          </p:cNvPr>
          <p:cNvSpPr txBox="1">
            <a:spLocks/>
          </p:cNvSpPr>
          <p:nvPr/>
        </p:nvSpPr>
        <p:spPr>
          <a:xfrm>
            <a:off x="7646811" y="365124"/>
            <a:ext cx="32861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latin typeface="Affogato Medium" panose="00000600000000000000" pitchFamily="50" charset="0"/>
              </a:rPr>
              <a:t>week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464000"/>
              </p:ext>
            </p:extLst>
          </p:nvPr>
        </p:nvGraphicFramePr>
        <p:xfrm>
          <a:off x="1258998" y="1825625"/>
          <a:ext cx="9674003" cy="46970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2397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92421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956020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  <a:gridCol w="2194518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ffogato" panose="00000500000000000000" pitchFamily="50" charset="0"/>
                        </a:rPr>
                        <a:t>Upgrade the requirements 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Internal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Meeting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>
                          <a:latin typeface="Affogato" panose="00000500000000000000" pitchFamily="50" charset="0"/>
                        </a:rPr>
                        <a:t>1 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cliente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>
                          <a:latin typeface="Affogato" panose="00000500000000000000" pitchFamily="50" charset="0"/>
                        </a:rPr>
                        <a:t>2 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cliente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79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Alexandre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>
                          <a:latin typeface="Affogato Light" panose="00000400000000000000" pitchFamily="50" charset="0"/>
                        </a:rPr>
                        <a:t> EFFECTIVE EFFORT</a:t>
                      </a:r>
                      <a:endParaRPr lang="pt-PT" sz="1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cxnSpLocks/>
          </p:cNvCxnSpPr>
          <p:nvPr/>
        </p:nvCxnSpPr>
        <p:spPr>
          <a:xfrm>
            <a:off x="0" y="1055943"/>
            <a:ext cx="74410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46811" y="365124"/>
            <a:ext cx="3286190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week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75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702566"/>
              </p:ext>
            </p:extLst>
          </p:nvPr>
        </p:nvGraphicFramePr>
        <p:xfrm>
          <a:off x="1258998" y="1825625"/>
          <a:ext cx="9674004" cy="3715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594694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111500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821935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Finish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</a:p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Mockups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i="0" dirty="0">
                          <a:latin typeface="Affogato" panose="00000500000000000000" pitchFamily="50" charset="0"/>
                        </a:rPr>
                        <a:t>Meeting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the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client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Making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of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requirement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document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8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planned tasks.</a:t>
            </a: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195</Words>
  <Application>Microsoft Office PowerPoint</Application>
  <PresentationFormat>Ecrã Panorâmico</PresentationFormat>
  <Paragraphs>94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req.</vt:lpstr>
      <vt:lpstr>Apresentação do PowerPoint</vt:lpstr>
      <vt:lpstr>week tasks.</vt:lpstr>
      <vt:lpstr>planned tasks.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Alex Pinheiro</cp:lastModifiedBy>
  <cp:revision>20</cp:revision>
  <dcterms:created xsi:type="dcterms:W3CDTF">2018-09-25T13:13:30Z</dcterms:created>
  <dcterms:modified xsi:type="dcterms:W3CDTF">2018-09-27T16:31:53Z</dcterms:modified>
</cp:coreProperties>
</file>