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1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542" y="-58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27-09-2018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smtClean="0">
                <a:latin typeface="Affogato Medium" pitchFamily="2" charset="0"/>
              </a:rPr>
              <a:t>WEEK </a:t>
            </a:r>
            <a:r>
              <a:rPr lang="pt-PT" sz="2400" smtClean="0">
                <a:latin typeface="Affogato Medium" pitchFamily="2" charset="0"/>
              </a:rPr>
              <a:t>3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1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3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3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7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9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4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41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43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44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5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7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48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49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1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2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17788" y="1027906"/>
            <a:ext cx="2173857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74765"/>
              </p:ext>
            </p:extLst>
          </p:nvPr>
        </p:nvGraphicFramePr>
        <p:xfrm>
          <a:off x="1284277" y="1835150"/>
          <a:ext cx="9529173" cy="45265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9062">
                  <a:extLst>
                    <a:ext uri="{9D8B030D-6E8A-4147-A177-3AD203B41FA5}">
                      <a16:colId xmlns="" xmlns:a16="http://schemas.microsoft.com/office/drawing/2014/main" val="3839103568"/>
                    </a:ext>
                  </a:extLst>
                </a:gridCol>
                <a:gridCol w="1802657">
                  <a:extLst>
                    <a:ext uri="{9D8B030D-6E8A-4147-A177-3AD203B41FA5}">
                      <a16:colId xmlns="" xmlns:a16="http://schemas.microsoft.com/office/drawing/2014/main" val="187051537"/>
                    </a:ext>
                  </a:extLst>
                </a:gridCol>
                <a:gridCol w="1694324">
                  <a:extLst>
                    <a:ext uri="{9D8B030D-6E8A-4147-A177-3AD203B41FA5}">
                      <a16:colId xmlns="" xmlns:a16="http://schemas.microsoft.com/office/drawing/2014/main" val="2025017854"/>
                    </a:ext>
                  </a:extLst>
                </a:gridCol>
                <a:gridCol w="16777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7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777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en-GB" sz="1400" spc="300" noProof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en-GB" sz="1400" spc="300" baseline="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en-GB" sz="1400" spc="300" noProof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en-GB" sz="1400" spc="300" noProof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Maria </a:t>
                      </a:r>
                      <a:r>
                        <a:rPr lang="en-GB" sz="1400" noProof="0" dirty="0" err="1" smtClean="0">
                          <a:latin typeface="Affogato" pitchFamily="2" charset="0"/>
                        </a:rPr>
                        <a:t>Alves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r>
                        <a:rPr lang="en-GB" sz="14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 Reis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Viviana Abreu</a:t>
                      </a:r>
                    </a:p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Luís Gonçalves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Hugo Marques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Ana Almeida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 HOUR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1</a:t>
                      </a:r>
                      <a:r>
                        <a:rPr lang="en-GB" sz="1400" noProof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400" noProof="0" dirty="0" smtClean="0">
                          <a:latin typeface="Affogato" pitchFamily="2" charset="0"/>
                        </a:rPr>
                        <a:t>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2 HOURS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1055943"/>
            <a:ext cx="8367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17788" y="365125"/>
            <a:ext cx="2736011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t</a:t>
            </a:r>
            <a:r>
              <a:rPr lang="pt-PT" sz="5400" dirty="0" smtClean="0">
                <a:latin typeface="Affogato Medium" panose="00000600000000000000" pitchFamily="50" charset="0"/>
              </a:rPr>
              <a:t>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569192"/>
              </p:ext>
            </p:extLst>
          </p:nvPr>
        </p:nvGraphicFramePr>
        <p:xfrm>
          <a:off x="638177" y="1825625"/>
          <a:ext cx="11096623" cy="39817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0658">
                  <a:extLst>
                    <a:ext uri="{9D8B030D-6E8A-4147-A177-3AD203B41FA5}">
                      <a16:colId xmlns="" xmlns:a16="http://schemas.microsoft.com/office/drawing/2014/main" val="3839103568"/>
                    </a:ext>
                  </a:extLst>
                </a:gridCol>
                <a:gridCol w="1611845">
                  <a:extLst>
                    <a:ext uri="{9D8B030D-6E8A-4147-A177-3AD203B41FA5}">
                      <a16:colId xmlns="" xmlns:a16="http://schemas.microsoft.com/office/drawing/2014/main" val="187051537"/>
                    </a:ext>
                  </a:extLst>
                </a:gridCol>
                <a:gridCol w="1765740">
                  <a:extLst>
                    <a:ext uri="{9D8B030D-6E8A-4147-A177-3AD203B41FA5}">
                      <a16:colId xmlns="" xmlns:a16="http://schemas.microsoft.com/office/drawing/2014/main" val="2025017854"/>
                    </a:ext>
                  </a:extLst>
                </a:gridCol>
                <a:gridCol w="16037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37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604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60444">
                  <a:extLst>
                    <a:ext uri="{9D8B030D-6E8A-4147-A177-3AD203B41FA5}">
                      <a16:colId xmlns="" xmlns:a16="http://schemas.microsoft.com/office/drawing/2014/main" val="3695970854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Status data gathering from the other units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Weekly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presentation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  <a:p>
                      <a:pPr algn="ctr"/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Drafting of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the Quality Manual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Maria Alves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Rui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Reis</a:t>
                      </a:r>
                    </a:p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Ana Almeida</a:t>
                      </a:r>
                    </a:p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Viviana Abreu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2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4 HOURS</a:t>
                      </a:r>
                    </a:p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(each)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1027906"/>
            <a:ext cx="4492925" cy="343693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ffogato Medium" panose="00000600000000000000" pitchFamily="50" charset="0"/>
              </a:rPr>
              <a:t>a</a:t>
            </a:r>
            <a:r>
              <a:rPr lang="pt-PT" dirty="0" smtClean="0">
                <a:latin typeface="Affogato Medium" panose="00000600000000000000" pitchFamily="50" charset="0"/>
              </a:rPr>
              <a:t>dditional notes.</a:t>
            </a:r>
            <a:endParaRPr lang="pt-PT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51894" y="1027906"/>
            <a:ext cx="6740106" cy="9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2018581"/>
            <a:ext cx="9325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ffogato" panose="00000500000000000000" pitchFamily="50" charset="0"/>
              </a:rPr>
              <a:t>Regarding the group work on the </a:t>
            </a:r>
            <a:r>
              <a:rPr lang="en-US" dirty="0" smtClean="0">
                <a:latin typeface="Affogato" panose="00000500000000000000" pitchFamily="50" charset="0"/>
              </a:rPr>
              <a:t>previous </a:t>
            </a:r>
            <a:r>
              <a:rPr lang="en-US" dirty="0">
                <a:latin typeface="Affogato" panose="00000500000000000000" pitchFamily="50" charset="0"/>
              </a:rPr>
              <a:t>week, we can say that we </a:t>
            </a:r>
            <a:r>
              <a:rPr lang="en-US" dirty="0" smtClean="0">
                <a:latin typeface="Affogato" panose="00000500000000000000" pitchFamily="50" charset="0"/>
              </a:rPr>
              <a:t>communicated well </a:t>
            </a:r>
            <a:r>
              <a:rPr lang="en-US" dirty="0">
                <a:latin typeface="Affogato" panose="00000500000000000000" pitchFamily="50" charset="0"/>
              </a:rPr>
              <a:t>within the unit and that we were readily available to work with the rest of team. When it came to weekly </a:t>
            </a:r>
            <a:r>
              <a:rPr lang="en-US" dirty="0">
                <a:latin typeface="Affogato" pitchFamily="2" charset="0"/>
              </a:rPr>
              <a:t>goals and tasks, we mostly </a:t>
            </a:r>
            <a:r>
              <a:rPr lang="en-US" dirty="0" smtClean="0">
                <a:latin typeface="Affogato" pitchFamily="2" charset="0"/>
              </a:rPr>
              <a:t>succeeded, </a:t>
            </a:r>
            <a:r>
              <a:rPr lang="en-US" dirty="0">
                <a:latin typeface="Affogato" pitchFamily="2" charset="0"/>
              </a:rPr>
              <a:t>completing almost everything that we had set out to do, with the deadlines and well distributed unit tasks</a:t>
            </a:r>
            <a:r>
              <a:rPr lang="en-US" dirty="0" smtClean="0">
                <a:latin typeface="Affogato" pitchFamily="2" charset="0"/>
              </a:rPr>
              <a:t>. </a:t>
            </a:r>
            <a:r>
              <a:rPr lang="en-US" dirty="0">
                <a:latin typeface="Affogato" pitchFamily="2" charset="0"/>
              </a:rPr>
              <a:t>On the </a:t>
            </a:r>
            <a:r>
              <a:rPr lang="en-US" dirty="0" smtClean="0">
                <a:latin typeface="Affogato" pitchFamily="2" charset="0"/>
              </a:rPr>
              <a:t>other side, </a:t>
            </a:r>
            <a:r>
              <a:rPr lang="en-US" dirty="0">
                <a:latin typeface="Affogato" pitchFamily="2" charset="0"/>
              </a:rPr>
              <a:t>when it came to hardships, we had trouble matching our different schedules and finding time to have </a:t>
            </a:r>
            <a:r>
              <a:rPr lang="en-US" dirty="0" smtClean="0">
                <a:latin typeface="Affogato" pitchFamily="2" charset="0"/>
              </a:rPr>
              <a:t>meetings.</a:t>
            </a:r>
            <a:endParaRPr lang="pt-PT" dirty="0">
              <a:latin typeface="Affoga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306</Words>
  <Application>Microsoft Office PowerPoint</Application>
  <PresentationFormat>Personalizados</PresentationFormat>
  <Paragraphs>93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about us.</vt:lpstr>
      <vt:lpstr>QUA</vt:lpstr>
      <vt:lpstr>tasks.</vt:lpstr>
      <vt:lpstr>planned tasks.</vt:lpstr>
      <vt:lpstr>additional notes.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27</cp:revision>
  <dcterms:created xsi:type="dcterms:W3CDTF">2018-09-25T13:13:30Z</dcterms:created>
  <dcterms:modified xsi:type="dcterms:W3CDTF">2018-09-27T16:07:58Z</dcterms:modified>
</cp:coreProperties>
</file>