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447CE26-8234-47AB-997B-1259AD14F68A}"/>
              </a:ext>
            </a:extLst>
          </p:cNvPr>
          <p:cNvSpPr/>
          <p:nvPr/>
        </p:nvSpPr>
        <p:spPr>
          <a:xfrm>
            <a:off x="1950370" y="1519288"/>
            <a:ext cx="2376990" cy="237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64788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326235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9DEC45-FF03-43E9-8DBA-BB9844148D28}"/>
              </a:ext>
            </a:extLst>
          </p:cNvPr>
          <p:cNvSpPr/>
          <p:nvPr/>
        </p:nvSpPr>
        <p:spPr>
          <a:xfrm>
            <a:off x="5020794" y="1519288"/>
            <a:ext cx="2376990" cy="23769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8169B5E3-6FB0-4A18-99C6-BBC2F5D47857}"/>
              </a:ext>
            </a:extLst>
          </p:cNvPr>
          <p:cNvSpPr/>
          <p:nvPr/>
        </p:nvSpPr>
        <p:spPr>
          <a:xfrm>
            <a:off x="5235212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588A26D1-87E0-4BDA-ACCF-B1F9EB7FA657}"/>
              </a:ext>
            </a:extLst>
          </p:cNvPr>
          <p:cNvSpPr txBox="1"/>
          <p:nvPr/>
        </p:nvSpPr>
        <p:spPr>
          <a:xfrm>
            <a:off x="5396659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444E5-5B77-4E4A-BF72-CCECEC9825ED}"/>
              </a:ext>
            </a:extLst>
          </p:cNvPr>
          <p:cNvSpPr/>
          <p:nvPr/>
        </p:nvSpPr>
        <p:spPr>
          <a:xfrm>
            <a:off x="1950370" y="4115885"/>
            <a:ext cx="2376990" cy="23769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A19F9C36-B64F-45A2-BE5F-1469B42FDB26}"/>
              </a:ext>
            </a:extLst>
          </p:cNvPr>
          <p:cNvSpPr/>
          <p:nvPr/>
        </p:nvSpPr>
        <p:spPr>
          <a:xfrm>
            <a:off x="2164788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84E479B6-C329-4DD0-9A83-F9AF7F440C7B}"/>
              </a:ext>
            </a:extLst>
          </p:cNvPr>
          <p:cNvSpPr txBox="1"/>
          <p:nvPr/>
        </p:nvSpPr>
        <p:spPr>
          <a:xfrm>
            <a:off x="2326235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27127D-719C-4470-B3DD-5837CE7052B4}"/>
              </a:ext>
            </a:extLst>
          </p:cNvPr>
          <p:cNvSpPr/>
          <p:nvPr/>
        </p:nvSpPr>
        <p:spPr>
          <a:xfrm>
            <a:off x="5020794" y="4115885"/>
            <a:ext cx="2376990" cy="237699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CBA90053-BB24-47ED-A25A-121D95CFF419}"/>
              </a:ext>
            </a:extLst>
          </p:cNvPr>
          <p:cNvSpPr/>
          <p:nvPr/>
        </p:nvSpPr>
        <p:spPr>
          <a:xfrm>
            <a:off x="5235212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1FEA0D45-278D-4AD6-8CE9-DC05D48A3658}"/>
              </a:ext>
            </a:extLst>
          </p:cNvPr>
          <p:cNvSpPr txBox="1"/>
          <p:nvPr/>
        </p:nvSpPr>
        <p:spPr>
          <a:xfrm>
            <a:off x="5396659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7A8CDFC-F905-41A1-B7C8-94467E36A03F}"/>
              </a:ext>
            </a:extLst>
          </p:cNvPr>
          <p:cNvSpPr/>
          <p:nvPr/>
        </p:nvSpPr>
        <p:spPr>
          <a:xfrm>
            <a:off x="8106170" y="4115885"/>
            <a:ext cx="2376990" cy="2376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4F1C13F7-5DE6-42F4-955E-027C298F9379}"/>
              </a:ext>
            </a:extLst>
          </p:cNvPr>
          <p:cNvSpPr/>
          <p:nvPr/>
        </p:nvSpPr>
        <p:spPr>
          <a:xfrm>
            <a:off x="8311446" y="6341775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338C4A87-EB52-4A3D-85DB-F798A41DBB74}"/>
              </a:ext>
            </a:extLst>
          </p:cNvPr>
          <p:cNvSpPr txBox="1"/>
          <p:nvPr/>
        </p:nvSpPr>
        <p:spPr>
          <a:xfrm>
            <a:off x="8472893" y="6337231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David Ferrugento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DF24A6-7840-4C72-8FCB-E10CDCE85843}"/>
              </a:ext>
            </a:extLst>
          </p:cNvPr>
          <p:cNvSpPr/>
          <p:nvPr/>
        </p:nvSpPr>
        <p:spPr>
          <a:xfrm>
            <a:off x="8025447" y="1513928"/>
            <a:ext cx="2376990" cy="237699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F87C164-7CA5-45D2-B53D-9C932AAA4084}"/>
              </a:ext>
            </a:extLst>
          </p:cNvPr>
          <p:cNvSpPr/>
          <p:nvPr/>
        </p:nvSpPr>
        <p:spPr>
          <a:xfrm>
            <a:off x="8230723" y="3739818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33BC3D52-5A81-4866-8346-FD1079D4159C}"/>
              </a:ext>
            </a:extLst>
          </p:cNvPr>
          <p:cNvSpPr txBox="1"/>
          <p:nvPr/>
        </p:nvSpPr>
        <p:spPr>
          <a:xfrm>
            <a:off x="8392170" y="37352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F5BF01E-8B5A-4F50-B8AA-AFA39389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211" y="2083936"/>
            <a:ext cx="9699577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36926-F83D-4F25-A428-21A8E350BD21}"/>
              </a:ext>
            </a:extLst>
          </p:cNvPr>
          <p:cNvSpPr/>
          <p:nvPr/>
        </p:nvSpPr>
        <p:spPr>
          <a:xfrm>
            <a:off x="7122160" y="1027906"/>
            <a:ext cx="3901440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C5F7083-051D-4E22-84E3-DB20EF55B576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693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B9F53D-72DE-4C5C-976C-1147C36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0" y="365125"/>
            <a:ext cx="4231639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Gantt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Diagram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179C3F60-B5C9-4848-B64F-D253E2EE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10" b="29049"/>
          <a:stretch/>
        </p:blipFill>
        <p:spPr>
          <a:xfrm>
            <a:off x="512773" y="1862607"/>
            <a:ext cx="11166453" cy="3939450"/>
          </a:xfrm>
        </p:spPr>
      </p:pic>
    </p:spTree>
    <p:extLst>
      <p:ext uri="{BB962C8B-B14F-4D97-AF65-F5344CB8AC3E}">
        <p14:creationId xmlns:p14="http://schemas.microsoft.com/office/powerpoint/2010/main" val="6900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456007"/>
              </p:ext>
            </p:extLst>
          </p:nvPr>
        </p:nvGraphicFramePr>
        <p:xfrm>
          <a:off x="1258998" y="1825625"/>
          <a:ext cx="9674003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1023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9372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84495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067153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067153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planned tasks.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36926-F83D-4F25-A428-21A8E350BD21}"/>
              </a:ext>
            </a:extLst>
          </p:cNvPr>
          <p:cNvSpPr/>
          <p:nvPr/>
        </p:nvSpPr>
        <p:spPr>
          <a:xfrm>
            <a:off x="7122160" y="1027906"/>
            <a:ext cx="3901440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C5F7083-051D-4E22-84E3-DB20EF55B576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693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B9F53D-72DE-4C5C-976C-1147C36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0" y="365125"/>
            <a:ext cx="4231639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Gantt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Diagram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05D574D-6FFC-4C88-BB02-B6B41CA8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47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</Words>
  <Application>Microsoft Office PowerPoint</Application>
  <PresentationFormat>Ecrã Panorâmico</PresentationFormat>
  <Paragraphs>29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tst.</vt:lpstr>
      <vt:lpstr>tasks.</vt:lpstr>
      <vt:lpstr>Gantt Diagram.</vt:lpstr>
      <vt:lpstr>planned tasks.</vt:lpstr>
      <vt:lpstr>Gantt Diagram.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Ana Teresa Salgueiro</cp:lastModifiedBy>
  <cp:revision>13</cp:revision>
  <dcterms:created xsi:type="dcterms:W3CDTF">2018-09-25T13:13:30Z</dcterms:created>
  <dcterms:modified xsi:type="dcterms:W3CDTF">2018-10-03T10:52:48Z</dcterms:modified>
</cp:coreProperties>
</file>