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 ExtraBold" charset="1" panose="00000700000000000000"/>
      <p:regular r:id="rId10"/>
    </p:embeddedFont>
    <p:embeddedFont>
      <p:font typeface="Codec Pro ExtraBold Bold" charset="1" panose="000009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Light" charset="1" panose="020B0306030504020204"/>
      <p:regular r:id="rId22"/>
    </p:embeddedFont>
    <p:embeddedFont>
      <p:font typeface="Open Sans Light Italics" charset="1" panose="020B0306030504020204"/>
      <p:regular r:id="rId23"/>
    </p:embeddedFont>
    <p:embeddedFont>
      <p:font typeface="Open Sans Ultra-Bold" charset="1" panose="00000000000000000000"/>
      <p:regular r:id="rId24"/>
    </p:embeddedFont>
    <p:embeddedFont>
      <p:font typeface="Open Sans Ultra-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font" Target="fonts/font18.fntdata"/><Relationship Id="rId26" Type="http://schemas.openxmlformats.org/officeDocument/2006/relationships/slide" Target="slides/slide1.xml"/><Relationship Id="rId21" Type="http://schemas.openxmlformats.org/officeDocument/2006/relationships/font" Target="fonts/font21.fntdata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font" Target="fonts/font17.fntdata"/><Relationship Id="rId25" Type="http://schemas.openxmlformats.org/officeDocument/2006/relationships/font" Target="fonts/font25.fntdata"/><Relationship Id="rId7" Type="http://schemas.openxmlformats.org/officeDocument/2006/relationships/font" Target="fonts/font7.fntdata"/><Relationship Id="rId33" Type="http://schemas.openxmlformats.org/officeDocument/2006/relationships/customXml" Target="../customXml/item3.xml"/><Relationship Id="rId16" Type="http://schemas.openxmlformats.org/officeDocument/2006/relationships/font" Target="fonts/font16.fntdata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font" Target="fonts/font24.fntdata"/><Relationship Id="rId6" Type="http://schemas.openxmlformats.org/officeDocument/2006/relationships/font" Target="fonts/font6.fntdata"/><Relationship Id="rId32" Type="http://schemas.openxmlformats.org/officeDocument/2006/relationships/customXml" Target="../customXml/item2.xml"/><Relationship Id="rId15" Type="http://schemas.openxmlformats.org/officeDocument/2006/relationships/font" Target="fonts/font15.fntdata"/><Relationship Id="rId23" Type="http://schemas.openxmlformats.org/officeDocument/2006/relationships/font" Target="fonts/font23.fntdata"/><Relationship Id="rId28" Type="http://schemas.openxmlformats.org/officeDocument/2006/relationships/slide" Target="slides/slide3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font" Target="fonts/font19.fntdata"/><Relationship Id="rId31" Type="http://schemas.openxmlformats.org/officeDocument/2006/relationships/customXml" Target="../customXml/item1.xml"/><Relationship Id="rId14" Type="http://schemas.openxmlformats.org/officeDocument/2006/relationships/font" Target="fonts/font14.fntdata"/><Relationship Id="rId22" Type="http://schemas.openxmlformats.org/officeDocument/2006/relationships/font" Target="fonts/font22.fntdata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8" Type="http://schemas.openxmlformats.org/officeDocument/2006/relationships/font" Target="fonts/font8.fntdata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2182">
            <a:off x="9810113" y="2652012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2956" y="2798727"/>
            <a:ext cx="10537805" cy="394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</a:rPr>
              <a:t>Aplicativo Calculadora</a:t>
            </a:r>
          </a:p>
        </p:txBody>
      </p:sp>
      <p:sp>
        <p:nvSpPr>
          <p:cNvPr name="AutoShape 5" id="5"/>
          <p:cNvSpPr/>
          <p:nvPr/>
        </p:nvSpPr>
        <p:spPr>
          <a:xfrm>
            <a:off x="16360701" y="442"/>
            <a:ext cx="47625" cy="10273056"/>
          </a:xfrm>
          <a:prstGeom prst="line">
            <a:avLst/>
          </a:prstGeom>
          <a:ln cap="flat" w="190500">
            <a:solidFill>
              <a:srgbClr val="5E17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260760" y="-4051131"/>
            <a:ext cx="9490045" cy="6703143"/>
            <a:chOff x="0" y="0"/>
            <a:chExt cx="1035483" cy="731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5483" cy="731397"/>
            </a:xfrm>
            <a:custGeom>
              <a:avLst/>
              <a:gdLst/>
              <a:ahLst/>
              <a:cxnLst/>
              <a:rect r="r" b="b" t="t" l="l"/>
              <a:pathLst>
                <a:path h="731397" w="1035483">
                  <a:moveTo>
                    <a:pt x="832283" y="0"/>
                  </a:moveTo>
                  <a:cubicBezTo>
                    <a:pt x="944508" y="0"/>
                    <a:pt x="1035483" y="163729"/>
                    <a:pt x="1035483" y="365699"/>
                  </a:cubicBezTo>
                  <a:cubicBezTo>
                    <a:pt x="1035483" y="567668"/>
                    <a:pt x="944508" y="731397"/>
                    <a:pt x="832283" y="731397"/>
                  </a:cubicBezTo>
                  <a:lnTo>
                    <a:pt x="203200" y="731397"/>
                  </a:lnTo>
                  <a:cubicBezTo>
                    <a:pt x="90976" y="731397"/>
                    <a:pt x="0" y="567668"/>
                    <a:pt x="0" y="365699"/>
                  </a:cubicBezTo>
                  <a:cubicBezTo>
                    <a:pt x="0" y="163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35483" cy="76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74079" y="8350231"/>
            <a:ext cx="775333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5"/>
              </a:lnSpc>
            </a:pPr>
            <a:r>
              <a:rPr lang="en-US" sz="3929" spc="267">
                <a:solidFill>
                  <a:srgbClr val="000000"/>
                </a:solidFill>
                <a:latin typeface="Codec Pro ExtraBold"/>
              </a:rPr>
              <a:t>Miguel Nink  PAM</a:t>
            </a:r>
          </a:p>
          <a:p>
            <a:pPr>
              <a:lnSpc>
                <a:spcPts val="4715"/>
              </a:lnSpc>
            </a:pPr>
            <a:r>
              <a:rPr lang="en-US" sz="3929" spc="267">
                <a:solidFill>
                  <a:srgbClr val="000000"/>
                </a:solidFill>
                <a:latin typeface="Codec Pro ExtraBold"/>
              </a:rPr>
              <a:t>Orientador: Jonatas Santos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0654" y="589488"/>
            <a:ext cx="2649596" cy="79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2166" spc="108">
                <a:solidFill>
                  <a:srgbClr val="FFFFFF"/>
                </a:solidFill>
                <a:latin typeface="Codec Pro ExtraBold Bold"/>
              </a:rPr>
              <a:t>Etec Itaquaquecetuba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84899">
            <a:off x="-2159118" y="2613598"/>
            <a:ext cx="4831203" cy="4831203"/>
          </a:xfrm>
          <a:custGeom>
            <a:avLst/>
            <a:gdLst/>
            <a:ahLst/>
            <a:cxnLst/>
            <a:rect r="r" b="b" t="t" l="l"/>
            <a:pathLst>
              <a:path h="4831203" w="4831203">
                <a:moveTo>
                  <a:pt x="0" y="0"/>
                </a:moveTo>
                <a:lnTo>
                  <a:pt x="4831203" y="0"/>
                </a:lnTo>
                <a:lnTo>
                  <a:pt x="4831203" y="4831204"/>
                </a:lnTo>
                <a:lnTo>
                  <a:pt x="0" y="483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977957" y="6972"/>
            <a:ext cx="47625" cy="10273056"/>
          </a:xfrm>
          <a:prstGeom prst="line">
            <a:avLst/>
          </a:prstGeom>
          <a:ln cap="flat" w="190500">
            <a:solidFill>
              <a:srgbClr val="5E17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573361" y="3752213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321839"/>
            <a:ext cx="7221255" cy="1643322"/>
            <a:chOff x="0" y="0"/>
            <a:chExt cx="1901894" cy="4328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1894" cy="432809"/>
            </a:xfrm>
            <a:custGeom>
              <a:avLst/>
              <a:gdLst/>
              <a:ahLst/>
              <a:cxnLst/>
              <a:rect r="r" b="b" t="t" l="l"/>
              <a:pathLst>
                <a:path h="432809" w="1901894">
                  <a:moveTo>
                    <a:pt x="107210" y="0"/>
                  </a:moveTo>
                  <a:lnTo>
                    <a:pt x="1794684" y="0"/>
                  </a:lnTo>
                  <a:cubicBezTo>
                    <a:pt x="1823118" y="0"/>
                    <a:pt x="1850387" y="11295"/>
                    <a:pt x="1870493" y="31401"/>
                  </a:cubicBezTo>
                  <a:cubicBezTo>
                    <a:pt x="1890599" y="51507"/>
                    <a:pt x="1901894" y="78776"/>
                    <a:pt x="1901894" y="107210"/>
                  </a:cubicBezTo>
                  <a:lnTo>
                    <a:pt x="1901894" y="325599"/>
                  </a:lnTo>
                  <a:cubicBezTo>
                    <a:pt x="1901894" y="354033"/>
                    <a:pt x="1890599" y="381302"/>
                    <a:pt x="1870493" y="401408"/>
                  </a:cubicBezTo>
                  <a:cubicBezTo>
                    <a:pt x="1850387" y="421514"/>
                    <a:pt x="1823118" y="432809"/>
                    <a:pt x="1794684" y="432809"/>
                  </a:cubicBezTo>
                  <a:lnTo>
                    <a:pt x="107210" y="432809"/>
                  </a:lnTo>
                  <a:cubicBezTo>
                    <a:pt x="78776" y="432809"/>
                    <a:pt x="51507" y="421514"/>
                    <a:pt x="31401" y="401408"/>
                  </a:cubicBezTo>
                  <a:cubicBezTo>
                    <a:pt x="11295" y="381302"/>
                    <a:pt x="0" y="354033"/>
                    <a:pt x="0" y="325599"/>
                  </a:cubicBezTo>
                  <a:lnTo>
                    <a:pt x="0" y="107210"/>
                  </a:lnTo>
                  <a:cubicBezTo>
                    <a:pt x="0" y="78776"/>
                    <a:pt x="11295" y="51507"/>
                    <a:pt x="31401" y="31401"/>
                  </a:cubicBezTo>
                  <a:cubicBezTo>
                    <a:pt x="51507" y="11295"/>
                    <a:pt x="78776" y="0"/>
                    <a:pt x="107210" y="0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71450"/>
              <a:ext cx="1901894" cy="60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90"/>
                </a:lnSpc>
                <a:spcBef>
                  <a:spcPct val="0"/>
                </a:spcBef>
              </a:pPr>
              <a:r>
                <a:rPr lang="en-US" sz="5210" spc="1120">
                  <a:solidFill>
                    <a:srgbClr val="FFFFFF"/>
                  </a:solidFill>
                  <a:latin typeface="Codec Pro ExtraBold"/>
                </a:rPr>
                <a:t>Tela do APP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6118046" y="1612664"/>
            <a:ext cx="14851107" cy="6703143"/>
            <a:chOff x="0" y="0"/>
            <a:chExt cx="1620443" cy="7313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0443" cy="731397"/>
            </a:xfrm>
            <a:custGeom>
              <a:avLst/>
              <a:gdLst/>
              <a:ahLst/>
              <a:cxnLst/>
              <a:rect r="r" b="b" t="t" l="l"/>
              <a:pathLst>
                <a:path h="731397" w="1620443">
                  <a:moveTo>
                    <a:pt x="1417243" y="0"/>
                  </a:moveTo>
                  <a:cubicBezTo>
                    <a:pt x="1529467" y="0"/>
                    <a:pt x="1620443" y="163729"/>
                    <a:pt x="1620443" y="365699"/>
                  </a:cubicBezTo>
                  <a:cubicBezTo>
                    <a:pt x="1620443" y="567668"/>
                    <a:pt x="1529467" y="731397"/>
                    <a:pt x="1417243" y="731397"/>
                  </a:cubicBezTo>
                  <a:lnTo>
                    <a:pt x="203200" y="731397"/>
                  </a:lnTo>
                  <a:cubicBezTo>
                    <a:pt x="90976" y="731397"/>
                    <a:pt x="0" y="567668"/>
                    <a:pt x="0" y="365699"/>
                  </a:cubicBezTo>
                  <a:cubicBezTo>
                    <a:pt x="0" y="163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0443" cy="76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969867" y="14827"/>
            <a:ext cx="5147465" cy="10460936"/>
            <a:chOff x="0" y="0"/>
            <a:chExt cx="5001260" cy="101638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6"/>
              <a:stretch>
                <a:fillRect l="-45" t="0" r="-45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7"/>
              <a:stretch>
                <a:fillRect l="0" t="-1139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665469"/>
            <a:ext cx="18288000" cy="0"/>
          </a:xfrm>
          <a:prstGeom prst="line">
            <a:avLst/>
          </a:prstGeom>
          <a:ln cap="flat" w="190500">
            <a:solidFill>
              <a:srgbClr val="5E17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2996062" y="9258300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6"/>
                </a:lnTo>
                <a:lnTo>
                  <a:pt x="0" y="1050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0594" y="284364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533373" y="843808"/>
            <a:ext cx="7221255" cy="1643322"/>
            <a:chOff x="0" y="0"/>
            <a:chExt cx="1901894" cy="4328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1894" cy="432809"/>
            </a:xfrm>
            <a:custGeom>
              <a:avLst/>
              <a:gdLst/>
              <a:ahLst/>
              <a:cxnLst/>
              <a:rect r="r" b="b" t="t" l="l"/>
              <a:pathLst>
                <a:path h="432809" w="1901894">
                  <a:moveTo>
                    <a:pt x="107210" y="0"/>
                  </a:moveTo>
                  <a:lnTo>
                    <a:pt x="1794684" y="0"/>
                  </a:lnTo>
                  <a:cubicBezTo>
                    <a:pt x="1823118" y="0"/>
                    <a:pt x="1850387" y="11295"/>
                    <a:pt x="1870493" y="31401"/>
                  </a:cubicBezTo>
                  <a:cubicBezTo>
                    <a:pt x="1890599" y="51507"/>
                    <a:pt x="1901894" y="78776"/>
                    <a:pt x="1901894" y="107210"/>
                  </a:cubicBezTo>
                  <a:lnTo>
                    <a:pt x="1901894" y="325599"/>
                  </a:lnTo>
                  <a:cubicBezTo>
                    <a:pt x="1901894" y="354033"/>
                    <a:pt x="1890599" y="381302"/>
                    <a:pt x="1870493" y="401408"/>
                  </a:cubicBezTo>
                  <a:cubicBezTo>
                    <a:pt x="1850387" y="421514"/>
                    <a:pt x="1823118" y="432809"/>
                    <a:pt x="1794684" y="432809"/>
                  </a:cubicBezTo>
                  <a:lnTo>
                    <a:pt x="107210" y="432809"/>
                  </a:lnTo>
                  <a:cubicBezTo>
                    <a:pt x="78776" y="432809"/>
                    <a:pt x="51507" y="421514"/>
                    <a:pt x="31401" y="401408"/>
                  </a:cubicBezTo>
                  <a:cubicBezTo>
                    <a:pt x="11295" y="381302"/>
                    <a:pt x="0" y="354033"/>
                    <a:pt x="0" y="325599"/>
                  </a:cubicBezTo>
                  <a:lnTo>
                    <a:pt x="0" y="107210"/>
                  </a:lnTo>
                  <a:cubicBezTo>
                    <a:pt x="0" y="78776"/>
                    <a:pt x="11295" y="51507"/>
                    <a:pt x="31401" y="31401"/>
                  </a:cubicBezTo>
                  <a:cubicBezTo>
                    <a:pt x="51507" y="11295"/>
                    <a:pt x="78776" y="0"/>
                    <a:pt x="107210" y="0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71450"/>
              <a:ext cx="1901894" cy="60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90"/>
                </a:lnSpc>
                <a:spcBef>
                  <a:spcPct val="0"/>
                </a:spcBef>
              </a:pPr>
              <a:r>
                <a:rPr lang="en-US" sz="5210" spc="1120">
                  <a:solidFill>
                    <a:srgbClr val="FFFFFF"/>
                  </a:solidFill>
                  <a:latin typeface="Codec Pro ExtraBold"/>
                </a:rPr>
                <a:t>Tela do Código 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5612" y="2582939"/>
            <a:ext cx="15096776" cy="7132150"/>
          </a:xfrm>
          <a:custGeom>
            <a:avLst/>
            <a:gdLst/>
            <a:ahLst/>
            <a:cxnLst/>
            <a:rect r="r" b="b" t="t" l="l"/>
            <a:pathLst>
              <a:path h="7132150" w="15096776">
                <a:moveTo>
                  <a:pt x="0" y="0"/>
                </a:moveTo>
                <a:lnTo>
                  <a:pt x="15096776" y="0"/>
                </a:lnTo>
                <a:lnTo>
                  <a:pt x="15096776" y="7132150"/>
                </a:lnTo>
                <a:lnTo>
                  <a:pt x="0" y="7132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06" r="0" b="-606"/>
            </a:stretch>
          </a:blipFill>
          <a:ln w="95250" cap="sq">
            <a:solidFill>
              <a:srgbClr val="5E17EB"/>
            </a:solidFill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84899">
            <a:off x="-2159118" y="2613598"/>
            <a:ext cx="4831203" cy="4831203"/>
          </a:xfrm>
          <a:custGeom>
            <a:avLst/>
            <a:gdLst/>
            <a:ahLst/>
            <a:cxnLst/>
            <a:rect r="r" b="b" t="t" l="l"/>
            <a:pathLst>
              <a:path h="4831203" w="4831203">
                <a:moveTo>
                  <a:pt x="0" y="0"/>
                </a:moveTo>
                <a:lnTo>
                  <a:pt x="4831203" y="0"/>
                </a:lnTo>
                <a:lnTo>
                  <a:pt x="4831203" y="4831204"/>
                </a:lnTo>
                <a:lnTo>
                  <a:pt x="0" y="483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977957" y="6972"/>
            <a:ext cx="47625" cy="10273056"/>
          </a:xfrm>
          <a:prstGeom prst="line">
            <a:avLst/>
          </a:prstGeom>
          <a:ln cap="flat" w="190500">
            <a:solidFill>
              <a:srgbClr val="5E17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573361" y="3752213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321839"/>
            <a:ext cx="7221255" cy="1643322"/>
            <a:chOff x="0" y="0"/>
            <a:chExt cx="1901894" cy="4328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1894" cy="432809"/>
            </a:xfrm>
            <a:custGeom>
              <a:avLst/>
              <a:gdLst/>
              <a:ahLst/>
              <a:cxnLst/>
              <a:rect r="r" b="b" t="t" l="l"/>
              <a:pathLst>
                <a:path h="432809" w="1901894">
                  <a:moveTo>
                    <a:pt x="107210" y="0"/>
                  </a:moveTo>
                  <a:lnTo>
                    <a:pt x="1794684" y="0"/>
                  </a:lnTo>
                  <a:cubicBezTo>
                    <a:pt x="1823118" y="0"/>
                    <a:pt x="1850387" y="11295"/>
                    <a:pt x="1870493" y="31401"/>
                  </a:cubicBezTo>
                  <a:cubicBezTo>
                    <a:pt x="1890599" y="51507"/>
                    <a:pt x="1901894" y="78776"/>
                    <a:pt x="1901894" y="107210"/>
                  </a:cubicBezTo>
                  <a:lnTo>
                    <a:pt x="1901894" y="325599"/>
                  </a:lnTo>
                  <a:cubicBezTo>
                    <a:pt x="1901894" y="354033"/>
                    <a:pt x="1890599" y="381302"/>
                    <a:pt x="1870493" y="401408"/>
                  </a:cubicBezTo>
                  <a:cubicBezTo>
                    <a:pt x="1850387" y="421514"/>
                    <a:pt x="1823118" y="432809"/>
                    <a:pt x="1794684" y="432809"/>
                  </a:cubicBezTo>
                  <a:lnTo>
                    <a:pt x="107210" y="432809"/>
                  </a:lnTo>
                  <a:cubicBezTo>
                    <a:pt x="78776" y="432809"/>
                    <a:pt x="51507" y="421514"/>
                    <a:pt x="31401" y="401408"/>
                  </a:cubicBezTo>
                  <a:cubicBezTo>
                    <a:pt x="11295" y="381302"/>
                    <a:pt x="0" y="354033"/>
                    <a:pt x="0" y="325599"/>
                  </a:cubicBezTo>
                  <a:lnTo>
                    <a:pt x="0" y="107210"/>
                  </a:lnTo>
                  <a:cubicBezTo>
                    <a:pt x="0" y="78776"/>
                    <a:pt x="11295" y="51507"/>
                    <a:pt x="31401" y="31401"/>
                  </a:cubicBezTo>
                  <a:cubicBezTo>
                    <a:pt x="51507" y="11295"/>
                    <a:pt x="78776" y="0"/>
                    <a:pt x="107210" y="0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71450"/>
              <a:ext cx="1901894" cy="604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90"/>
                </a:lnSpc>
                <a:spcBef>
                  <a:spcPct val="0"/>
                </a:spcBef>
              </a:pPr>
              <a:r>
                <a:rPr lang="en-US" sz="5210" spc="1120">
                  <a:solidFill>
                    <a:srgbClr val="FFFFFF"/>
                  </a:solidFill>
                  <a:latin typeface="Codec Pro ExtraBold"/>
                </a:rPr>
                <a:t>Video do APP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6118046" y="1612664"/>
            <a:ext cx="14851107" cy="6703143"/>
            <a:chOff x="0" y="0"/>
            <a:chExt cx="1620443" cy="7313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0443" cy="731397"/>
            </a:xfrm>
            <a:custGeom>
              <a:avLst/>
              <a:gdLst/>
              <a:ahLst/>
              <a:cxnLst/>
              <a:rect r="r" b="b" t="t" l="l"/>
              <a:pathLst>
                <a:path h="731397" w="1620443">
                  <a:moveTo>
                    <a:pt x="1417243" y="0"/>
                  </a:moveTo>
                  <a:cubicBezTo>
                    <a:pt x="1529467" y="0"/>
                    <a:pt x="1620443" y="163729"/>
                    <a:pt x="1620443" y="365699"/>
                  </a:cubicBezTo>
                  <a:cubicBezTo>
                    <a:pt x="1620443" y="567668"/>
                    <a:pt x="1529467" y="731397"/>
                    <a:pt x="1417243" y="731397"/>
                  </a:cubicBezTo>
                  <a:lnTo>
                    <a:pt x="203200" y="731397"/>
                  </a:lnTo>
                  <a:cubicBezTo>
                    <a:pt x="90976" y="731397"/>
                    <a:pt x="0" y="567668"/>
                    <a:pt x="0" y="365699"/>
                  </a:cubicBezTo>
                  <a:cubicBezTo>
                    <a:pt x="0" y="163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0443" cy="76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969867" y="14827"/>
            <a:ext cx="5147465" cy="10460936"/>
            <a:chOff x="0" y="0"/>
            <a:chExt cx="5001260" cy="101638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6"/>
              <a:stretch>
                <a:fillRect l="-45" t="0" r="-45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7"/>
              <a:stretch>
                <a:fillRect l="0" t="-1372" r="0" b="-1372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84899">
            <a:off x="13952782" y="1534677"/>
            <a:ext cx="7277354" cy="7277354"/>
          </a:xfrm>
          <a:custGeom>
            <a:avLst/>
            <a:gdLst/>
            <a:ahLst/>
            <a:cxnLst/>
            <a:rect r="r" b="b" t="t" l="l"/>
            <a:pathLst>
              <a:path h="7277354" w="7277354">
                <a:moveTo>
                  <a:pt x="0" y="0"/>
                </a:moveTo>
                <a:lnTo>
                  <a:pt x="7277354" y="0"/>
                </a:lnTo>
                <a:lnTo>
                  <a:pt x="7277354" y="7277354"/>
                </a:lnTo>
                <a:lnTo>
                  <a:pt x="0" y="7277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1143" y="2946131"/>
            <a:ext cx="15790724" cy="4394739"/>
            <a:chOff x="0" y="0"/>
            <a:chExt cx="4158874" cy="11574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58874" cy="1157462"/>
            </a:xfrm>
            <a:custGeom>
              <a:avLst/>
              <a:gdLst/>
              <a:ahLst/>
              <a:cxnLst/>
              <a:rect r="r" b="b" t="t" l="l"/>
              <a:pathLst>
                <a:path h="1157462" w="4158874">
                  <a:moveTo>
                    <a:pt x="25004" y="0"/>
                  </a:moveTo>
                  <a:lnTo>
                    <a:pt x="4133869" y="0"/>
                  </a:lnTo>
                  <a:cubicBezTo>
                    <a:pt x="4147679" y="0"/>
                    <a:pt x="4158874" y="11195"/>
                    <a:pt x="4158874" y="25004"/>
                  </a:cubicBezTo>
                  <a:lnTo>
                    <a:pt x="4158874" y="1132458"/>
                  </a:lnTo>
                  <a:cubicBezTo>
                    <a:pt x="4158874" y="1139089"/>
                    <a:pt x="4156239" y="1145449"/>
                    <a:pt x="4151550" y="1150139"/>
                  </a:cubicBezTo>
                  <a:cubicBezTo>
                    <a:pt x="4146861" y="1154828"/>
                    <a:pt x="4140501" y="1157462"/>
                    <a:pt x="4133869" y="1157462"/>
                  </a:cubicBezTo>
                  <a:lnTo>
                    <a:pt x="25004" y="1157462"/>
                  </a:lnTo>
                  <a:cubicBezTo>
                    <a:pt x="11195" y="1157462"/>
                    <a:pt x="0" y="1146267"/>
                    <a:pt x="0" y="1132458"/>
                  </a:cubicBezTo>
                  <a:lnTo>
                    <a:pt x="0" y="25004"/>
                  </a:lnTo>
                  <a:cubicBezTo>
                    <a:pt x="0" y="18373"/>
                    <a:pt x="2634" y="12013"/>
                    <a:pt x="7324" y="7324"/>
                  </a:cubicBezTo>
                  <a:cubicBezTo>
                    <a:pt x="12013" y="2634"/>
                    <a:pt x="18373" y="0"/>
                    <a:pt x="25004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58874" cy="1195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-10800000">
            <a:off x="13980590" y="3735686"/>
            <a:ext cx="951593" cy="2815628"/>
          </a:xfrm>
          <a:custGeom>
            <a:avLst/>
            <a:gdLst/>
            <a:ahLst/>
            <a:cxnLst/>
            <a:rect r="r" b="b" t="t" l="l"/>
            <a:pathLst>
              <a:path h="2815628" w="951593">
                <a:moveTo>
                  <a:pt x="951593" y="0"/>
                </a:moveTo>
                <a:lnTo>
                  <a:pt x="0" y="0"/>
                </a:lnTo>
                <a:lnTo>
                  <a:pt x="0" y="2815628"/>
                </a:lnTo>
                <a:lnTo>
                  <a:pt x="951593" y="2815628"/>
                </a:lnTo>
                <a:lnTo>
                  <a:pt x="9515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0252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07639" y="3530925"/>
            <a:ext cx="8072980" cy="305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5"/>
              </a:lnSpc>
            </a:pPr>
            <a:r>
              <a:rPr lang="en-US" sz="8775">
                <a:solidFill>
                  <a:srgbClr val="FFFFFF"/>
                </a:solidFill>
                <a:latin typeface="Canva Sans Bold"/>
              </a:rPr>
              <a:t>Esta foi a Apresentação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-13099216" y="-2086528"/>
            <a:ext cx="16918265" cy="14460056"/>
          </a:xfrm>
          <a:custGeom>
            <a:avLst/>
            <a:gdLst/>
            <a:ahLst/>
            <a:cxnLst/>
            <a:rect r="r" b="b" t="t" l="l"/>
            <a:pathLst>
              <a:path h="14460056" w="16918265">
                <a:moveTo>
                  <a:pt x="0" y="0"/>
                </a:moveTo>
                <a:lnTo>
                  <a:pt x="16918265" y="0"/>
                </a:lnTo>
                <a:lnTo>
                  <a:pt x="16918265" y="14460056"/>
                </a:lnTo>
                <a:lnTo>
                  <a:pt x="0" y="1446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56075" y="3735686"/>
            <a:ext cx="951593" cy="2815628"/>
          </a:xfrm>
          <a:custGeom>
            <a:avLst/>
            <a:gdLst/>
            <a:ahLst/>
            <a:cxnLst/>
            <a:rect r="r" b="b" t="t" l="l"/>
            <a:pathLst>
              <a:path h="2815628" w="951593">
                <a:moveTo>
                  <a:pt x="0" y="0"/>
                </a:moveTo>
                <a:lnTo>
                  <a:pt x="951593" y="0"/>
                </a:lnTo>
                <a:lnTo>
                  <a:pt x="951593" y="2815628"/>
                </a:lnTo>
                <a:lnTo>
                  <a:pt x="0" y="281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0252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90A3F7A4AEDB44BF6891638B20C63E" ma:contentTypeVersion="13" ma:contentTypeDescription="Crie um novo documento." ma:contentTypeScope="" ma:versionID="dba3fc56107aaa4c99a51b7f707e0f4d">
  <xsd:schema xmlns:xsd="http://www.w3.org/2001/XMLSchema" xmlns:xs="http://www.w3.org/2001/XMLSchema" xmlns:p="http://schemas.microsoft.com/office/2006/metadata/properties" xmlns:ns2="2484aaac-15e9-492b-a5ac-5fc4534818bb" xmlns:ns3="3c0713fe-7654-4427-a8a9-8b10d333b601" targetNamespace="http://schemas.microsoft.com/office/2006/metadata/properties" ma:root="true" ma:fieldsID="0390d0184ab69da6d65a223e0aef3756" ns2:_="" ns3:_="">
    <xsd:import namespace="2484aaac-15e9-492b-a5ac-5fc4534818bb"/>
    <xsd:import namespace="3c0713fe-7654-4427-a8a9-8b10d333b60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4aaac-15e9-492b-a5ac-5fc4534818b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713fe-7654-4427-a8a9-8b10d333b601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f603f8c-531f-48c5-8971-9a19bf281661}" ma:internalName="TaxCatchAll" ma:showField="CatchAllData" ma:web="3c0713fe-7654-4427-a8a9-8b10d333b6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84aaac-15e9-492b-a5ac-5fc4534818bb">
      <Terms xmlns="http://schemas.microsoft.com/office/infopath/2007/PartnerControls"/>
    </lcf76f155ced4ddcb4097134ff3c332f>
    <ReferenceId xmlns="2484aaac-15e9-492b-a5ac-5fc4534818bb" xsi:nil="true"/>
    <TaxCatchAll xmlns="3c0713fe-7654-4427-a8a9-8b10d333b601" xsi:nil="true"/>
  </documentManagement>
</p:properties>
</file>

<file path=customXml/itemProps1.xml><?xml version="1.0" encoding="utf-8"?>
<ds:datastoreItem xmlns:ds="http://schemas.openxmlformats.org/officeDocument/2006/customXml" ds:itemID="{0702B97A-D382-498B-8A7D-D63313428D07}"/>
</file>

<file path=customXml/itemProps2.xml><?xml version="1.0" encoding="utf-8"?>
<ds:datastoreItem xmlns:ds="http://schemas.openxmlformats.org/officeDocument/2006/customXml" ds:itemID="{FFC25CF4-7A4D-45CA-8D30-77D04456570B}"/>
</file>

<file path=customXml/itemProps3.xml><?xml version="1.0" encoding="utf-8"?>
<ds:datastoreItem xmlns:ds="http://schemas.openxmlformats.org/officeDocument/2006/customXml" ds:itemID="{F4FA1EDF-D6FC-494C-BC0D-45F814B6313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Calculadora</dc:title>
  <cp:revision>1</cp:revision>
  <dcterms:created xsi:type="dcterms:W3CDTF">2006-08-16T00:00:00Z</dcterms:created>
  <dcterms:modified xsi:type="dcterms:W3CDTF">2011-08-01T06:04:30Z</dcterms:modified>
  <dc:identifier>DAF_s6MXMpc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0x0101001390A3F7A4AEDB44BF6891638B20C63E</vt:lpwstr>
  </property>
</Properties>
</file>