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4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63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4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4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07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1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74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92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9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BA5B-6678-46FA-9E90-096A9A4E480A}" type="datetimeFigureOut">
              <a:rPr lang="pt-PT" smtClean="0"/>
              <a:t>17-12-2013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4DDE-5096-4CDC-9F6A-077A362402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764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lded Corner 43"/>
          <p:cNvSpPr/>
          <p:nvPr/>
        </p:nvSpPr>
        <p:spPr>
          <a:xfrm>
            <a:off x="2874817" y="4291442"/>
            <a:ext cx="3941617" cy="1256646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&lt;&lt;</a:t>
            </a:r>
            <a:r>
              <a:rPr lang="pt-PT" dirty="0" err="1" smtClean="0">
                <a:solidFill>
                  <a:schemeClr val="tx1"/>
                </a:solidFill>
              </a:rPr>
              <a:t>Ubuntu</a:t>
            </a:r>
            <a:r>
              <a:rPr lang="pt-PT" dirty="0" smtClean="0">
                <a:solidFill>
                  <a:schemeClr val="tx1"/>
                </a:solidFill>
              </a:rPr>
              <a:t> Server 12&gt;&gt;uvm042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7187479" y="214962"/>
            <a:ext cx="4821382" cy="4944339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&lt;&lt;Windows Server 2008&gt;&gt;wvm042</a:t>
            </a:r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088457" y="1675750"/>
            <a:ext cx="3019426" cy="2266950"/>
            <a:chOff x="6972299" y="2790825"/>
            <a:chExt cx="3019426" cy="2266950"/>
          </a:xfrm>
        </p:grpSpPr>
        <p:sp>
          <p:nvSpPr>
            <p:cNvPr id="4" name="Rectangle 3"/>
            <p:cNvSpPr/>
            <p:nvPr/>
          </p:nvSpPr>
          <p:spPr>
            <a:xfrm>
              <a:off x="6972299" y="2790825"/>
              <a:ext cx="2857501" cy="22669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&lt;&lt;WEBSITE&gt;&gt;</a:t>
              </a:r>
            </a:p>
            <a:p>
              <a:pPr algn="ctr"/>
              <a:r>
                <a:rPr lang="pt-PT" dirty="0" err="1" smtClean="0"/>
                <a:t>MassiveDynamicsWebSite</a:t>
              </a:r>
              <a:endParaRPr lang="pt-PT" dirty="0" smtClean="0"/>
            </a:p>
            <a:p>
              <a:pPr algn="ctr"/>
              <a:endParaRPr lang="pt-PT" dirty="0"/>
            </a:p>
            <a:p>
              <a:pPr algn="ctr"/>
              <a:endParaRPr lang="pt-PT" dirty="0" smtClean="0"/>
            </a:p>
            <a:p>
              <a:pPr algn="ctr"/>
              <a:endParaRPr lang="pt-PT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086725" y="3876675"/>
              <a:ext cx="1905000" cy="466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 smtClean="0"/>
                <a:t>Model</a:t>
              </a:r>
              <a:r>
                <a:rPr lang="pt-PT" dirty="0" smtClean="0"/>
                <a:t>(BLL+DAL)</a:t>
              </a:r>
              <a:endParaRPr lang="pt-PT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6725" y="4467225"/>
              <a:ext cx="1905000" cy="466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&lt;&lt;WEBSERVICE&gt;&gt;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38112" y="329263"/>
            <a:ext cx="2647950" cy="1924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&lt;&lt;Jogo 3D&gt;&gt;</a:t>
            </a:r>
          </a:p>
          <a:p>
            <a:pPr algn="ctr"/>
            <a:r>
              <a:rPr lang="pt-PT" dirty="0" smtClean="0"/>
              <a:t>Graphs4Social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38112" y="2629550"/>
            <a:ext cx="2647950" cy="5429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&lt;&lt;Minijogo&gt;&gt;</a:t>
            </a:r>
          </a:p>
          <a:p>
            <a:pPr algn="ctr"/>
            <a:r>
              <a:rPr lang="pt-PT" dirty="0" smtClean="0"/>
              <a:t>Jogo do Galo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138112" y="3258200"/>
            <a:ext cx="2647950" cy="590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&lt;&lt;Minijogo&gt;&gt;</a:t>
            </a:r>
          </a:p>
          <a:p>
            <a:pPr algn="ctr"/>
            <a:r>
              <a:rPr lang="pt-PT" dirty="0" smtClean="0"/>
              <a:t>Enforcado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138112" y="3934475"/>
            <a:ext cx="2647950" cy="590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&lt;&lt;Minijogo&gt;&gt;</a:t>
            </a:r>
          </a:p>
          <a:p>
            <a:pPr algn="ctr"/>
            <a:r>
              <a:rPr lang="pt-PT" dirty="0" smtClean="0"/>
              <a:t>Labirinto</a:t>
            </a:r>
            <a:endParaRPr lang="pt-PT" dirty="0"/>
          </a:p>
        </p:txBody>
      </p:sp>
      <p:cxnSp>
        <p:nvCxnSpPr>
          <p:cNvPr id="12" name="Straight Connector 11"/>
          <p:cNvCxnSpPr>
            <a:stCxn id="10" idx="0"/>
            <a:endCxn id="9" idx="2"/>
          </p:cNvCxnSpPr>
          <p:nvPr/>
        </p:nvCxnSpPr>
        <p:spPr>
          <a:xfrm flipV="1">
            <a:off x="1462087" y="3848750"/>
            <a:ext cx="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8" idx="2"/>
          </p:cNvCxnSpPr>
          <p:nvPr/>
        </p:nvCxnSpPr>
        <p:spPr>
          <a:xfrm flipV="1">
            <a:off x="1462087" y="3172475"/>
            <a:ext cx="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1462087" y="2253313"/>
            <a:ext cx="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6" idx="1"/>
          </p:cNvCxnSpPr>
          <p:nvPr/>
        </p:nvCxnSpPr>
        <p:spPr>
          <a:xfrm>
            <a:off x="2786062" y="1291288"/>
            <a:ext cx="6416821" cy="2294225"/>
          </a:xfrm>
          <a:prstGeom prst="bentConnector3">
            <a:avLst>
              <a:gd name="adj1" fmla="val 41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5" idx="3"/>
          </p:cNvCxnSpPr>
          <p:nvPr/>
        </p:nvCxnSpPr>
        <p:spPr>
          <a:xfrm flipV="1">
            <a:off x="11107883" y="2994963"/>
            <a:ext cx="12700" cy="590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5063" y="329263"/>
            <a:ext cx="1828800" cy="6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&lt;&lt;SQL Server&gt;&gt;</a:t>
            </a:r>
          </a:p>
          <a:p>
            <a:pPr algn="ctr"/>
            <a:r>
              <a:rPr lang="pt-PT" dirty="0" err="1" smtClean="0"/>
              <a:t>Gandalf</a:t>
            </a:r>
            <a:endParaRPr lang="pt-PT" dirty="0"/>
          </a:p>
        </p:txBody>
      </p:sp>
      <p:cxnSp>
        <p:nvCxnSpPr>
          <p:cNvPr id="25" name="Elbow Connector 24"/>
          <p:cNvCxnSpPr>
            <a:stCxn id="5" idx="1"/>
            <a:endCxn id="23" idx="2"/>
          </p:cNvCxnSpPr>
          <p:nvPr/>
        </p:nvCxnSpPr>
        <p:spPr>
          <a:xfrm rot="10800000">
            <a:off x="6099463" y="942327"/>
            <a:ext cx="3103420" cy="2052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8373" y="6515100"/>
            <a:ext cx="973714" cy="259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3134592" y="6515099"/>
            <a:ext cx="973714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27"/>
          <p:cNvSpPr txBox="1"/>
          <p:nvPr/>
        </p:nvSpPr>
        <p:spPr>
          <a:xfrm>
            <a:off x="1507979" y="6491096"/>
            <a:ext cx="134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Client</a:t>
            </a:r>
            <a:r>
              <a:rPr lang="pt-PT" sz="1400" dirty="0" smtClean="0"/>
              <a:t> Side</a:t>
            </a:r>
            <a:endParaRPr lang="pt-PT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08306" y="6467095"/>
            <a:ext cx="134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Server Side</a:t>
            </a:r>
            <a:endParaRPr lang="pt-PT" sz="1400" dirty="0"/>
          </a:p>
        </p:txBody>
      </p:sp>
      <p:sp>
        <p:nvSpPr>
          <p:cNvPr id="43" name="Rectangle 42"/>
          <p:cNvSpPr/>
          <p:nvPr/>
        </p:nvSpPr>
        <p:spPr>
          <a:xfrm>
            <a:off x="3931225" y="4374791"/>
            <a:ext cx="1828800" cy="6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NAGIOS</a:t>
            </a:r>
            <a:endParaRPr lang="pt-PT" dirty="0"/>
          </a:p>
        </p:txBody>
      </p:sp>
      <p:cxnSp>
        <p:nvCxnSpPr>
          <p:cNvPr id="46" name="Elbow Connector 45"/>
          <p:cNvCxnSpPr>
            <a:stCxn id="43" idx="3"/>
            <a:endCxn id="4" idx="2"/>
          </p:cNvCxnSpPr>
          <p:nvPr/>
        </p:nvCxnSpPr>
        <p:spPr>
          <a:xfrm flipV="1">
            <a:off x="5760025" y="3942700"/>
            <a:ext cx="3757183" cy="738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0"/>
            <a:endCxn id="23" idx="1"/>
          </p:cNvCxnSpPr>
          <p:nvPr/>
        </p:nvCxnSpPr>
        <p:spPr>
          <a:xfrm rot="5400000" flipH="1" flipV="1">
            <a:off x="3145846" y="2335574"/>
            <a:ext cx="3738996" cy="339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14484" y="338030"/>
            <a:ext cx="2005446" cy="74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PROLOG</a:t>
            </a:r>
            <a:endParaRPr lang="pt-PT" dirty="0"/>
          </a:p>
        </p:txBody>
      </p:sp>
      <p:cxnSp>
        <p:nvCxnSpPr>
          <p:cNvPr id="51" name="Elbow Connector 50"/>
          <p:cNvCxnSpPr>
            <a:stCxn id="4" idx="0"/>
            <a:endCxn id="49" idx="2"/>
          </p:cNvCxnSpPr>
          <p:nvPr/>
        </p:nvCxnSpPr>
        <p:spPr>
          <a:xfrm rot="16200000" flipV="1">
            <a:off x="9218633" y="1377174"/>
            <a:ext cx="5971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  <a:endCxn id="23" idx="3"/>
          </p:cNvCxnSpPr>
          <p:nvPr/>
        </p:nvCxnSpPr>
        <p:spPr>
          <a:xfrm rot="10800000">
            <a:off x="7013864" y="635795"/>
            <a:ext cx="1500621" cy="7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Pereira</dc:creator>
  <cp:lastModifiedBy>Miguel Pereira</cp:lastModifiedBy>
  <cp:revision>4</cp:revision>
  <dcterms:created xsi:type="dcterms:W3CDTF">2013-12-17T10:05:05Z</dcterms:created>
  <dcterms:modified xsi:type="dcterms:W3CDTF">2013-12-17T10:38:01Z</dcterms:modified>
</cp:coreProperties>
</file>