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9" r:id="rId2"/>
    <p:sldId id="258" r:id="rId3"/>
    <p:sldId id="261" r:id="rId4"/>
    <p:sldId id="308" r:id="rId5"/>
    <p:sldId id="312" r:id="rId6"/>
    <p:sldId id="313" r:id="rId7"/>
    <p:sldId id="314" r:id="rId8"/>
    <p:sldId id="272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9" r:id="rId19"/>
    <p:sldId id="290" r:id="rId20"/>
    <p:sldId id="291" r:id="rId21"/>
    <p:sldId id="292" r:id="rId22"/>
    <p:sldId id="293" r:id="rId23"/>
    <p:sldId id="295" r:id="rId24"/>
    <p:sldId id="296" r:id="rId25"/>
    <p:sldId id="297" r:id="rId26"/>
    <p:sldId id="273" r:id="rId27"/>
    <p:sldId id="299" r:id="rId28"/>
    <p:sldId id="298" r:id="rId29"/>
    <p:sldId id="300" r:id="rId30"/>
    <p:sldId id="302" r:id="rId31"/>
    <p:sldId id="303" r:id="rId32"/>
    <p:sldId id="304" r:id="rId33"/>
    <p:sldId id="305" r:id="rId34"/>
    <p:sldId id="306" r:id="rId35"/>
    <p:sldId id="274" r:id="rId36"/>
    <p:sldId id="315" r:id="rId37"/>
    <p:sldId id="277" r:id="rId38"/>
    <p:sldId id="278" r:id="rId39"/>
    <p:sldId id="340" r:id="rId40"/>
    <p:sldId id="316" r:id="rId41"/>
    <p:sldId id="317" r:id="rId42"/>
    <p:sldId id="318" r:id="rId43"/>
    <p:sldId id="319" r:id="rId44"/>
    <p:sldId id="320" r:id="rId45"/>
    <p:sldId id="323" r:id="rId46"/>
    <p:sldId id="324" r:id="rId47"/>
    <p:sldId id="321" r:id="rId48"/>
    <p:sldId id="322" r:id="rId49"/>
    <p:sldId id="279" r:id="rId50"/>
    <p:sldId id="275" r:id="rId51"/>
    <p:sldId id="325" r:id="rId52"/>
    <p:sldId id="283" r:id="rId53"/>
    <p:sldId id="282" r:id="rId54"/>
    <p:sldId id="280" r:id="rId55"/>
    <p:sldId id="281" r:id="rId56"/>
    <p:sldId id="326" r:id="rId57"/>
    <p:sldId id="284" r:id="rId58"/>
    <p:sldId id="285" r:id="rId59"/>
    <p:sldId id="286" r:id="rId60"/>
    <p:sldId id="327" r:id="rId61"/>
    <p:sldId id="287" r:id="rId62"/>
    <p:sldId id="288" r:id="rId63"/>
    <p:sldId id="276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260" r:id="rId7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426"/>
    <a:srgbClr val="00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9"/>
    <p:restoredTop sz="94608"/>
  </p:normalViewPr>
  <p:slideViewPr>
    <p:cSldViewPr snapToGrid="0" snapToObjects="1">
      <p:cViewPr varScale="1">
        <p:scale>
          <a:sx n="110" d="100"/>
          <a:sy n="110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EE45A-7141-C141-BE24-E9665AFEF2BF}" type="doc">
      <dgm:prSet loTypeId="urn:microsoft.com/office/officeart/2005/8/layout/lProcess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266035D9-769B-7149-ABCF-0A6CD995F1ED}">
      <dgm:prSet phldrT="[Texto]" custT="1"/>
      <dgm:spPr>
        <a:noFill/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PT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Item-set </a:t>
          </a:r>
          <a:r>
            <a:rPr lang="pt-PT" sz="36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based</a:t>
          </a:r>
          <a:endParaRPr lang="pt-PT" sz="36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22F12425-E435-244B-831D-036B820FBC58}" type="parTrans" cxnId="{D33224D4-6C2A-4C4A-99F3-6AD4E1AF2077}">
      <dgm:prSet/>
      <dgm:spPr/>
      <dgm:t>
        <a:bodyPr/>
        <a:lstStyle/>
        <a:p>
          <a:endParaRPr lang="pt-PT"/>
        </a:p>
      </dgm:t>
    </dgm:pt>
    <dgm:pt modelId="{484EA854-1F0B-434F-91B1-A7650D4C1043}" type="sibTrans" cxnId="{D33224D4-6C2A-4C4A-99F3-6AD4E1AF2077}">
      <dgm:prSet/>
      <dgm:spPr/>
      <dgm:t>
        <a:bodyPr/>
        <a:lstStyle/>
        <a:p>
          <a:endParaRPr lang="pt-PT"/>
        </a:p>
      </dgm:t>
    </dgm:pt>
    <dgm:pt modelId="{B9D970AB-863D-274F-B0EB-118B50559931}">
      <dgm:prSet phldrT="[Texto]"/>
      <dgm:spPr>
        <a:solidFill>
          <a:srgbClr val="0A1426"/>
        </a:solidFill>
      </dgm:spPr>
      <dgm:t>
        <a:bodyPr/>
        <a:lstStyle/>
        <a:p>
          <a:r>
            <a:rPr lang="pt-P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APRIORI</a:t>
          </a:r>
        </a:p>
      </dgm:t>
    </dgm:pt>
    <dgm:pt modelId="{652F8891-609C-9A40-B93B-4CAD8D9F93A2}" type="parTrans" cxnId="{929AD6DB-50A0-E248-886A-05037FCE8154}">
      <dgm:prSet/>
      <dgm:spPr/>
      <dgm:t>
        <a:bodyPr/>
        <a:lstStyle/>
        <a:p>
          <a:endParaRPr lang="pt-PT"/>
        </a:p>
      </dgm:t>
    </dgm:pt>
    <dgm:pt modelId="{E752DA4A-0C67-9543-8F3D-BE4925BAF10C}" type="sibTrans" cxnId="{929AD6DB-50A0-E248-886A-05037FCE8154}">
      <dgm:prSet/>
      <dgm:spPr/>
      <dgm:t>
        <a:bodyPr/>
        <a:lstStyle/>
        <a:p>
          <a:endParaRPr lang="pt-PT"/>
        </a:p>
      </dgm:t>
    </dgm:pt>
    <dgm:pt modelId="{984BA43C-D154-DA4F-8C49-51D66A3AC804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hashing</a:t>
          </a:r>
          <a:endParaRPr lang="pt-PT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EEB39654-152C-8F41-926B-900D3AAE5449}" type="parTrans" cxnId="{137F6FA8-BB18-0845-B8AA-B5E91FA31745}">
      <dgm:prSet/>
      <dgm:spPr/>
      <dgm:t>
        <a:bodyPr/>
        <a:lstStyle/>
        <a:p>
          <a:endParaRPr lang="pt-PT"/>
        </a:p>
      </dgm:t>
    </dgm:pt>
    <dgm:pt modelId="{8B0F7685-C97A-044F-8A23-8D58CCECABE8}" type="sibTrans" cxnId="{137F6FA8-BB18-0845-B8AA-B5E91FA31745}">
      <dgm:prSet/>
      <dgm:spPr/>
      <dgm:t>
        <a:bodyPr/>
        <a:lstStyle/>
        <a:p>
          <a:endParaRPr lang="pt-PT"/>
        </a:p>
      </dgm:t>
    </dgm:pt>
    <dgm:pt modelId="{1B9F5F30-26BF-FD40-8D8C-9B33A67C49A8}">
      <dgm:prSet phldrT="[Texto]" custT="1"/>
      <dgm:spPr>
        <a:noFill/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PT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Rule </a:t>
          </a:r>
          <a:r>
            <a:rPr lang="pt-PT" sz="36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based</a:t>
          </a:r>
          <a:endParaRPr lang="pt-PT" sz="36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E917B61A-57E3-B347-9703-0C0BA6887589}" type="parTrans" cxnId="{49E8486F-4B14-1A46-A50D-4B134914F02C}">
      <dgm:prSet/>
      <dgm:spPr/>
      <dgm:t>
        <a:bodyPr/>
        <a:lstStyle/>
        <a:p>
          <a:endParaRPr lang="pt-PT"/>
        </a:p>
      </dgm:t>
    </dgm:pt>
    <dgm:pt modelId="{E7CBAEC8-C354-B242-AFEE-E83CDB8B6328}" type="sibTrans" cxnId="{49E8486F-4B14-1A46-A50D-4B134914F02C}">
      <dgm:prSet/>
      <dgm:spPr/>
      <dgm:t>
        <a:bodyPr/>
        <a:lstStyle/>
        <a:p>
          <a:endParaRPr lang="pt-PT"/>
        </a:p>
      </dgm:t>
    </dgm:pt>
    <dgm:pt modelId="{869A86BE-C87C-A941-A08B-34A10D32B849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FP-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Growth</a:t>
          </a:r>
          <a:endParaRPr lang="pt-PT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728AE914-6485-224E-90AE-1242A2101534}" type="parTrans" cxnId="{828D1181-A6E4-184F-B4F7-151A735A008C}">
      <dgm:prSet/>
      <dgm:spPr/>
      <dgm:t>
        <a:bodyPr/>
        <a:lstStyle/>
        <a:p>
          <a:endParaRPr lang="pt-PT"/>
        </a:p>
      </dgm:t>
    </dgm:pt>
    <dgm:pt modelId="{3EE8C8BF-555F-684E-9409-712C1273233E}" type="sibTrans" cxnId="{828D1181-A6E4-184F-B4F7-151A735A008C}">
      <dgm:prSet/>
      <dgm:spPr/>
      <dgm:t>
        <a:bodyPr/>
        <a:lstStyle/>
        <a:p>
          <a:endParaRPr lang="pt-PT"/>
        </a:p>
      </dgm:t>
    </dgm:pt>
    <dgm:pt modelId="{FAEDD2EE-E538-3041-9469-D12F40544015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...</a:t>
          </a:r>
        </a:p>
      </dgm:t>
    </dgm:pt>
    <dgm:pt modelId="{B6501D2E-772F-6349-8C60-D0F63303F825}" type="parTrans" cxnId="{04BDB1D4-CC71-1C48-A1E8-D6DBAF76EBC5}">
      <dgm:prSet/>
      <dgm:spPr/>
      <dgm:t>
        <a:bodyPr/>
        <a:lstStyle/>
        <a:p>
          <a:endParaRPr lang="pt-PT"/>
        </a:p>
      </dgm:t>
    </dgm:pt>
    <dgm:pt modelId="{C6C410D0-285A-3543-8ACE-C475F42E1716}" type="sibTrans" cxnId="{04BDB1D4-CC71-1C48-A1E8-D6DBAF76EBC5}">
      <dgm:prSet/>
      <dgm:spPr/>
      <dgm:t>
        <a:bodyPr/>
        <a:lstStyle/>
        <a:p>
          <a:endParaRPr lang="pt-PT"/>
        </a:p>
      </dgm:t>
    </dgm:pt>
    <dgm:pt modelId="{F1A00585-3B43-A541-B350-19628C8DA34E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Dynamic</a:t>
          </a:r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itemset</a:t>
          </a:r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countin</a:t>
          </a:r>
          <a:endParaRPr lang="pt-PT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30452048-A003-A444-A69A-F38761FF1BDC}" type="parTrans" cxnId="{F2E56406-3733-934B-A406-97920F61A135}">
      <dgm:prSet/>
      <dgm:spPr/>
      <dgm:t>
        <a:bodyPr/>
        <a:lstStyle/>
        <a:p>
          <a:endParaRPr lang="pt-PT"/>
        </a:p>
      </dgm:t>
    </dgm:pt>
    <dgm:pt modelId="{0ECC2C5F-EB4C-E247-B231-569655BBA51B}" type="sibTrans" cxnId="{F2E56406-3733-934B-A406-97920F61A135}">
      <dgm:prSet/>
      <dgm:spPr/>
      <dgm:t>
        <a:bodyPr/>
        <a:lstStyle/>
        <a:p>
          <a:endParaRPr lang="pt-PT"/>
        </a:p>
      </dgm:t>
    </dgm:pt>
    <dgm:pt modelId="{AAB6F7C5-CDED-2C46-8E05-21AB469266FF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Parallel</a:t>
          </a:r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and</a:t>
          </a:r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distributed</a:t>
          </a:r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mining</a:t>
          </a:r>
          <a:endParaRPr lang="pt-PT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CC71030B-5E63-ED4C-BD30-8222B47A46B9}" type="parTrans" cxnId="{C17BD4C1-1383-6444-BC4B-F998446C8FC0}">
      <dgm:prSet/>
      <dgm:spPr/>
      <dgm:t>
        <a:bodyPr/>
        <a:lstStyle/>
        <a:p>
          <a:endParaRPr lang="pt-PT"/>
        </a:p>
      </dgm:t>
    </dgm:pt>
    <dgm:pt modelId="{2845DBB1-AE20-6A43-84A5-2B32C5F4B5E2}" type="sibTrans" cxnId="{C17BD4C1-1383-6444-BC4B-F998446C8FC0}">
      <dgm:prSet/>
      <dgm:spPr/>
      <dgm:t>
        <a:bodyPr/>
        <a:lstStyle/>
        <a:p>
          <a:endParaRPr lang="pt-PT"/>
        </a:p>
      </dgm:t>
    </dgm:pt>
    <dgm:pt modelId="{66CE556A-0436-2F4B-A584-FAFE2B3E0830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...</a:t>
          </a:r>
        </a:p>
      </dgm:t>
    </dgm:pt>
    <dgm:pt modelId="{DB2956A4-E17D-C54B-A194-6DA5140ED36D}" type="parTrans" cxnId="{55B659DD-1B8E-B843-B864-97713B4CC19D}">
      <dgm:prSet/>
      <dgm:spPr/>
      <dgm:t>
        <a:bodyPr/>
        <a:lstStyle/>
        <a:p>
          <a:endParaRPr lang="pt-PT"/>
        </a:p>
      </dgm:t>
    </dgm:pt>
    <dgm:pt modelId="{5A6BBA56-8C32-C947-BC93-FA6629E5909B}" type="sibTrans" cxnId="{55B659DD-1B8E-B843-B864-97713B4CC19D}">
      <dgm:prSet/>
      <dgm:spPr/>
      <dgm:t>
        <a:bodyPr/>
        <a:lstStyle/>
        <a:p>
          <a:endParaRPr lang="pt-PT"/>
        </a:p>
      </dgm:t>
    </dgm:pt>
    <dgm:pt modelId="{E9101DC9-E44A-D544-A5C5-EF8911942DF4}" type="pres">
      <dgm:prSet presAssocID="{8C1EE45A-7141-C141-BE24-E9665AFEF2BF}" presName="theList" presStyleCnt="0">
        <dgm:presLayoutVars>
          <dgm:dir/>
          <dgm:animLvl val="lvl"/>
          <dgm:resizeHandles val="exact"/>
        </dgm:presLayoutVars>
      </dgm:prSet>
      <dgm:spPr/>
    </dgm:pt>
    <dgm:pt modelId="{28F211BE-C4AF-334A-B303-86478D436B2E}" type="pres">
      <dgm:prSet presAssocID="{266035D9-769B-7149-ABCF-0A6CD995F1ED}" presName="compNode" presStyleCnt="0"/>
      <dgm:spPr/>
    </dgm:pt>
    <dgm:pt modelId="{8BE2AC06-CF38-B84E-B135-00F77F8C2697}" type="pres">
      <dgm:prSet presAssocID="{266035D9-769B-7149-ABCF-0A6CD995F1ED}" presName="aNode" presStyleLbl="bgShp" presStyleIdx="0" presStyleCnt="2" custLinFactNeighborX="450"/>
      <dgm:spPr/>
    </dgm:pt>
    <dgm:pt modelId="{191CB3FD-63AC-1544-A9CF-2FAFE57071B6}" type="pres">
      <dgm:prSet presAssocID="{266035D9-769B-7149-ABCF-0A6CD995F1ED}" presName="textNode" presStyleLbl="bgShp" presStyleIdx="0" presStyleCnt="2"/>
      <dgm:spPr/>
    </dgm:pt>
    <dgm:pt modelId="{BD7E77D1-E687-D84C-9B48-6619052A5299}" type="pres">
      <dgm:prSet presAssocID="{266035D9-769B-7149-ABCF-0A6CD995F1ED}" presName="compChildNode" presStyleCnt="0"/>
      <dgm:spPr/>
    </dgm:pt>
    <dgm:pt modelId="{67CF2FAB-8DAD-2048-B373-2DDB8F5BD26A}" type="pres">
      <dgm:prSet presAssocID="{266035D9-769B-7149-ABCF-0A6CD995F1ED}" presName="theInnerList" presStyleCnt="0"/>
      <dgm:spPr/>
    </dgm:pt>
    <dgm:pt modelId="{65C7F68B-BFA4-A84A-9BDA-8AF525434BC5}" type="pres">
      <dgm:prSet presAssocID="{B9D970AB-863D-274F-B0EB-118B50559931}" presName="childNode" presStyleLbl="node1" presStyleIdx="0" presStyleCnt="7">
        <dgm:presLayoutVars>
          <dgm:bulletEnabled val="1"/>
        </dgm:presLayoutVars>
      </dgm:prSet>
      <dgm:spPr/>
    </dgm:pt>
    <dgm:pt modelId="{CFB2882C-DF86-9447-BB04-FFE5438F91B2}" type="pres">
      <dgm:prSet presAssocID="{B9D970AB-863D-274F-B0EB-118B50559931}" presName="aSpace2" presStyleCnt="0"/>
      <dgm:spPr/>
    </dgm:pt>
    <dgm:pt modelId="{A068CCAD-8636-C547-AE37-EF31D0A004A9}" type="pres">
      <dgm:prSet presAssocID="{984BA43C-D154-DA4F-8C49-51D66A3AC804}" presName="childNode" presStyleLbl="node1" presStyleIdx="1" presStyleCnt="7">
        <dgm:presLayoutVars>
          <dgm:bulletEnabled val="1"/>
        </dgm:presLayoutVars>
      </dgm:prSet>
      <dgm:spPr/>
    </dgm:pt>
    <dgm:pt modelId="{E88C4BA8-9545-7F4C-8A81-0635A690577D}" type="pres">
      <dgm:prSet presAssocID="{984BA43C-D154-DA4F-8C49-51D66A3AC804}" presName="aSpace2" presStyleCnt="0"/>
      <dgm:spPr/>
    </dgm:pt>
    <dgm:pt modelId="{9898EA95-CC49-FA4A-BD15-93353D53A038}" type="pres">
      <dgm:prSet presAssocID="{F1A00585-3B43-A541-B350-19628C8DA34E}" presName="childNode" presStyleLbl="node1" presStyleIdx="2" presStyleCnt="7">
        <dgm:presLayoutVars>
          <dgm:bulletEnabled val="1"/>
        </dgm:presLayoutVars>
      </dgm:prSet>
      <dgm:spPr/>
    </dgm:pt>
    <dgm:pt modelId="{DEF112CE-731D-2E44-92D3-541D9D31331D}" type="pres">
      <dgm:prSet presAssocID="{F1A00585-3B43-A541-B350-19628C8DA34E}" presName="aSpace2" presStyleCnt="0"/>
      <dgm:spPr/>
    </dgm:pt>
    <dgm:pt modelId="{8B6F41A7-CE97-FC4F-A286-4A1B558CDAF9}" type="pres">
      <dgm:prSet presAssocID="{AAB6F7C5-CDED-2C46-8E05-21AB469266FF}" presName="childNode" presStyleLbl="node1" presStyleIdx="3" presStyleCnt="7">
        <dgm:presLayoutVars>
          <dgm:bulletEnabled val="1"/>
        </dgm:presLayoutVars>
      </dgm:prSet>
      <dgm:spPr/>
    </dgm:pt>
    <dgm:pt modelId="{F40C59C2-8EBD-3946-8F51-4312B7D3AC59}" type="pres">
      <dgm:prSet presAssocID="{AAB6F7C5-CDED-2C46-8E05-21AB469266FF}" presName="aSpace2" presStyleCnt="0"/>
      <dgm:spPr/>
    </dgm:pt>
    <dgm:pt modelId="{C64E86A0-2986-DF4D-BED8-793A7701A731}" type="pres">
      <dgm:prSet presAssocID="{66CE556A-0436-2F4B-A584-FAFE2B3E0830}" presName="childNode" presStyleLbl="node1" presStyleIdx="4" presStyleCnt="7">
        <dgm:presLayoutVars>
          <dgm:bulletEnabled val="1"/>
        </dgm:presLayoutVars>
      </dgm:prSet>
      <dgm:spPr/>
    </dgm:pt>
    <dgm:pt modelId="{DF661CC0-0419-6141-8D1C-E57B032FA62C}" type="pres">
      <dgm:prSet presAssocID="{266035D9-769B-7149-ABCF-0A6CD995F1ED}" presName="aSpace" presStyleCnt="0"/>
      <dgm:spPr/>
    </dgm:pt>
    <dgm:pt modelId="{DE3CDA2F-C2BE-DA42-8E87-2661B84DC0D1}" type="pres">
      <dgm:prSet presAssocID="{1B9F5F30-26BF-FD40-8D8C-9B33A67C49A8}" presName="compNode" presStyleCnt="0"/>
      <dgm:spPr/>
    </dgm:pt>
    <dgm:pt modelId="{7573ECEA-EFF1-DB49-B040-67F1BED3CE6A}" type="pres">
      <dgm:prSet presAssocID="{1B9F5F30-26BF-FD40-8D8C-9B33A67C49A8}" presName="aNode" presStyleLbl="bgShp" presStyleIdx="1" presStyleCnt="2"/>
      <dgm:spPr/>
    </dgm:pt>
    <dgm:pt modelId="{16C87DDF-4348-C14B-B632-CC3478567BAD}" type="pres">
      <dgm:prSet presAssocID="{1B9F5F30-26BF-FD40-8D8C-9B33A67C49A8}" presName="textNode" presStyleLbl="bgShp" presStyleIdx="1" presStyleCnt="2"/>
      <dgm:spPr/>
    </dgm:pt>
    <dgm:pt modelId="{EC56A808-F52A-3547-A447-DD0186EAF25F}" type="pres">
      <dgm:prSet presAssocID="{1B9F5F30-26BF-FD40-8D8C-9B33A67C49A8}" presName="compChildNode" presStyleCnt="0"/>
      <dgm:spPr/>
    </dgm:pt>
    <dgm:pt modelId="{853D0F7D-AC4D-704A-B69E-57536CB1F691}" type="pres">
      <dgm:prSet presAssocID="{1B9F5F30-26BF-FD40-8D8C-9B33A67C49A8}" presName="theInnerList" presStyleCnt="0"/>
      <dgm:spPr/>
    </dgm:pt>
    <dgm:pt modelId="{44BC008F-246D-D64E-82EE-9E41FD0FEB97}" type="pres">
      <dgm:prSet presAssocID="{869A86BE-C87C-A941-A08B-34A10D32B849}" presName="childNode" presStyleLbl="node1" presStyleIdx="5" presStyleCnt="7" custScaleY="17783" custLinFactY="-9180" custLinFactNeighborX="281" custLinFactNeighborY="-100000">
        <dgm:presLayoutVars>
          <dgm:bulletEnabled val="1"/>
        </dgm:presLayoutVars>
      </dgm:prSet>
      <dgm:spPr/>
    </dgm:pt>
    <dgm:pt modelId="{3805F8C4-5B10-384F-96CA-3C391B7F59CE}" type="pres">
      <dgm:prSet presAssocID="{869A86BE-C87C-A941-A08B-34A10D32B849}" presName="aSpace2" presStyleCnt="0"/>
      <dgm:spPr/>
    </dgm:pt>
    <dgm:pt modelId="{89BA8028-F328-F34D-9C63-19A71EC126AF}" type="pres">
      <dgm:prSet presAssocID="{FAEDD2EE-E538-3041-9469-D12F40544015}" presName="childNode" presStyleLbl="node1" presStyleIdx="6" presStyleCnt="7" custScaleY="17783" custLinFactY="-22352" custLinFactNeighborX="281" custLinFactNeighborY="-100000">
        <dgm:presLayoutVars>
          <dgm:bulletEnabled val="1"/>
        </dgm:presLayoutVars>
      </dgm:prSet>
      <dgm:spPr/>
    </dgm:pt>
  </dgm:ptLst>
  <dgm:cxnLst>
    <dgm:cxn modelId="{F2E56406-3733-934B-A406-97920F61A135}" srcId="{266035D9-769B-7149-ABCF-0A6CD995F1ED}" destId="{F1A00585-3B43-A541-B350-19628C8DA34E}" srcOrd="2" destOrd="0" parTransId="{30452048-A003-A444-A69A-F38761FF1BDC}" sibTransId="{0ECC2C5F-EB4C-E247-B231-569655BBA51B}"/>
    <dgm:cxn modelId="{548EAC07-9924-2D43-AF24-91A48AE41718}" type="presOf" srcId="{869A86BE-C87C-A941-A08B-34A10D32B849}" destId="{44BC008F-246D-D64E-82EE-9E41FD0FEB97}" srcOrd="0" destOrd="0" presId="urn:microsoft.com/office/officeart/2005/8/layout/lProcess2"/>
    <dgm:cxn modelId="{F7CA9316-45BE-214D-8591-C26E6F2BD390}" type="presOf" srcId="{984BA43C-D154-DA4F-8C49-51D66A3AC804}" destId="{A068CCAD-8636-C547-AE37-EF31D0A004A9}" srcOrd="0" destOrd="0" presId="urn:microsoft.com/office/officeart/2005/8/layout/lProcess2"/>
    <dgm:cxn modelId="{49E8486F-4B14-1A46-A50D-4B134914F02C}" srcId="{8C1EE45A-7141-C141-BE24-E9665AFEF2BF}" destId="{1B9F5F30-26BF-FD40-8D8C-9B33A67C49A8}" srcOrd="1" destOrd="0" parTransId="{E917B61A-57E3-B347-9703-0C0BA6887589}" sibTransId="{E7CBAEC8-C354-B242-AFEE-E83CDB8B6328}"/>
    <dgm:cxn modelId="{96FFB975-499A-7444-B252-AEFCA53D4E16}" type="presOf" srcId="{1B9F5F30-26BF-FD40-8D8C-9B33A67C49A8}" destId="{16C87DDF-4348-C14B-B632-CC3478567BAD}" srcOrd="1" destOrd="0" presId="urn:microsoft.com/office/officeart/2005/8/layout/lProcess2"/>
    <dgm:cxn modelId="{828D1181-A6E4-184F-B4F7-151A735A008C}" srcId="{1B9F5F30-26BF-FD40-8D8C-9B33A67C49A8}" destId="{869A86BE-C87C-A941-A08B-34A10D32B849}" srcOrd="0" destOrd="0" parTransId="{728AE914-6485-224E-90AE-1242A2101534}" sibTransId="{3EE8C8BF-555F-684E-9409-712C1273233E}"/>
    <dgm:cxn modelId="{137F6FA8-BB18-0845-B8AA-B5E91FA31745}" srcId="{266035D9-769B-7149-ABCF-0A6CD995F1ED}" destId="{984BA43C-D154-DA4F-8C49-51D66A3AC804}" srcOrd="1" destOrd="0" parTransId="{EEB39654-152C-8F41-926B-900D3AAE5449}" sibTransId="{8B0F7685-C97A-044F-8A23-8D58CCECABE8}"/>
    <dgm:cxn modelId="{C17BD4C1-1383-6444-BC4B-F998446C8FC0}" srcId="{266035D9-769B-7149-ABCF-0A6CD995F1ED}" destId="{AAB6F7C5-CDED-2C46-8E05-21AB469266FF}" srcOrd="3" destOrd="0" parTransId="{CC71030B-5E63-ED4C-BD30-8222B47A46B9}" sibTransId="{2845DBB1-AE20-6A43-84A5-2B32C5F4B5E2}"/>
    <dgm:cxn modelId="{64835EC5-6A53-0D44-8B8B-620B859F02E5}" type="presOf" srcId="{F1A00585-3B43-A541-B350-19628C8DA34E}" destId="{9898EA95-CC49-FA4A-BD15-93353D53A038}" srcOrd="0" destOrd="0" presId="urn:microsoft.com/office/officeart/2005/8/layout/lProcess2"/>
    <dgm:cxn modelId="{F4176EC7-CF67-094B-8FEB-EA4E2CB96AD0}" type="presOf" srcId="{1B9F5F30-26BF-FD40-8D8C-9B33A67C49A8}" destId="{7573ECEA-EFF1-DB49-B040-67F1BED3CE6A}" srcOrd="0" destOrd="0" presId="urn:microsoft.com/office/officeart/2005/8/layout/lProcess2"/>
    <dgm:cxn modelId="{128C3BCC-5855-F740-AD8E-786153C3F0BB}" type="presOf" srcId="{266035D9-769B-7149-ABCF-0A6CD995F1ED}" destId="{8BE2AC06-CF38-B84E-B135-00F77F8C2697}" srcOrd="0" destOrd="0" presId="urn:microsoft.com/office/officeart/2005/8/layout/lProcess2"/>
    <dgm:cxn modelId="{AE4818D2-2012-AB4A-930C-83D6566E6E8C}" type="presOf" srcId="{266035D9-769B-7149-ABCF-0A6CD995F1ED}" destId="{191CB3FD-63AC-1544-A9CF-2FAFE57071B6}" srcOrd="1" destOrd="0" presId="urn:microsoft.com/office/officeart/2005/8/layout/lProcess2"/>
    <dgm:cxn modelId="{7C6FE5D2-91AE-7844-83A4-251F2380A1CD}" type="presOf" srcId="{FAEDD2EE-E538-3041-9469-D12F40544015}" destId="{89BA8028-F328-F34D-9C63-19A71EC126AF}" srcOrd="0" destOrd="0" presId="urn:microsoft.com/office/officeart/2005/8/layout/lProcess2"/>
    <dgm:cxn modelId="{D33224D4-6C2A-4C4A-99F3-6AD4E1AF2077}" srcId="{8C1EE45A-7141-C141-BE24-E9665AFEF2BF}" destId="{266035D9-769B-7149-ABCF-0A6CD995F1ED}" srcOrd="0" destOrd="0" parTransId="{22F12425-E435-244B-831D-036B820FBC58}" sibTransId="{484EA854-1F0B-434F-91B1-A7650D4C1043}"/>
    <dgm:cxn modelId="{04BDB1D4-CC71-1C48-A1E8-D6DBAF76EBC5}" srcId="{1B9F5F30-26BF-FD40-8D8C-9B33A67C49A8}" destId="{FAEDD2EE-E538-3041-9469-D12F40544015}" srcOrd="1" destOrd="0" parTransId="{B6501D2E-772F-6349-8C60-D0F63303F825}" sibTransId="{C6C410D0-285A-3543-8ACE-C475F42E1716}"/>
    <dgm:cxn modelId="{CBB743D7-EE0C-FD4A-88D0-65A68C300915}" type="presOf" srcId="{8C1EE45A-7141-C141-BE24-E9665AFEF2BF}" destId="{E9101DC9-E44A-D544-A5C5-EF8911942DF4}" srcOrd="0" destOrd="0" presId="urn:microsoft.com/office/officeart/2005/8/layout/lProcess2"/>
    <dgm:cxn modelId="{929AD6DB-50A0-E248-886A-05037FCE8154}" srcId="{266035D9-769B-7149-ABCF-0A6CD995F1ED}" destId="{B9D970AB-863D-274F-B0EB-118B50559931}" srcOrd="0" destOrd="0" parTransId="{652F8891-609C-9A40-B93B-4CAD8D9F93A2}" sibTransId="{E752DA4A-0C67-9543-8F3D-BE4925BAF10C}"/>
    <dgm:cxn modelId="{55B659DD-1B8E-B843-B864-97713B4CC19D}" srcId="{266035D9-769B-7149-ABCF-0A6CD995F1ED}" destId="{66CE556A-0436-2F4B-A584-FAFE2B3E0830}" srcOrd="4" destOrd="0" parTransId="{DB2956A4-E17D-C54B-A194-6DA5140ED36D}" sibTransId="{5A6BBA56-8C32-C947-BC93-FA6629E5909B}"/>
    <dgm:cxn modelId="{157D0AEC-13F4-8A4F-A413-5D8383AFE72B}" type="presOf" srcId="{AAB6F7C5-CDED-2C46-8E05-21AB469266FF}" destId="{8B6F41A7-CE97-FC4F-A286-4A1B558CDAF9}" srcOrd="0" destOrd="0" presId="urn:microsoft.com/office/officeart/2005/8/layout/lProcess2"/>
    <dgm:cxn modelId="{24034FF4-04FB-344A-BEE3-FE9A7940C51C}" type="presOf" srcId="{66CE556A-0436-2F4B-A584-FAFE2B3E0830}" destId="{C64E86A0-2986-DF4D-BED8-793A7701A731}" srcOrd="0" destOrd="0" presId="urn:microsoft.com/office/officeart/2005/8/layout/lProcess2"/>
    <dgm:cxn modelId="{A6819FFF-D771-9743-9103-7589ECB51736}" type="presOf" srcId="{B9D970AB-863D-274F-B0EB-118B50559931}" destId="{65C7F68B-BFA4-A84A-9BDA-8AF525434BC5}" srcOrd="0" destOrd="0" presId="urn:microsoft.com/office/officeart/2005/8/layout/lProcess2"/>
    <dgm:cxn modelId="{574A2DD7-FE50-2648-B731-8012C30F0264}" type="presParOf" srcId="{E9101DC9-E44A-D544-A5C5-EF8911942DF4}" destId="{28F211BE-C4AF-334A-B303-86478D436B2E}" srcOrd="0" destOrd="0" presId="urn:microsoft.com/office/officeart/2005/8/layout/lProcess2"/>
    <dgm:cxn modelId="{4ABBD4A4-74CF-694A-A407-894D248240EB}" type="presParOf" srcId="{28F211BE-C4AF-334A-B303-86478D436B2E}" destId="{8BE2AC06-CF38-B84E-B135-00F77F8C2697}" srcOrd="0" destOrd="0" presId="urn:microsoft.com/office/officeart/2005/8/layout/lProcess2"/>
    <dgm:cxn modelId="{A5DE604F-F510-2F48-BFE9-24C01D935CF7}" type="presParOf" srcId="{28F211BE-C4AF-334A-B303-86478D436B2E}" destId="{191CB3FD-63AC-1544-A9CF-2FAFE57071B6}" srcOrd="1" destOrd="0" presId="urn:microsoft.com/office/officeart/2005/8/layout/lProcess2"/>
    <dgm:cxn modelId="{035393B8-F2A6-0A47-A18E-9E300BA15B52}" type="presParOf" srcId="{28F211BE-C4AF-334A-B303-86478D436B2E}" destId="{BD7E77D1-E687-D84C-9B48-6619052A5299}" srcOrd="2" destOrd="0" presId="urn:microsoft.com/office/officeart/2005/8/layout/lProcess2"/>
    <dgm:cxn modelId="{E44A55C5-2685-9549-B359-E16A0AA3B977}" type="presParOf" srcId="{BD7E77D1-E687-D84C-9B48-6619052A5299}" destId="{67CF2FAB-8DAD-2048-B373-2DDB8F5BD26A}" srcOrd="0" destOrd="0" presId="urn:microsoft.com/office/officeart/2005/8/layout/lProcess2"/>
    <dgm:cxn modelId="{4A24BE74-56AA-9641-80C7-C94BF174912B}" type="presParOf" srcId="{67CF2FAB-8DAD-2048-B373-2DDB8F5BD26A}" destId="{65C7F68B-BFA4-A84A-9BDA-8AF525434BC5}" srcOrd="0" destOrd="0" presId="urn:microsoft.com/office/officeart/2005/8/layout/lProcess2"/>
    <dgm:cxn modelId="{0020C33B-BDD7-4042-9E72-4D1259999E47}" type="presParOf" srcId="{67CF2FAB-8DAD-2048-B373-2DDB8F5BD26A}" destId="{CFB2882C-DF86-9447-BB04-FFE5438F91B2}" srcOrd="1" destOrd="0" presId="urn:microsoft.com/office/officeart/2005/8/layout/lProcess2"/>
    <dgm:cxn modelId="{20A0420F-D15D-AB4C-852C-715F3ECB6484}" type="presParOf" srcId="{67CF2FAB-8DAD-2048-B373-2DDB8F5BD26A}" destId="{A068CCAD-8636-C547-AE37-EF31D0A004A9}" srcOrd="2" destOrd="0" presId="urn:microsoft.com/office/officeart/2005/8/layout/lProcess2"/>
    <dgm:cxn modelId="{5E9F18BB-B9AF-B944-BD5E-5843C87333C3}" type="presParOf" srcId="{67CF2FAB-8DAD-2048-B373-2DDB8F5BD26A}" destId="{E88C4BA8-9545-7F4C-8A81-0635A690577D}" srcOrd="3" destOrd="0" presId="urn:microsoft.com/office/officeart/2005/8/layout/lProcess2"/>
    <dgm:cxn modelId="{FB3662CB-DE64-F948-ACDB-0B8CACDDF55A}" type="presParOf" srcId="{67CF2FAB-8DAD-2048-B373-2DDB8F5BD26A}" destId="{9898EA95-CC49-FA4A-BD15-93353D53A038}" srcOrd="4" destOrd="0" presId="urn:microsoft.com/office/officeart/2005/8/layout/lProcess2"/>
    <dgm:cxn modelId="{7567E23D-07E8-6546-BBDD-7793003F4D71}" type="presParOf" srcId="{67CF2FAB-8DAD-2048-B373-2DDB8F5BD26A}" destId="{DEF112CE-731D-2E44-92D3-541D9D31331D}" srcOrd="5" destOrd="0" presId="urn:microsoft.com/office/officeart/2005/8/layout/lProcess2"/>
    <dgm:cxn modelId="{A67D6365-5024-7D4B-BB36-1404E38BA979}" type="presParOf" srcId="{67CF2FAB-8DAD-2048-B373-2DDB8F5BD26A}" destId="{8B6F41A7-CE97-FC4F-A286-4A1B558CDAF9}" srcOrd="6" destOrd="0" presId="urn:microsoft.com/office/officeart/2005/8/layout/lProcess2"/>
    <dgm:cxn modelId="{8CCF3090-9D6B-254E-AE39-2C016E015A76}" type="presParOf" srcId="{67CF2FAB-8DAD-2048-B373-2DDB8F5BD26A}" destId="{F40C59C2-8EBD-3946-8F51-4312B7D3AC59}" srcOrd="7" destOrd="0" presId="urn:microsoft.com/office/officeart/2005/8/layout/lProcess2"/>
    <dgm:cxn modelId="{E92FA666-F48D-8B4A-9154-05B352871984}" type="presParOf" srcId="{67CF2FAB-8DAD-2048-B373-2DDB8F5BD26A}" destId="{C64E86A0-2986-DF4D-BED8-793A7701A731}" srcOrd="8" destOrd="0" presId="urn:microsoft.com/office/officeart/2005/8/layout/lProcess2"/>
    <dgm:cxn modelId="{0F3524B7-A5BA-5543-843F-99B608017404}" type="presParOf" srcId="{E9101DC9-E44A-D544-A5C5-EF8911942DF4}" destId="{DF661CC0-0419-6141-8D1C-E57B032FA62C}" srcOrd="1" destOrd="0" presId="urn:microsoft.com/office/officeart/2005/8/layout/lProcess2"/>
    <dgm:cxn modelId="{A3971CBB-3F70-6443-9B03-9EF94CC05AA2}" type="presParOf" srcId="{E9101DC9-E44A-D544-A5C5-EF8911942DF4}" destId="{DE3CDA2F-C2BE-DA42-8E87-2661B84DC0D1}" srcOrd="2" destOrd="0" presId="urn:microsoft.com/office/officeart/2005/8/layout/lProcess2"/>
    <dgm:cxn modelId="{7E753983-EA26-984B-A673-88A73686CC98}" type="presParOf" srcId="{DE3CDA2F-C2BE-DA42-8E87-2661B84DC0D1}" destId="{7573ECEA-EFF1-DB49-B040-67F1BED3CE6A}" srcOrd="0" destOrd="0" presId="urn:microsoft.com/office/officeart/2005/8/layout/lProcess2"/>
    <dgm:cxn modelId="{35234BB4-8857-F44D-9C2B-2BE4BAC62E1A}" type="presParOf" srcId="{DE3CDA2F-C2BE-DA42-8E87-2661B84DC0D1}" destId="{16C87DDF-4348-C14B-B632-CC3478567BAD}" srcOrd="1" destOrd="0" presId="urn:microsoft.com/office/officeart/2005/8/layout/lProcess2"/>
    <dgm:cxn modelId="{1CCCF4AA-F7DF-294F-8F46-987C6DE9569E}" type="presParOf" srcId="{DE3CDA2F-C2BE-DA42-8E87-2661B84DC0D1}" destId="{EC56A808-F52A-3547-A447-DD0186EAF25F}" srcOrd="2" destOrd="0" presId="urn:microsoft.com/office/officeart/2005/8/layout/lProcess2"/>
    <dgm:cxn modelId="{CD5C80E0-C12F-CE4B-AD36-4C394613B644}" type="presParOf" srcId="{EC56A808-F52A-3547-A447-DD0186EAF25F}" destId="{853D0F7D-AC4D-704A-B69E-57536CB1F691}" srcOrd="0" destOrd="0" presId="urn:microsoft.com/office/officeart/2005/8/layout/lProcess2"/>
    <dgm:cxn modelId="{1AD2963B-ADBE-1D4F-8686-C1FB6F00CCC5}" type="presParOf" srcId="{853D0F7D-AC4D-704A-B69E-57536CB1F691}" destId="{44BC008F-246D-D64E-82EE-9E41FD0FEB97}" srcOrd="0" destOrd="0" presId="urn:microsoft.com/office/officeart/2005/8/layout/lProcess2"/>
    <dgm:cxn modelId="{B7FE1D83-8EB8-6B49-AB12-7A761B7BCDBC}" type="presParOf" srcId="{853D0F7D-AC4D-704A-B69E-57536CB1F691}" destId="{3805F8C4-5B10-384F-96CA-3C391B7F59CE}" srcOrd="1" destOrd="0" presId="urn:microsoft.com/office/officeart/2005/8/layout/lProcess2"/>
    <dgm:cxn modelId="{5C799BB6-0414-A944-A282-FA681BF65479}" type="presParOf" srcId="{853D0F7D-AC4D-704A-B69E-57536CB1F691}" destId="{89BA8028-F328-F34D-9C63-19A71EC126A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E45A-7141-C141-BE24-E9665AFEF2BF}" type="doc">
      <dgm:prSet loTypeId="urn:microsoft.com/office/officeart/2005/8/layout/lProcess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266035D9-769B-7149-ABCF-0A6CD995F1ED}">
      <dgm:prSet phldrT="[Texto]" custT="1"/>
      <dgm:spPr>
        <a:noFill/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PT" sz="36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Decomposition</a:t>
          </a:r>
          <a:endParaRPr lang="pt-PT" sz="36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22F12425-E435-244B-831D-036B820FBC58}" type="parTrans" cxnId="{D33224D4-6C2A-4C4A-99F3-6AD4E1AF2077}">
      <dgm:prSet/>
      <dgm:spPr/>
      <dgm:t>
        <a:bodyPr/>
        <a:lstStyle/>
        <a:p>
          <a:endParaRPr lang="pt-PT"/>
        </a:p>
      </dgm:t>
    </dgm:pt>
    <dgm:pt modelId="{484EA854-1F0B-434F-91B1-A7650D4C1043}" type="sibTrans" cxnId="{D33224D4-6C2A-4C4A-99F3-6AD4E1AF2077}">
      <dgm:prSet/>
      <dgm:spPr/>
      <dgm:t>
        <a:bodyPr/>
        <a:lstStyle/>
        <a:p>
          <a:endParaRPr lang="pt-PT"/>
        </a:p>
      </dgm:t>
    </dgm:pt>
    <dgm:pt modelId="{B9D970AB-863D-274F-B0EB-118B50559931}">
      <dgm:prSet phldrT="[Texto]"/>
      <dgm:spPr>
        <a:solidFill>
          <a:srgbClr val="0A1426"/>
        </a:solidFill>
      </dgm:spPr>
      <dgm:t>
        <a:bodyPr/>
        <a:lstStyle/>
        <a:p>
          <a:r>
            <a:rPr lang="pt-P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PAR</a:t>
          </a:r>
        </a:p>
      </dgm:t>
    </dgm:pt>
    <dgm:pt modelId="{652F8891-609C-9A40-B93B-4CAD8D9F93A2}" type="parTrans" cxnId="{929AD6DB-50A0-E248-886A-05037FCE8154}">
      <dgm:prSet/>
      <dgm:spPr/>
      <dgm:t>
        <a:bodyPr/>
        <a:lstStyle/>
        <a:p>
          <a:endParaRPr lang="pt-PT"/>
        </a:p>
      </dgm:t>
    </dgm:pt>
    <dgm:pt modelId="{E752DA4A-0C67-9543-8F3D-BE4925BAF10C}" type="sibTrans" cxnId="{929AD6DB-50A0-E248-886A-05037FCE8154}">
      <dgm:prSet/>
      <dgm:spPr/>
      <dgm:t>
        <a:bodyPr/>
        <a:lstStyle/>
        <a:p>
          <a:endParaRPr lang="pt-PT"/>
        </a:p>
      </dgm:t>
    </dgm:pt>
    <dgm:pt modelId="{984BA43C-D154-DA4F-8C49-51D66A3AC804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Rule-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Based</a:t>
          </a:r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Label</a:t>
          </a:r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Ranking</a:t>
          </a:r>
        </a:p>
      </dgm:t>
    </dgm:pt>
    <dgm:pt modelId="{EEB39654-152C-8F41-926B-900D3AAE5449}" type="parTrans" cxnId="{137F6FA8-BB18-0845-B8AA-B5E91FA31745}">
      <dgm:prSet/>
      <dgm:spPr/>
      <dgm:t>
        <a:bodyPr/>
        <a:lstStyle/>
        <a:p>
          <a:endParaRPr lang="pt-PT"/>
        </a:p>
      </dgm:t>
    </dgm:pt>
    <dgm:pt modelId="{8B0F7685-C97A-044F-8A23-8D58CCECABE8}" type="sibTrans" cxnId="{137F6FA8-BB18-0845-B8AA-B5E91FA31745}">
      <dgm:prSet/>
      <dgm:spPr/>
      <dgm:t>
        <a:bodyPr/>
        <a:lstStyle/>
        <a:p>
          <a:endParaRPr lang="pt-PT"/>
        </a:p>
      </dgm:t>
    </dgm:pt>
    <dgm:pt modelId="{1B9F5F30-26BF-FD40-8D8C-9B33A67C49A8}">
      <dgm:prSet phldrT="[Texto]" custT="1"/>
      <dgm:spPr>
        <a:noFill/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PT" sz="36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Direct</a:t>
          </a:r>
          <a:endParaRPr lang="pt-PT" sz="36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E917B61A-57E3-B347-9703-0C0BA6887589}" type="parTrans" cxnId="{49E8486F-4B14-1A46-A50D-4B134914F02C}">
      <dgm:prSet/>
      <dgm:spPr/>
      <dgm:t>
        <a:bodyPr/>
        <a:lstStyle/>
        <a:p>
          <a:endParaRPr lang="pt-PT"/>
        </a:p>
      </dgm:t>
    </dgm:pt>
    <dgm:pt modelId="{E7CBAEC8-C354-B242-AFEE-E83CDB8B6328}" type="sibTrans" cxnId="{49E8486F-4B14-1A46-A50D-4B134914F02C}">
      <dgm:prSet/>
      <dgm:spPr/>
      <dgm:t>
        <a:bodyPr/>
        <a:lstStyle/>
        <a:p>
          <a:endParaRPr lang="pt-PT"/>
        </a:p>
      </dgm:t>
    </dgm:pt>
    <dgm:pt modelId="{869A86BE-C87C-A941-A08B-34A10D32B849}">
      <dgm:prSet phldrT="[Texto]" custT="1"/>
      <dgm:spPr>
        <a:solidFill>
          <a:srgbClr val="0A1426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260" tIns="36195" rIns="48260" bIns="3619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LRAR</a:t>
          </a:r>
        </a:p>
      </dgm:t>
    </dgm:pt>
    <dgm:pt modelId="{728AE914-6485-224E-90AE-1242A2101534}" type="parTrans" cxnId="{828D1181-A6E4-184F-B4F7-151A735A008C}">
      <dgm:prSet/>
      <dgm:spPr/>
      <dgm:t>
        <a:bodyPr/>
        <a:lstStyle/>
        <a:p>
          <a:endParaRPr lang="pt-PT"/>
        </a:p>
      </dgm:t>
    </dgm:pt>
    <dgm:pt modelId="{3EE8C8BF-555F-684E-9409-712C1273233E}" type="sibTrans" cxnId="{828D1181-A6E4-184F-B4F7-151A735A008C}">
      <dgm:prSet/>
      <dgm:spPr/>
      <dgm:t>
        <a:bodyPr/>
        <a:lstStyle/>
        <a:p>
          <a:endParaRPr lang="pt-PT"/>
        </a:p>
      </dgm:t>
    </dgm:pt>
    <dgm:pt modelId="{FAEDD2EE-E538-3041-9469-D12F40544015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k-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Nearest</a:t>
          </a:r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Neighbors</a:t>
          </a:r>
          <a:endParaRPr lang="pt-PT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B6501D2E-772F-6349-8C60-D0F63303F825}" type="parTrans" cxnId="{04BDB1D4-CC71-1C48-A1E8-D6DBAF76EBC5}">
      <dgm:prSet/>
      <dgm:spPr/>
      <dgm:t>
        <a:bodyPr/>
        <a:lstStyle/>
        <a:p>
          <a:endParaRPr lang="pt-PT"/>
        </a:p>
      </dgm:t>
    </dgm:pt>
    <dgm:pt modelId="{C6C410D0-285A-3543-8ACE-C475F42E1716}" type="sibTrans" cxnId="{04BDB1D4-CC71-1C48-A1E8-D6DBAF76EBC5}">
      <dgm:prSet/>
      <dgm:spPr/>
      <dgm:t>
        <a:bodyPr/>
        <a:lstStyle/>
        <a:p>
          <a:endParaRPr lang="pt-PT"/>
        </a:p>
      </dgm:t>
    </dgm:pt>
    <dgm:pt modelId="{F1A00585-3B43-A541-B350-19628C8DA34E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...</a:t>
          </a:r>
        </a:p>
      </dgm:t>
    </dgm:pt>
    <dgm:pt modelId="{30452048-A003-A444-A69A-F38761FF1BDC}" type="parTrans" cxnId="{F2E56406-3733-934B-A406-97920F61A135}">
      <dgm:prSet/>
      <dgm:spPr/>
      <dgm:t>
        <a:bodyPr/>
        <a:lstStyle/>
        <a:p>
          <a:endParaRPr lang="pt-PT"/>
        </a:p>
      </dgm:t>
    </dgm:pt>
    <dgm:pt modelId="{0ECC2C5F-EB4C-E247-B231-569655BBA51B}" type="sibTrans" cxnId="{F2E56406-3733-934B-A406-97920F61A135}">
      <dgm:prSet/>
      <dgm:spPr/>
      <dgm:t>
        <a:bodyPr/>
        <a:lstStyle/>
        <a:p>
          <a:endParaRPr lang="pt-PT"/>
        </a:p>
      </dgm:t>
    </dgm:pt>
    <dgm:pt modelId="{AAB6F7C5-CDED-2C46-8E05-21AB469266FF}">
      <dgm:prSet phldrT="[Texto]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</a:p>
      </dgm:t>
    </dgm:pt>
    <dgm:pt modelId="{2845DBB1-AE20-6A43-84A5-2B32C5F4B5E2}" type="sibTrans" cxnId="{C17BD4C1-1383-6444-BC4B-F998446C8FC0}">
      <dgm:prSet/>
      <dgm:spPr/>
      <dgm:t>
        <a:bodyPr/>
        <a:lstStyle/>
        <a:p>
          <a:endParaRPr lang="pt-PT"/>
        </a:p>
      </dgm:t>
    </dgm:pt>
    <dgm:pt modelId="{CC71030B-5E63-ED4C-BD30-8222B47A46B9}" type="parTrans" cxnId="{C17BD4C1-1383-6444-BC4B-F998446C8FC0}">
      <dgm:prSet/>
      <dgm:spPr/>
      <dgm:t>
        <a:bodyPr/>
        <a:lstStyle/>
        <a:p>
          <a:endParaRPr lang="pt-PT"/>
        </a:p>
      </dgm:t>
    </dgm:pt>
    <dgm:pt modelId="{66CE556A-0436-2F4B-A584-FAFE2B3E0830}">
      <dgm:prSet phldrT="[Texto]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r>
            <a:rPr lang="pt-PT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</a:p>
      </dgm:t>
    </dgm:pt>
    <dgm:pt modelId="{5A6BBA56-8C32-C947-BC93-FA6629E5909B}" type="sibTrans" cxnId="{55B659DD-1B8E-B843-B864-97713B4CC19D}">
      <dgm:prSet/>
      <dgm:spPr/>
      <dgm:t>
        <a:bodyPr/>
        <a:lstStyle/>
        <a:p>
          <a:endParaRPr lang="pt-PT"/>
        </a:p>
      </dgm:t>
    </dgm:pt>
    <dgm:pt modelId="{DB2956A4-E17D-C54B-A194-6DA5140ED36D}" type="parTrans" cxnId="{55B659DD-1B8E-B843-B864-97713B4CC19D}">
      <dgm:prSet/>
      <dgm:spPr/>
      <dgm:t>
        <a:bodyPr/>
        <a:lstStyle/>
        <a:p>
          <a:endParaRPr lang="pt-PT"/>
        </a:p>
      </dgm:t>
    </dgm:pt>
    <dgm:pt modelId="{E9101DC9-E44A-D544-A5C5-EF8911942DF4}" type="pres">
      <dgm:prSet presAssocID="{8C1EE45A-7141-C141-BE24-E9665AFEF2BF}" presName="theList" presStyleCnt="0">
        <dgm:presLayoutVars>
          <dgm:dir/>
          <dgm:animLvl val="lvl"/>
          <dgm:resizeHandles val="exact"/>
        </dgm:presLayoutVars>
      </dgm:prSet>
      <dgm:spPr/>
    </dgm:pt>
    <dgm:pt modelId="{28F211BE-C4AF-334A-B303-86478D436B2E}" type="pres">
      <dgm:prSet presAssocID="{266035D9-769B-7149-ABCF-0A6CD995F1ED}" presName="compNode" presStyleCnt="0"/>
      <dgm:spPr/>
    </dgm:pt>
    <dgm:pt modelId="{8BE2AC06-CF38-B84E-B135-00F77F8C2697}" type="pres">
      <dgm:prSet presAssocID="{266035D9-769B-7149-ABCF-0A6CD995F1ED}" presName="aNode" presStyleLbl="bgShp" presStyleIdx="0" presStyleCnt="2" custLinFactNeighborX="450"/>
      <dgm:spPr/>
    </dgm:pt>
    <dgm:pt modelId="{191CB3FD-63AC-1544-A9CF-2FAFE57071B6}" type="pres">
      <dgm:prSet presAssocID="{266035D9-769B-7149-ABCF-0A6CD995F1ED}" presName="textNode" presStyleLbl="bgShp" presStyleIdx="0" presStyleCnt="2"/>
      <dgm:spPr/>
    </dgm:pt>
    <dgm:pt modelId="{BD7E77D1-E687-D84C-9B48-6619052A5299}" type="pres">
      <dgm:prSet presAssocID="{266035D9-769B-7149-ABCF-0A6CD995F1ED}" presName="compChildNode" presStyleCnt="0"/>
      <dgm:spPr/>
    </dgm:pt>
    <dgm:pt modelId="{67CF2FAB-8DAD-2048-B373-2DDB8F5BD26A}" type="pres">
      <dgm:prSet presAssocID="{266035D9-769B-7149-ABCF-0A6CD995F1ED}" presName="theInnerList" presStyleCnt="0"/>
      <dgm:spPr/>
    </dgm:pt>
    <dgm:pt modelId="{65C7F68B-BFA4-A84A-9BDA-8AF525434BC5}" type="pres">
      <dgm:prSet presAssocID="{B9D970AB-863D-274F-B0EB-118B50559931}" presName="childNode" presStyleLbl="node1" presStyleIdx="0" presStyleCnt="7">
        <dgm:presLayoutVars>
          <dgm:bulletEnabled val="1"/>
        </dgm:presLayoutVars>
      </dgm:prSet>
      <dgm:spPr/>
    </dgm:pt>
    <dgm:pt modelId="{CFB2882C-DF86-9447-BB04-FFE5438F91B2}" type="pres">
      <dgm:prSet presAssocID="{B9D970AB-863D-274F-B0EB-118B50559931}" presName="aSpace2" presStyleCnt="0"/>
      <dgm:spPr/>
    </dgm:pt>
    <dgm:pt modelId="{A068CCAD-8636-C547-AE37-EF31D0A004A9}" type="pres">
      <dgm:prSet presAssocID="{984BA43C-D154-DA4F-8C49-51D66A3AC804}" presName="childNode" presStyleLbl="node1" presStyleIdx="1" presStyleCnt="7">
        <dgm:presLayoutVars>
          <dgm:bulletEnabled val="1"/>
        </dgm:presLayoutVars>
      </dgm:prSet>
      <dgm:spPr/>
    </dgm:pt>
    <dgm:pt modelId="{E88C4BA8-9545-7F4C-8A81-0635A690577D}" type="pres">
      <dgm:prSet presAssocID="{984BA43C-D154-DA4F-8C49-51D66A3AC804}" presName="aSpace2" presStyleCnt="0"/>
      <dgm:spPr/>
    </dgm:pt>
    <dgm:pt modelId="{9898EA95-CC49-FA4A-BD15-93353D53A038}" type="pres">
      <dgm:prSet presAssocID="{F1A00585-3B43-A541-B350-19628C8DA34E}" presName="childNode" presStyleLbl="node1" presStyleIdx="2" presStyleCnt="7">
        <dgm:presLayoutVars>
          <dgm:bulletEnabled val="1"/>
        </dgm:presLayoutVars>
      </dgm:prSet>
      <dgm:spPr/>
    </dgm:pt>
    <dgm:pt modelId="{DEF112CE-731D-2E44-92D3-541D9D31331D}" type="pres">
      <dgm:prSet presAssocID="{F1A00585-3B43-A541-B350-19628C8DA34E}" presName="aSpace2" presStyleCnt="0"/>
      <dgm:spPr/>
    </dgm:pt>
    <dgm:pt modelId="{8B6F41A7-CE97-FC4F-A286-4A1B558CDAF9}" type="pres">
      <dgm:prSet presAssocID="{AAB6F7C5-CDED-2C46-8E05-21AB469266FF}" presName="childNode" presStyleLbl="node1" presStyleIdx="3" presStyleCnt="7">
        <dgm:presLayoutVars>
          <dgm:bulletEnabled val="1"/>
        </dgm:presLayoutVars>
      </dgm:prSet>
      <dgm:spPr/>
    </dgm:pt>
    <dgm:pt modelId="{F40C59C2-8EBD-3946-8F51-4312B7D3AC59}" type="pres">
      <dgm:prSet presAssocID="{AAB6F7C5-CDED-2C46-8E05-21AB469266FF}" presName="aSpace2" presStyleCnt="0"/>
      <dgm:spPr/>
    </dgm:pt>
    <dgm:pt modelId="{C64E86A0-2986-DF4D-BED8-793A7701A731}" type="pres">
      <dgm:prSet presAssocID="{66CE556A-0436-2F4B-A584-FAFE2B3E0830}" presName="childNode" presStyleLbl="node1" presStyleIdx="4" presStyleCnt="7">
        <dgm:presLayoutVars>
          <dgm:bulletEnabled val="1"/>
        </dgm:presLayoutVars>
      </dgm:prSet>
      <dgm:spPr/>
    </dgm:pt>
    <dgm:pt modelId="{DF661CC0-0419-6141-8D1C-E57B032FA62C}" type="pres">
      <dgm:prSet presAssocID="{266035D9-769B-7149-ABCF-0A6CD995F1ED}" presName="aSpace" presStyleCnt="0"/>
      <dgm:spPr/>
    </dgm:pt>
    <dgm:pt modelId="{DE3CDA2F-C2BE-DA42-8E87-2661B84DC0D1}" type="pres">
      <dgm:prSet presAssocID="{1B9F5F30-26BF-FD40-8D8C-9B33A67C49A8}" presName="compNode" presStyleCnt="0"/>
      <dgm:spPr/>
    </dgm:pt>
    <dgm:pt modelId="{7573ECEA-EFF1-DB49-B040-67F1BED3CE6A}" type="pres">
      <dgm:prSet presAssocID="{1B9F5F30-26BF-FD40-8D8C-9B33A67C49A8}" presName="aNode" presStyleLbl="bgShp" presStyleIdx="1" presStyleCnt="2"/>
      <dgm:spPr/>
    </dgm:pt>
    <dgm:pt modelId="{16C87DDF-4348-C14B-B632-CC3478567BAD}" type="pres">
      <dgm:prSet presAssocID="{1B9F5F30-26BF-FD40-8D8C-9B33A67C49A8}" presName="textNode" presStyleLbl="bgShp" presStyleIdx="1" presStyleCnt="2"/>
      <dgm:spPr/>
    </dgm:pt>
    <dgm:pt modelId="{EC56A808-F52A-3547-A447-DD0186EAF25F}" type="pres">
      <dgm:prSet presAssocID="{1B9F5F30-26BF-FD40-8D8C-9B33A67C49A8}" presName="compChildNode" presStyleCnt="0"/>
      <dgm:spPr/>
    </dgm:pt>
    <dgm:pt modelId="{853D0F7D-AC4D-704A-B69E-57536CB1F691}" type="pres">
      <dgm:prSet presAssocID="{1B9F5F30-26BF-FD40-8D8C-9B33A67C49A8}" presName="theInnerList" presStyleCnt="0"/>
      <dgm:spPr/>
    </dgm:pt>
    <dgm:pt modelId="{44BC008F-246D-D64E-82EE-9E41FD0FEB97}" type="pres">
      <dgm:prSet presAssocID="{869A86BE-C87C-A941-A08B-34A10D32B849}" presName="childNode" presStyleLbl="node1" presStyleIdx="5" presStyleCnt="7" custScaleY="17783" custLinFactY="-9180" custLinFactNeighborX="281" custLinFactNeighborY="-100000">
        <dgm:presLayoutVars>
          <dgm:bulletEnabled val="1"/>
        </dgm:presLayoutVars>
      </dgm:prSet>
      <dgm:spPr>
        <a:xfrm>
          <a:off x="4610860" y="1138887"/>
          <a:ext cx="3130550" cy="439191"/>
        </a:xfrm>
        <a:prstGeom prst="roundRect">
          <a:avLst>
            <a:gd name="adj" fmla="val 10000"/>
          </a:avLst>
        </a:prstGeom>
      </dgm:spPr>
    </dgm:pt>
    <dgm:pt modelId="{3805F8C4-5B10-384F-96CA-3C391B7F59CE}" type="pres">
      <dgm:prSet presAssocID="{869A86BE-C87C-A941-A08B-34A10D32B849}" presName="aSpace2" presStyleCnt="0"/>
      <dgm:spPr/>
    </dgm:pt>
    <dgm:pt modelId="{89BA8028-F328-F34D-9C63-19A71EC126AF}" type="pres">
      <dgm:prSet presAssocID="{FAEDD2EE-E538-3041-9469-D12F40544015}" presName="childNode" presStyleLbl="node1" presStyleIdx="6" presStyleCnt="7" custScaleY="17783" custLinFactY="-22352" custLinFactNeighborX="281" custLinFactNeighborY="-100000">
        <dgm:presLayoutVars>
          <dgm:bulletEnabled val="1"/>
        </dgm:presLayoutVars>
      </dgm:prSet>
      <dgm:spPr/>
    </dgm:pt>
  </dgm:ptLst>
  <dgm:cxnLst>
    <dgm:cxn modelId="{F2E56406-3733-934B-A406-97920F61A135}" srcId="{266035D9-769B-7149-ABCF-0A6CD995F1ED}" destId="{F1A00585-3B43-A541-B350-19628C8DA34E}" srcOrd="2" destOrd="0" parTransId="{30452048-A003-A444-A69A-F38761FF1BDC}" sibTransId="{0ECC2C5F-EB4C-E247-B231-569655BBA51B}"/>
    <dgm:cxn modelId="{548EAC07-9924-2D43-AF24-91A48AE41718}" type="presOf" srcId="{869A86BE-C87C-A941-A08B-34A10D32B849}" destId="{44BC008F-246D-D64E-82EE-9E41FD0FEB97}" srcOrd="0" destOrd="0" presId="urn:microsoft.com/office/officeart/2005/8/layout/lProcess2"/>
    <dgm:cxn modelId="{F7CA9316-45BE-214D-8591-C26E6F2BD390}" type="presOf" srcId="{984BA43C-D154-DA4F-8C49-51D66A3AC804}" destId="{A068CCAD-8636-C547-AE37-EF31D0A004A9}" srcOrd="0" destOrd="0" presId="urn:microsoft.com/office/officeart/2005/8/layout/lProcess2"/>
    <dgm:cxn modelId="{49E8486F-4B14-1A46-A50D-4B134914F02C}" srcId="{8C1EE45A-7141-C141-BE24-E9665AFEF2BF}" destId="{1B9F5F30-26BF-FD40-8D8C-9B33A67C49A8}" srcOrd="1" destOrd="0" parTransId="{E917B61A-57E3-B347-9703-0C0BA6887589}" sibTransId="{E7CBAEC8-C354-B242-AFEE-E83CDB8B6328}"/>
    <dgm:cxn modelId="{96FFB975-499A-7444-B252-AEFCA53D4E16}" type="presOf" srcId="{1B9F5F30-26BF-FD40-8D8C-9B33A67C49A8}" destId="{16C87DDF-4348-C14B-B632-CC3478567BAD}" srcOrd="1" destOrd="0" presId="urn:microsoft.com/office/officeart/2005/8/layout/lProcess2"/>
    <dgm:cxn modelId="{828D1181-A6E4-184F-B4F7-151A735A008C}" srcId="{1B9F5F30-26BF-FD40-8D8C-9B33A67C49A8}" destId="{869A86BE-C87C-A941-A08B-34A10D32B849}" srcOrd="0" destOrd="0" parTransId="{728AE914-6485-224E-90AE-1242A2101534}" sibTransId="{3EE8C8BF-555F-684E-9409-712C1273233E}"/>
    <dgm:cxn modelId="{137F6FA8-BB18-0845-B8AA-B5E91FA31745}" srcId="{266035D9-769B-7149-ABCF-0A6CD995F1ED}" destId="{984BA43C-D154-DA4F-8C49-51D66A3AC804}" srcOrd="1" destOrd="0" parTransId="{EEB39654-152C-8F41-926B-900D3AAE5449}" sibTransId="{8B0F7685-C97A-044F-8A23-8D58CCECABE8}"/>
    <dgm:cxn modelId="{C17BD4C1-1383-6444-BC4B-F998446C8FC0}" srcId="{266035D9-769B-7149-ABCF-0A6CD995F1ED}" destId="{AAB6F7C5-CDED-2C46-8E05-21AB469266FF}" srcOrd="3" destOrd="0" parTransId="{CC71030B-5E63-ED4C-BD30-8222B47A46B9}" sibTransId="{2845DBB1-AE20-6A43-84A5-2B32C5F4B5E2}"/>
    <dgm:cxn modelId="{64835EC5-6A53-0D44-8B8B-620B859F02E5}" type="presOf" srcId="{F1A00585-3B43-A541-B350-19628C8DA34E}" destId="{9898EA95-CC49-FA4A-BD15-93353D53A038}" srcOrd="0" destOrd="0" presId="urn:microsoft.com/office/officeart/2005/8/layout/lProcess2"/>
    <dgm:cxn modelId="{F4176EC7-CF67-094B-8FEB-EA4E2CB96AD0}" type="presOf" srcId="{1B9F5F30-26BF-FD40-8D8C-9B33A67C49A8}" destId="{7573ECEA-EFF1-DB49-B040-67F1BED3CE6A}" srcOrd="0" destOrd="0" presId="urn:microsoft.com/office/officeart/2005/8/layout/lProcess2"/>
    <dgm:cxn modelId="{128C3BCC-5855-F740-AD8E-786153C3F0BB}" type="presOf" srcId="{266035D9-769B-7149-ABCF-0A6CD995F1ED}" destId="{8BE2AC06-CF38-B84E-B135-00F77F8C2697}" srcOrd="0" destOrd="0" presId="urn:microsoft.com/office/officeart/2005/8/layout/lProcess2"/>
    <dgm:cxn modelId="{AE4818D2-2012-AB4A-930C-83D6566E6E8C}" type="presOf" srcId="{266035D9-769B-7149-ABCF-0A6CD995F1ED}" destId="{191CB3FD-63AC-1544-A9CF-2FAFE57071B6}" srcOrd="1" destOrd="0" presId="urn:microsoft.com/office/officeart/2005/8/layout/lProcess2"/>
    <dgm:cxn modelId="{7C6FE5D2-91AE-7844-83A4-251F2380A1CD}" type="presOf" srcId="{FAEDD2EE-E538-3041-9469-D12F40544015}" destId="{89BA8028-F328-F34D-9C63-19A71EC126AF}" srcOrd="0" destOrd="0" presId="urn:microsoft.com/office/officeart/2005/8/layout/lProcess2"/>
    <dgm:cxn modelId="{D33224D4-6C2A-4C4A-99F3-6AD4E1AF2077}" srcId="{8C1EE45A-7141-C141-BE24-E9665AFEF2BF}" destId="{266035D9-769B-7149-ABCF-0A6CD995F1ED}" srcOrd="0" destOrd="0" parTransId="{22F12425-E435-244B-831D-036B820FBC58}" sibTransId="{484EA854-1F0B-434F-91B1-A7650D4C1043}"/>
    <dgm:cxn modelId="{04BDB1D4-CC71-1C48-A1E8-D6DBAF76EBC5}" srcId="{1B9F5F30-26BF-FD40-8D8C-9B33A67C49A8}" destId="{FAEDD2EE-E538-3041-9469-D12F40544015}" srcOrd="1" destOrd="0" parTransId="{B6501D2E-772F-6349-8C60-D0F63303F825}" sibTransId="{C6C410D0-285A-3543-8ACE-C475F42E1716}"/>
    <dgm:cxn modelId="{CBB743D7-EE0C-FD4A-88D0-65A68C300915}" type="presOf" srcId="{8C1EE45A-7141-C141-BE24-E9665AFEF2BF}" destId="{E9101DC9-E44A-D544-A5C5-EF8911942DF4}" srcOrd="0" destOrd="0" presId="urn:microsoft.com/office/officeart/2005/8/layout/lProcess2"/>
    <dgm:cxn modelId="{929AD6DB-50A0-E248-886A-05037FCE8154}" srcId="{266035D9-769B-7149-ABCF-0A6CD995F1ED}" destId="{B9D970AB-863D-274F-B0EB-118B50559931}" srcOrd="0" destOrd="0" parTransId="{652F8891-609C-9A40-B93B-4CAD8D9F93A2}" sibTransId="{E752DA4A-0C67-9543-8F3D-BE4925BAF10C}"/>
    <dgm:cxn modelId="{55B659DD-1B8E-B843-B864-97713B4CC19D}" srcId="{266035D9-769B-7149-ABCF-0A6CD995F1ED}" destId="{66CE556A-0436-2F4B-A584-FAFE2B3E0830}" srcOrd="4" destOrd="0" parTransId="{DB2956A4-E17D-C54B-A194-6DA5140ED36D}" sibTransId="{5A6BBA56-8C32-C947-BC93-FA6629E5909B}"/>
    <dgm:cxn modelId="{157D0AEC-13F4-8A4F-A413-5D8383AFE72B}" type="presOf" srcId="{AAB6F7C5-CDED-2C46-8E05-21AB469266FF}" destId="{8B6F41A7-CE97-FC4F-A286-4A1B558CDAF9}" srcOrd="0" destOrd="0" presId="urn:microsoft.com/office/officeart/2005/8/layout/lProcess2"/>
    <dgm:cxn modelId="{24034FF4-04FB-344A-BEE3-FE9A7940C51C}" type="presOf" srcId="{66CE556A-0436-2F4B-A584-FAFE2B3E0830}" destId="{C64E86A0-2986-DF4D-BED8-793A7701A731}" srcOrd="0" destOrd="0" presId="urn:microsoft.com/office/officeart/2005/8/layout/lProcess2"/>
    <dgm:cxn modelId="{A6819FFF-D771-9743-9103-7589ECB51736}" type="presOf" srcId="{B9D970AB-863D-274F-B0EB-118B50559931}" destId="{65C7F68B-BFA4-A84A-9BDA-8AF525434BC5}" srcOrd="0" destOrd="0" presId="urn:microsoft.com/office/officeart/2005/8/layout/lProcess2"/>
    <dgm:cxn modelId="{574A2DD7-FE50-2648-B731-8012C30F0264}" type="presParOf" srcId="{E9101DC9-E44A-D544-A5C5-EF8911942DF4}" destId="{28F211BE-C4AF-334A-B303-86478D436B2E}" srcOrd="0" destOrd="0" presId="urn:microsoft.com/office/officeart/2005/8/layout/lProcess2"/>
    <dgm:cxn modelId="{4ABBD4A4-74CF-694A-A407-894D248240EB}" type="presParOf" srcId="{28F211BE-C4AF-334A-B303-86478D436B2E}" destId="{8BE2AC06-CF38-B84E-B135-00F77F8C2697}" srcOrd="0" destOrd="0" presId="urn:microsoft.com/office/officeart/2005/8/layout/lProcess2"/>
    <dgm:cxn modelId="{A5DE604F-F510-2F48-BFE9-24C01D935CF7}" type="presParOf" srcId="{28F211BE-C4AF-334A-B303-86478D436B2E}" destId="{191CB3FD-63AC-1544-A9CF-2FAFE57071B6}" srcOrd="1" destOrd="0" presId="urn:microsoft.com/office/officeart/2005/8/layout/lProcess2"/>
    <dgm:cxn modelId="{035393B8-F2A6-0A47-A18E-9E300BA15B52}" type="presParOf" srcId="{28F211BE-C4AF-334A-B303-86478D436B2E}" destId="{BD7E77D1-E687-D84C-9B48-6619052A5299}" srcOrd="2" destOrd="0" presId="urn:microsoft.com/office/officeart/2005/8/layout/lProcess2"/>
    <dgm:cxn modelId="{E44A55C5-2685-9549-B359-E16A0AA3B977}" type="presParOf" srcId="{BD7E77D1-E687-D84C-9B48-6619052A5299}" destId="{67CF2FAB-8DAD-2048-B373-2DDB8F5BD26A}" srcOrd="0" destOrd="0" presId="urn:microsoft.com/office/officeart/2005/8/layout/lProcess2"/>
    <dgm:cxn modelId="{4A24BE74-56AA-9641-80C7-C94BF174912B}" type="presParOf" srcId="{67CF2FAB-8DAD-2048-B373-2DDB8F5BD26A}" destId="{65C7F68B-BFA4-A84A-9BDA-8AF525434BC5}" srcOrd="0" destOrd="0" presId="urn:microsoft.com/office/officeart/2005/8/layout/lProcess2"/>
    <dgm:cxn modelId="{0020C33B-BDD7-4042-9E72-4D1259999E47}" type="presParOf" srcId="{67CF2FAB-8DAD-2048-B373-2DDB8F5BD26A}" destId="{CFB2882C-DF86-9447-BB04-FFE5438F91B2}" srcOrd="1" destOrd="0" presId="urn:microsoft.com/office/officeart/2005/8/layout/lProcess2"/>
    <dgm:cxn modelId="{20A0420F-D15D-AB4C-852C-715F3ECB6484}" type="presParOf" srcId="{67CF2FAB-8DAD-2048-B373-2DDB8F5BD26A}" destId="{A068CCAD-8636-C547-AE37-EF31D0A004A9}" srcOrd="2" destOrd="0" presId="urn:microsoft.com/office/officeart/2005/8/layout/lProcess2"/>
    <dgm:cxn modelId="{5E9F18BB-B9AF-B944-BD5E-5843C87333C3}" type="presParOf" srcId="{67CF2FAB-8DAD-2048-B373-2DDB8F5BD26A}" destId="{E88C4BA8-9545-7F4C-8A81-0635A690577D}" srcOrd="3" destOrd="0" presId="urn:microsoft.com/office/officeart/2005/8/layout/lProcess2"/>
    <dgm:cxn modelId="{FB3662CB-DE64-F948-ACDB-0B8CACDDF55A}" type="presParOf" srcId="{67CF2FAB-8DAD-2048-B373-2DDB8F5BD26A}" destId="{9898EA95-CC49-FA4A-BD15-93353D53A038}" srcOrd="4" destOrd="0" presId="urn:microsoft.com/office/officeart/2005/8/layout/lProcess2"/>
    <dgm:cxn modelId="{7567E23D-07E8-6546-BBDD-7793003F4D71}" type="presParOf" srcId="{67CF2FAB-8DAD-2048-B373-2DDB8F5BD26A}" destId="{DEF112CE-731D-2E44-92D3-541D9D31331D}" srcOrd="5" destOrd="0" presId="urn:microsoft.com/office/officeart/2005/8/layout/lProcess2"/>
    <dgm:cxn modelId="{A67D6365-5024-7D4B-BB36-1404E38BA979}" type="presParOf" srcId="{67CF2FAB-8DAD-2048-B373-2DDB8F5BD26A}" destId="{8B6F41A7-CE97-FC4F-A286-4A1B558CDAF9}" srcOrd="6" destOrd="0" presId="urn:microsoft.com/office/officeart/2005/8/layout/lProcess2"/>
    <dgm:cxn modelId="{8CCF3090-9D6B-254E-AE39-2C016E015A76}" type="presParOf" srcId="{67CF2FAB-8DAD-2048-B373-2DDB8F5BD26A}" destId="{F40C59C2-8EBD-3946-8F51-4312B7D3AC59}" srcOrd="7" destOrd="0" presId="urn:microsoft.com/office/officeart/2005/8/layout/lProcess2"/>
    <dgm:cxn modelId="{E92FA666-F48D-8B4A-9154-05B352871984}" type="presParOf" srcId="{67CF2FAB-8DAD-2048-B373-2DDB8F5BD26A}" destId="{C64E86A0-2986-DF4D-BED8-793A7701A731}" srcOrd="8" destOrd="0" presId="urn:microsoft.com/office/officeart/2005/8/layout/lProcess2"/>
    <dgm:cxn modelId="{0F3524B7-A5BA-5543-843F-99B608017404}" type="presParOf" srcId="{E9101DC9-E44A-D544-A5C5-EF8911942DF4}" destId="{DF661CC0-0419-6141-8D1C-E57B032FA62C}" srcOrd="1" destOrd="0" presId="urn:microsoft.com/office/officeart/2005/8/layout/lProcess2"/>
    <dgm:cxn modelId="{A3971CBB-3F70-6443-9B03-9EF94CC05AA2}" type="presParOf" srcId="{E9101DC9-E44A-D544-A5C5-EF8911942DF4}" destId="{DE3CDA2F-C2BE-DA42-8E87-2661B84DC0D1}" srcOrd="2" destOrd="0" presId="urn:microsoft.com/office/officeart/2005/8/layout/lProcess2"/>
    <dgm:cxn modelId="{7E753983-EA26-984B-A673-88A73686CC98}" type="presParOf" srcId="{DE3CDA2F-C2BE-DA42-8E87-2661B84DC0D1}" destId="{7573ECEA-EFF1-DB49-B040-67F1BED3CE6A}" srcOrd="0" destOrd="0" presId="urn:microsoft.com/office/officeart/2005/8/layout/lProcess2"/>
    <dgm:cxn modelId="{35234BB4-8857-F44D-9C2B-2BE4BAC62E1A}" type="presParOf" srcId="{DE3CDA2F-C2BE-DA42-8E87-2661B84DC0D1}" destId="{16C87DDF-4348-C14B-B632-CC3478567BAD}" srcOrd="1" destOrd="0" presId="urn:microsoft.com/office/officeart/2005/8/layout/lProcess2"/>
    <dgm:cxn modelId="{1CCCF4AA-F7DF-294F-8F46-987C6DE9569E}" type="presParOf" srcId="{DE3CDA2F-C2BE-DA42-8E87-2661B84DC0D1}" destId="{EC56A808-F52A-3547-A447-DD0186EAF25F}" srcOrd="2" destOrd="0" presId="urn:microsoft.com/office/officeart/2005/8/layout/lProcess2"/>
    <dgm:cxn modelId="{CD5C80E0-C12F-CE4B-AD36-4C394613B644}" type="presParOf" srcId="{EC56A808-F52A-3547-A447-DD0186EAF25F}" destId="{853D0F7D-AC4D-704A-B69E-57536CB1F691}" srcOrd="0" destOrd="0" presId="urn:microsoft.com/office/officeart/2005/8/layout/lProcess2"/>
    <dgm:cxn modelId="{1AD2963B-ADBE-1D4F-8686-C1FB6F00CCC5}" type="presParOf" srcId="{853D0F7D-AC4D-704A-B69E-57536CB1F691}" destId="{44BC008F-246D-D64E-82EE-9E41FD0FEB97}" srcOrd="0" destOrd="0" presId="urn:microsoft.com/office/officeart/2005/8/layout/lProcess2"/>
    <dgm:cxn modelId="{B7FE1D83-8EB8-6B49-AB12-7A761B7BCDBC}" type="presParOf" srcId="{853D0F7D-AC4D-704A-B69E-57536CB1F691}" destId="{3805F8C4-5B10-384F-96CA-3C391B7F59CE}" srcOrd="1" destOrd="0" presId="urn:microsoft.com/office/officeart/2005/8/layout/lProcess2"/>
    <dgm:cxn modelId="{5C799BB6-0414-A944-A282-FA681BF65479}" type="presParOf" srcId="{853D0F7D-AC4D-704A-B69E-57536CB1F691}" destId="{89BA8028-F328-F34D-9C63-19A71EC126A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2AC06-CF38-B84E-B135-00F77F8C2697}">
      <dsp:nvSpPr>
        <dsp:cNvPr id="0" name=""/>
        <dsp:cNvSpPr/>
      </dsp:nvSpPr>
      <dsp:spPr>
        <a:xfrm>
          <a:off x="21677" y="0"/>
          <a:ext cx="3913187" cy="3799579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Item-set </a:t>
          </a:r>
          <a:r>
            <a:rPr lang="pt-PT" sz="3600" kern="12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based</a:t>
          </a:r>
          <a:endParaRPr lang="pt-PT" sz="36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21677" y="0"/>
        <a:ext cx="3913187" cy="1139873"/>
      </dsp:txXfrm>
    </dsp:sp>
    <dsp:sp modelId="{65C7F68B-BFA4-A84A-9BDA-8AF525434BC5}">
      <dsp:nvSpPr>
        <dsp:cNvPr id="0" name=""/>
        <dsp:cNvSpPr/>
      </dsp:nvSpPr>
      <dsp:spPr>
        <a:xfrm>
          <a:off x="395386" y="1140592"/>
          <a:ext cx="3130549" cy="439558"/>
        </a:xfrm>
        <a:prstGeom prst="roundRect">
          <a:avLst>
            <a:gd name="adj" fmla="val 10000"/>
          </a:avLst>
        </a:prstGeom>
        <a:solidFill>
          <a:srgbClr val="0A142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APRIORI</a:t>
          </a:r>
        </a:p>
      </dsp:txBody>
      <dsp:txXfrm>
        <a:off x="408260" y="1153466"/>
        <a:ext cx="3104801" cy="413810"/>
      </dsp:txXfrm>
    </dsp:sp>
    <dsp:sp modelId="{A068CCAD-8636-C547-AE37-EF31D0A004A9}">
      <dsp:nvSpPr>
        <dsp:cNvPr id="0" name=""/>
        <dsp:cNvSpPr/>
      </dsp:nvSpPr>
      <dsp:spPr>
        <a:xfrm>
          <a:off x="395386" y="1647775"/>
          <a:ext cx="3130549" cy="4395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hashing</a:t>
          </a:r>
          <a:endParaRPr lang="pt-PT" sz="1700" kern="1200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408260" y="1660649"/>
        <a:ext cx="3104801" cy="413810"/>
      </dsp:txXfrm>
    </dsp:sp>
    <dsp:sp modelId="{9898EA95-CC49-FA4A-BD15-93353D53A038}">
      <dsp:nvSpPr>
        <dsp:cNvPr id="0" name=""/>
        <dsp:cNvSpPr/>
      </dsp:nvSpPr>
      <dsp:spPr>
        <a:xfrm>
          <a:off x="395386" y="2154957"/>
          <a:ext cx="3130549" cy="4395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Dynamic</a:t>
          </a:r>
          <a:r>
            <a:rPr lang="pt-PT" sz="17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itemset</a:t>
          </a:r>
          <a:r>
            <a:rPr lang="pt-PT" sz="17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countin</a:t>
          </a:r>
          <a:endParaRPr lang="pt-PT" sz="1700" kern="1200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408260" y="2167831"/>
        <a:ext cx="3104801" cy="413810"/>
      </dsp:txXfrm>
    </dsp:sp>
    <dsp:sp modelId="{8B6F41A7-CE97-FC4F-A286-4A1B558CDAF9}">
      <dsp:nvSpPr>
        <dsp:cNvPr id="0" name=""/>
        <dsp:cNvSpPr/>
      </dsp:nvSpPr>
      <dsp:spPr>
        <a:xfrm>
          <a:off x="395386" y="2662140"/>
          <a:ext cx="3130549" cy="4395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Parallel</a:t>
          </a:r>
          <a:r>
            <a:rPr lang="pt-PT" sz="17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and</a:t>
          </a:r>
          <a:r>
            <a:rPr lang="pt-PT" sz="17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distributed</a:t>
          </a:r>
          <a:r>
            <a:rPr lang="pt-PT" sz="17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mining</a:t>
          </a:r>
          <a:endParaRPr lang="pt-PT" sz="1700" kern="1200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408260" y="2675014"/>
        <a:ext cx="3104801" cy="413810"/>
      </dsp:txXfrm>
    </dsp:sp>
    <dsp:sp modelId="{C64E86A0-2986-DF4D-BED8-793A7701A731}">
      <dsp:nvSpPr>
        <dsp:cNvPr id="0" name=""/>
        <dsp:cNvSpPr/>
      </dsp:nvSpPr>
      <dsp:spPr>
        <a:xfrm>
          <a:off x="395386" y="3169322"/>
          <a:ext cx="3130549" cy="4395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...</a:t>
          </a:r>
        </a:p>
      </dsp:txBody>
      <dsp:txXfrm>
        <a:off x="408260" y="3182196"/>
        <a:ext cx="3104801" cy="413810"/>
      </dsp:txXfrm>
    </dsp:sp>
    <dsp:sp modelId="{7573ECEA-EFF1-DB49-B040-67F1BED3CE6A}">
      <dsp:nvSpPr>
        <dsp:cNvPr id="0" name=""/>
        <dsp:cNvSpPr/>
      </dsp:nvSpPr>
      <dsp:spPr>
        <a:xfrm>
          <a:off x="4210744" y="0"/>
          <a:ext cx="3913187" cy="3799579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Rule </a:t>
          </a:r>
          <a:r>
            <a:rPr lang="pt-PT" sz="3600" kern="12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based</a:t>
          </a:r>
          <a:endParaRPr lang="pt-PT" sz="36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4210744" y="0"/>
        <a:ext cx="3913187" cy="1139873"/>
      </dsp:txXfrm>
    </dsp:sp>
    <dsp:sp modelId="{44BC008F-246D-D64E-82EE-9E41FD0FEB97}">
      <dsp:nvSpPr>
        <dsp:cNvPr id="0" name=""/>
        <dsp:cNvSpPr/>
      </dsp:nvSpPr>
      <dsp:spPr>
        <a:xfrm>
          <a:off x="4610860" y="1138887"/>
          <a:ext cx="3130550" cy="43919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FP-</a:t>
          </a:r>
          <a:r>
            <a:rPr lang="pt-PT" sz="17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Growth</a:t>
          </a:r>
          <a:endParaRPr lang="pt-PT" sz="1700" kern="1200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4623723" y="1151750"/>
        <a:ext cx="3104824" cy="413465"/>
      </dsp:txXfrm>
    </dsp:sp>
    <dsp:sp modelId="{89BA8028-F328-F34D-9C63-19A71EC126AF}">
      <dsp:nvSpPr>
        <dsp:cNvPr id="0" name=""/>
        <dsp:cNvSpPr/>
      </dsp:nvSpPr>
      <dsp:spPr>
        <a:xfrm>
          <a:off x="4610860" y="1632724"/>
          <a:ext cx="3130550" cy="43919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...</a:t>
          </a:r>
        </a:p>
      </dsp:txBody>
      <dsp:txXfrm>
        <a:off x="4623723" y="1645587"/>
        <a:ext cx="3104824" cy="413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2AC06-CF38-B84E-B135-00F77F8C2697}">
      <dsp:nvSpPr>
        <dsp:cNvPr id="0" name=""/>
        <dsp:cNvSpPr/>
      </dsp:nvSpPr>
      <dsp:spPr>
        <a:xfrm>
          <a:off x="21677" y="0"/>
          <a:ext cx="3913187" cy="3799579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Decomposition</a:t>
          </a:r>
          <a:endParaRPr lang="pt-PT" sz="36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21677" y="0"/>
        <a:ext cx="3913187" cy="1139873"/>
      </dsp:txXfrm>
    </dsp:sp>
    <dsp:sp modelId="{65C7F68B-BFA4-A84A-9BDA-8AF525434BC5}">
      <dsp:nvSpPr>
        <dsp:cNvPr id="0" name=""/>
        <dsp:cNvSpPr/>
      </dsp:nvSpPr>
      <dsp:spPr>
        <a:xfrm>
          <a:off x="395386" y="1140592"/>
          <a:ext cx="3130549" cy="439558"/>
        </a:xfrm>
        <a:prstGeom prst="roundRect">
          <a:avLst>
            <a:gd name="adj" fmla="val 10000"/>
          </a:avLst>
        </a:prstGeom>
        <a:solidFill>
          <a:srgbClr val="0A142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PAR</a:t>
          </a:r>
        </a:p>
      </dsp:txBody>
      <dsp:txXfrm>
        <a:off x="408260" y="1153466"/>
        <a:ext cx="3104801" cy="413810"/>
      </dsp:txXfrm>
    </dsp:sp>
    <dsp:sp modelId="{A068CCAD-8636-C547-AE37-EF31D0A004A9}">
      <dsp:nvSpPr>
        <dsp:cNvPr id="0" name=""/>
        <dsp:cNvSpPr/>
      </dsp:nvSpPr>
      <dsp:spPr>
        <a:xfrm>
          <a:off x="395386" y="1647775"/>
          <a:ext cx="3130549" cy="4395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Rule-</a:t>
          </a:r>
          <a:r>
            <a:rPr lang="pt-PT" sz="19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Based</a:t>
          </a:r>
          <a:r>
            <a:rPr lang="pt-PT" sz="19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sz="19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Label</a:t>
          </a:r>
          <a:r>
            <a:rPr lang="pt-PT" sz="19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Ranking</a:t>
          </a:r>
        </a:p>
      </dsp:txBody>
      <dsp:txXfrm>
        <a:off x="408260" y="1660649"/>
        <a:ext cx="3104801" cy="413810"/>
      </dsp:txXfrm>
    </dsp:sp>
    <dsp:sp modelId="{9898EA95-CC49-FA4A-BD15-93353D53A038}">
      <dsp:nvSpPr>
        <dsp:cNvPr id="0" name=""/>
        <dsp:cNvSpPr/>
      </dsp:nvSpPr>
      <dsp:spPr>
        <a:xfrm>
          <a:off x="395386" y="2154957"/>
          <a:ext cx="3130549" cy="4395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...</a:t>
          </a:r>
        </a:p>
      </dsp:txBody>
      <dsp:txXfrm>
        <a:off x="408260" y="2167831"/>
        <a:ext cx="3104801" cy="413810"/>
      </dsp:txXfrm>
    </dsp:sp>
    <dsp:sp modelId="{8B6F41A7-CE97-FC4F-A286-4A1B558CDAF9}">
      <dsp:nvSpPr>
        <dsp:cNvPr id="0" name=""/>
        <dsp:cNvSpPr/>
      </dsp:nvSpPr>
      <dsp:spPr>
        <a:xfrm>
          <a:off x="395386" y="2662140"/>
          <a:ext cx="3130549" cy="4395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</a:p>
      </dsp:txBody>
      <dsp:txXfrm>
        <a:off x="408260" y="2675014"/>
        <a:ext cx="3104801" cy="413810"/>
      </dsp:txXfrm>
    </dsp:sp>
    <dsp:sp modelId="{C64E86A0-2986-DF4D-BED8-793A7701A731}">
      <dsp:nvSpPr>
        <dsp:cNvPr id="0" name=""/>
        <dsp:cNvSpPr/>
      </dsp:nvSpPr>
      <dsp:spPr>
        <a:xfrm>
          <a:off x="395386" y="3169322"/>
          <a:ext cx="3130549" cy="4395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</a:p>
      </dsp:txBody>
      <dsp:txXfrm>
        <a:off x="408260" y="3182196"/>
        <a:ext cx="3104801" cy="413810"/>
      </dsp:txXfrm>
    </dsp:sp>
    <dsp:sp modelId="{7573ECEA-EFF1-DB49-B040-67F1BED3CE6A}">
      <dsp:nvSpPr>
        <dsp:cNvPr id="0" name=""/>
        <dsp:cNvSpPr/>
      </dsp:nvSpPr>
      <dsp:spPr>
        <a:xfrm>
          <a:off x="4210744" y="0"/>
          <a:ext cx="3913187" cy="3799579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Direct</a:t>
          </a:r>
          <a:endParaRPr lang="pt-PT" sz="36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4210744" y="0"/>
        <a:ext cx="3913187" cy="1139873"/>
      </dsp:txXfrm>
    </dsp:sp>
    <dsp:sp modelId="{44BC008F-246D-D64E-82EE-9E41FD0FEB97}">
      <dsp:nvSpPr>
        <dsp:cNvPr id="0" name=""/>
        <dsp:cNvSpPr/>
      </dsp:nvSpPr>
      <dsp:spPr>
        <a:xfrm>
          <a:off x="4610860" y="1138887"/>
          <a:ext cx="3130550" cy="439191"/>
        </a:xfrm>
        <a:prstGeom prst="roundRect">
          <a:avLst>
            <a:gd name="adj" fmla="val 10000"/>
          </a:avLst>
        </a:prstGeom>
        <a:solidFill>
          <a:srgbClr val="0A1426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LRAR</a:t>
          </a:r>
        </a:p>
      </dsp:txBody>
      <dsp:txXfrm>
        <a:off x="4623723" y="1151750"/>
        <a:ext cx="3104824" cy="413465"/>
      </dsp:txXfrm>
    </dsp:sp>
    <dsp:sp modelId="{89BA8028-F328-F34D-9C63-19A71EC126AF}">
      <dsp:nvSpPr>
        <dsp:cNvPr id="0" name=""/>
        <dsp:cNvSpPr/>
      </dsp:nvSpPr>
      <dsp:spPr>
        <a:xfrm>
          <a:off x="4610860" y="1632724"/>
          <a:ext cx="3130550" cy="43919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k-</a:t>
          </a:r>
          <a:r>
            <a:rPr lang="pt-PT" sz="19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Nearest</a:t>
          </a:r>
          <a:r>
            <a:rPr lang="pt-PT" sz="1900" kern="12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</a:t>
          </a:r>
          <a:r>
            <a:rPr lang="pt-PT" sz="1900" kern="1200" dirty="0" err="1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Neighbors</a:t>
          </a:r>
          <a:endParaRPr lang="pt-PT" sz="1900" kern="1200" dirty="0">
            <a:solidFill>
              <a:srgbClr val="0A1426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4623723" y="1645587"/>
        <a:ext cx="3104824" cy="413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3777-EDC2-0748-A486-A14D63513C53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E35F-80AA-7B42-AF02-1E6BCEA2BF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FE35F-80AA-7B42-AF02-1E6BCEA2BF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3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5B02A-C884-3040-8E86-BFE3F7F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7EDE4-ECB0-9E47-BEAC-5BDEE501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F19309-ACDE-444F-88FB-DA20E422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B6B4B8-E44B-1949-8868-754C659B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E2220B-8F66-C641-8C03-77E18CDE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209D1-75F2-8840-8DDA-17E142AF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D726BC5-71A1-2647-8AF9-EA2C53A5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5168BF-7853-6843-8C4D-E1F9B28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FFC7FC-0179-4B41-901F-6FE1C87F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6E432A-2211-6747-B19E-F5221106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27A88-4694-F64F-99A3-BD8CE3177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0B6227-002C-F441-86E4-5D609C78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CF5313-9E39-9244-BF4B-6A9F5B12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226FA9-F154-B446-AA27-DE4A0058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AB825C-0110-0B44-98F1-F3415408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25C26-94FA-7846-A06A-8997334D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FAA885-D667-A746-BDC2-19752EBB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2758C1-61EB-FD43-A412-A4F5440A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60B5ED-76BF-9C40-9054-53346697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A74ADE-5068-6949-8911-C48EB812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7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35745-3D0C-0549-A47B-E5289017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D21846-96D5-4B4B-ABEE-E039985A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95DEFD-F7B4-B740-B297-BAB7245E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2491D0-AE4B-F749-B25D-7437CA4B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15460D-AA8D-D84B-91A4-4B712B6A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7FC3B-C590-634A-8CD3-003C5DE4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A7A81F-9554-9541-BA68-730880A04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86A7A22-8518-104E-90F1-F6FA25DD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EBF23E-CB81-3540-B3E4-016FEF86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FAE679D-003E-FB42-B47D-3F96517D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71F01C-9F99-E44C-AE60-B905AA19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DAF74-7571-1448-9597-2EE5E179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9F239F-3C4E-EE48-A05B-3E59A04B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66E7F8-EA36-3841-86B7-C0D8CEE72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6375953-CAC9-9140-9CAC-FD6F69CB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087D1B5-A272-1A40-9723-4CF004F97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355B27-3A57-824A-BD79-595507EE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6278D18-2AF4-B54B-AB34-D6E37DD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2C9E0D9-C665-5649-A9A7-70D1DFFF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D402-C299-4945-99D1-3975B9C6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A9F0E64-7724-C34E-AD18-9B5B0D2C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32325C8-0386-D643-A658-ADB4117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E915EC-68F7-AC4B-A699-FBDC486A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6E7C7B2-B871-B04D-B3CE-95FDC1BF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EE40B6-4796-A243-B649-2989B4CD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F716A4-29D1-5C40-9B41-B3C38C55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6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415C5-B2F0-9447-8426-6F8CB1CC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7037C6-7AA9-9B4B-9DC8-9646FD3AE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C86E75-B1C1-A543-860A-EE1BFFDC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0BDF8E-A34E-4F4B-8442-448146F4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71D181-9359-EE4B-9719-2ED0F18A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F17023-2CB7-A941-A289-9DE4FAA3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56011-E208-E747-8960-08C9CFC9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CDF245B-039D-2444-BB78-9D628F9E0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DB22126-248F-4E45-8FA5-55A2E158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2C2615-D851-1B4A-9C3A-10026867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84ADBA-468B-FD48-A8D8-49A50265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EAC4B7-8ACD-2648-808B-CD4C72DD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54576CD-B409-2140-9A11-B01100FA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3EACAD-E57C-1747-A68C-0D6ABD80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97659-1AC1-724B-B985-D6647808B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ACD1-A23B-1443-8170-9CC1D3AC14D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8F151E-783F-C04F-8DA8-271034AB3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FB23D6-B3F4-BA48-A138-321EB83AC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AAC8-67E4-144C-B4F6-CE1499297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ângulo 17">
            <a:extLst>
              <a:ext uri="{FF2B5EF4-FFF2-40B4-BE49-F238E27FC236}">
                <a16:creationId xmlns:a16="http://schemas.microsoft.com/office/drawing/2014/main" id="{679AD47C-A3DD-E542-A3F2-95004EF5BAD3}"/>
              </a:ext>
            </a:extLst>
          </p:cNvPr>
          <p:cNvSpPr/>
          <p:nvPr/>
        </p:nvSpPr>
        <p:spPr>
          <a:xfrm>
            <a:off x="2374085" y="4459366"/>
            <a:ext cx="2746696" cy="174494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ângulo 18">
            <a:extLst>
              <a:ext uri="{FF2B5EF4-FFF2-40B4-BE49-F238E27FC236}">
                <a16:creationId xmlns:a16="http://schemas.microsoft.com/office/drawing/2014/main" id="{8BD7A729-2339-414C-98C6-F362E52CD8CC}"/>
              </a:ext>
            </a:extLst>
          </p:cNvPr>
          <p:cNvSpPr/>
          <p:nvPr/>
        </p:nvSpPr>
        <p:spPr>
          <a:xfrm>
            <a:off x="5166220" y="6093812"/>
            <a:ext cx="3573709" cy="6981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ângulo 19">
            <a:extLst>
              <a:ext uri="{FF2B5EF4-FFF2-40B4-BE49-F238E27FC236}">
                <a16:creationId xmlns:a16="http://schemas.microsoft.com/office/drawing/2014/main" id="{609EB10B-AAEF-3A4E-8ACB-F66CAECE5F46}"/>
              </a:ext>
            </a:extLst>
          </p:cNvPr>
          <p:cNvSpPr/>
          <p:nvPr/>
        </p:nvSpPr>
        <p:spPr>
          <a:xfrm>
            <a:off x="8359628" y="6301532"/>
            <a:ext cx="3871520" cy="56930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0B381D05-CA9B-9749-8274-20F4845AD681}"/>
              </a:ext>
            </a:extLst>
          </p:cNvPr>
          <p:cNvSpPr/>
          <p:nvPr/>
        </p:nvSpPr>
        <p:spPr>
          <a:xfrm>
            <a:off x="657138" y="4838009"/>
            <a:ext cx="2746696" cy="174494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ângulo 15">
            <a:extLst>
              <a:ext uri="{FF2B5EF4-FFF2-40B4-BE49-F238E27FC236}">
                <a16:creationId xmlns:a16="http://schemas.microsoft.com/office/drawing/2014/main" id="{B4EEB1EC-9678-C54C-86DE-ADDA25868EB1}"/>
              </a:ext>
            </a:extLst>
          </p:cNvPr>
          <p:cNvSpPr/>
          <p:nvPr/>
        </p:nvSpPr>
        <p:spPr>
          <a:xfrm>
            <a:off x="-987103" y="3844336"/>
            <a:ext cx="2642532" cy="284169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EAB253-52B2-444D-ADC2-EE7F10D1D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5736"/>
            <a:ext cx="9144000" cy="2524227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rgbClr val="0A1426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LABEL RANKING FOR ELECTION OUTCOME PREDICTION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82EBD-6D09-034C-BE50-DE580340F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8606"/>
            <a:ext cx="9144000" cy="1155032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Miguel Jorge Gonçalves Pereira</a:t>
            </a:r>
          </a:p>
          <a:p>
            <a:pPr algn="l"/>
            <a:r>
              <a:rPr lang="en-US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February 16, 2018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C1B80B2-0388-5346-9C1C-B812065DAC78}"/>
              </a:ext>
            </a:extLst>
          </p:cNvPr>
          <p:cNvSpPr txBox="1">
            <a:spLocks/>
          </p:cNvSpPr>
          <p:nvPr/>
        </p:nvSpPr>
        <p:spPr>
          <a:xfrm>
            <a:off x="1524000" y="5273040"/>
            <a:ext cx="9144000" cy="115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Supervisor: Cl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áudio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Rebelo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de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Sá</a:t>
            </a:r>
            <a:endParaRPr lang="en-GB" sz="1800" dirty="0">
              <a:solidFill>
                <a:srgbClr val="0A1426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r"/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Second Supervisor: Carlos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Soares</a:t>
            </a:r>
            <a:endParaRPr lang="en-GB" sz="1800" dirty="0">
              <a:solidFill>
                <a:srgbClr val="0A1426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r"/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Mestrado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Integrado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em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Engenharia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Informática</a:t>
            </a:r>
            <a:endParaRPr lang="en-GB" sz="1800" dirty="0">
              <a:solidFill>
                <a:srgbClr val="0A1426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r"/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Faculdade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de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Engenharia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da </a:t>
            </a:r>
            <a:r>
              <a:rPr lang="en-GB" sz="1800" dirty="0" err="1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Universidade</a:t>
            </a:r>
            <a:r>
              <a:rPr lang="en-GB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do Porto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7C821A6C-CAC3-BD47-BE05-B4E470E4212B}"/>
              </a:ext>
            </a:extLst>
          </p:cNvPr>
          <p:cNvCxnSpPr>
            <a:cxnSpLocks/>
          </p:cNvCxnSpPr>
          <p:nvPr/>
        </p:nvCxnSpPr>
        <p:spPr>
          <a:xfrm>
            <a:off x="1665549" y="1002604"/>
            <a:ext cx="6916389" cy="0"/>
          </a:xfrm>
          <a:prstGeom prst="line">
            <a:avLst/>
          </a:prstGeom>
          <a:ln w="381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EC5286D7-9DFF-CC4C-91DF-CD37078F997A}"/>
              </a:ext>
            </a:extLst>
          </p:cNvPr>
          <p:cNvCxnSpPr>
            <a:cxnSpLocks/>
          </p:cNvCxnSpPr>
          <p:nvPr/>
        </p:nvCxnSpPr>
        <p:spPr>
          <a:xfrm>
            <a:off x="1665549" y="3490758"/>
            <a:ext cx="6916389" cy="0"/>
          </a:xfrm>
          <a:prstGeom prst="line">
            <a:avLst/>
          </a:prstGeom>
          <a:ln w="381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riângulo 4">
            <a:extLst>
              <a:ext uri="{FF2B5EF4-FFF2-40B4-BE49-F238E27FC236}">
                <a16:creationId xmlns:a16="http://schemas.microsoft.com/office/drawing/2014/main" id="{923EC0F5-7199-FE4B-9719-94D6A88249B5}"/>
              </a:ext>
            </a:extLst>
          </p:cNvPr>
          <p:cNvSpPr/>
          <p:nvPr/>
        </p:nvSpPr>
        <p:spPr>
          <a:xfrm>
            <a:off x="-226502" y="4709653"/>
            <a:ext cx="2642532" cy="22818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ângulo 7">
            <a:extLst>
              <a:ext uri="{FF2B5EF4-FFF2-40B4-BE49-F238E27FC236}">
                <a16:creationId xmlns:a16="http://schemas.microsoft.com/office/drawing/2014/main" id="{D0F15993-602F-9B4F-AA53-92A8EE0CDDA1}"/>
              </a:ext>
            </a:extLst>
          </p:cNvPr>
          <p:cNvSpPr/>
          <p:nvPr/>
        </p:nvSpPr>
        <p:spPr>
          <a:xfrm>
            <a:off x="1209414" y="4838009"/>
            <a:ext cx="2642532" cy="22818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ângulo 9">
            <a:extLst>
              <a:ext uri="{FF2B5EF4-FFF2-40B4-BE49-F238E27FC236}">
                <a16:creationId xmlns:a16="http://schemas.microsoft.com/office/drawing/2014/main" id="{50E5F952-B9A4-0A42-9E0C-941EFCEA0A1C}"/>
              </a:ext>
            </a:extLst>
          </p:cNvPr>
          <p:cNvSpPr/>
          <p:nvPr/>
        </p:nvSpPr>
        <p:spPr>
          <a:xfrm>
            <a:off x="2530680" y="4555824"/>
            <a:ext cx="3905076" cy="256399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8AE0C335-405F-144E-A45C-AB1BC16B857C}"/>
              </a:ext>
            </a:extLst>
          </p:cNvPr>
          <p:cNvSpPr/>
          <p:nvPr/>
        </p:nvSpPr>
        <p:spPr>
          <a:xfrm>
            <a:off x="10167457" y="5486400"/>
            <a:ext cx="2476151" cy="150505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ângulo 12">
            <a:extLst>
              <a:ext uri="{FF2B5EF4-FFF2-40B4-BE49-F238E27FC236}">
                <a16:creationId xmlns:a16="http://schemas.microsoft.com/office/drawing/2014/main" id="{35E60F0C-4191-6A48-A1AF-0C3B6B5387F1}"/>
              </a:ext>
            </a:extLst>
          </p:cNvPr>
          <p:cNvSpPr/>
          <p:nvPr/>
        </p:nvSpPr>
        <p:spPr>
          <a:xfrm>
            <a:off x="5394120" y="6523782"/>
            <a:ext cx="3210189" cy="3737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ângulo 14">
            <a:extLst>
              <a:ext uri="{FF2B5EF4-FFF2-40B4-BE49-F238E27FC236}">
                <a16:creationId xmlns:a16="http://schemas.microsoft.com/office/drawing/2014/main" id="{A27EAE33-A9CA-D643-B5DB-DDFAF5FED4C6}"/>
              </a:ext>
            </a:extLst>
          </p:cNvPr>
          <p:cNvSpPr/>
          <p:nvPr/>
        </p:nvSpPr>
        <p:spPr>
          <a:xfrm>
            <a:off x="7341764" y="6470582"/>
            <a:ext cx="3210189" cy="4269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0" y="3095447"/>
            <a:ext cx="9181751" cy="809844"/>
          </a:xfrm>
        </p:spPr>
        <p:txBody>
          <a:bodyPr/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Association Rules Mining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0E66C-08B0-654A-A030-18BA008F472F}"/>
              </a:ext>
            </a:extLst>
          </p:cNvPr>
          <p:cNvSpPr/>
          <p:nvPr/>
        </p:nvSpPr>
        <p:spPr>
          <a:xfrm>
            <a:off x="679509" y="3119643"/>
            <a:ext cx="761453" cy="761453"/>
          </a:xfrm>
          <a:prstGeom prst="ellipse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553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Formalization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F1185-D30B-2140-91C1-50F65D998596}"/>
              </a:ext>
            </a:extLst>
          </p:cNvPr>
          <p:cNvSpPr txBox="1"/>
          <p:nvPr/>
        </p:nvSpPr>
        <p:spPr>
          <a:xfrm>
            <a:off x="4708608" y="2507628"/>
            <a:ext cx="2706961" cy="7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⟶ 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C38BE3-6639-884D-BD92-BAFCBA85F8D1}"/>
              </a:ext>
            </a:extLst>
          </p:cNvPr>
          <p:cNvSpPr txBox="1"/>
          <p:nvPr/>
        </p:nvSpPr>
        <p:spPr>
          <a:xfrm>
            <a:off x="8988605" y="3796610"/>
            <a:ext cx="2871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	antecedent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	consequent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A∩C = ∅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A,C ⊆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(𝕏)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35ECDB-15EA-F644-9F80-8CF29122A38D}"/>
              </a:ext>
            </a:extLst>
          </p:cNvPr>
          <p:cNvSpPr txBox="1"/>
          <p:nvPr/>
        </p:nvSpPr>
        <p:spPr>
          <a:xfrm>
            <a:off x="513199" y="3796610"/>
            <a:ext cx="8475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𝑖		instance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𝕏		instance space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(𝕏)	descriptors of 𝕏 i.e. ⟨attribute, value⟩ pairs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		independent variable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𝑥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vector of values of 𝒜 that describe 𝑖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 {⟨𝑥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⟩}	data</a:t>
            </a:r>
          </a:p>
        </p:txBody>
      </p:sp>
    </p:spTree>
    <p:extLst>
      <p:ext uri="{BB962C8B-B14F-4D97-AF65-F5344CB8AC3E}">
        <p14:creationId xmlns:p14="http://schemas.microsoft.com/office/powerpoint/2010/main" val="138298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7" y="7948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F1185-D30B-2140-91C1-50F65D998596}"/>
              </a:ext>
            </a:extLst>
          </p:cNvPr>
          <p:cNvSpPr txBox="1"/>
          <p:nvPr/>
        </p:nvSpPr>
        <p:spPr>
          <a:xfrm>
            <a:off x="0" y="2461362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𝑖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instance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region of Porto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𝕏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instance space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all the regions in Portugal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(𝕏)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descriptors of 𝕏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{⟨ unemployment, high ⟩,…}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independent variable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unemployment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𝑥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 of values of 𝒜 that describe 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Porto: {⟨ unemployment, high ⟩,…}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 {⟨𝑥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⟩}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{Porto: {…}, Lisbon: {…},…}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8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7" y="7948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0413D9-9ED8-814E-81BD-CF07BA2B0640}"/>
              </a:ext>
            </a:extLst>
          </p:cNvPr>
          <p:cNvSpPr txBox="1"/>
          <p:nvPr/>
        </p:nvSpPr>
        <p:spPr>
          <a:xfrm>
            <a:off x="-14245" y="35738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high</a:t>
            </a:r>
            <a:r>
              <a:rPr lang="en-US" sz="3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⟶ left-wing party wins elections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97F53080-2BCC-6E43-8517-7A6834841EDB}"/>
              </a:ext>
            </a:extLst>
          </p:cNvPr>
          <p:cNvSpPr txBox="1">
            <a:spLocks/>
          </p:cNvSpPr>
          <p:nvPr/>
        </p:nvSpPr>
        <p:spPr>
          <a:xfrm>
            <a:off x="2349906" y="2184364"/>
            <a:ext cx="7385042" cy="77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(For instance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𝑖</a:t>
            </a:r>
            <a:r>
              <a:rPr lang="en-US" sz="1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Porto)</a:t>
            </a:r>
          </a:p>
          <a:p>
            <a:pPr marL="0" indent="0" algn="ctr">
              <a:buNone/>
            </a:pP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(For independent variable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 </a:t>
            </a:r>
            <a:r>
              <a:rPr lang="en-US" sz="1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unemployment)</a:t>
            </a:r>
            <a:endParaRPr lang="en-US" sz="18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6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7" y="7948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Interest Measures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F1185-D30B-2140-91C1-50F65D998596}"/>
              </a:ext>
            </a:extLst>
          </p:cNvPr>
          <p:cNvSpPr txBox="1"/>
          <p:nvPr/>
        </p:nvSpPr>
        <p:spPr>
          <a:xfrm>
            <a:off x="1101212" y="2461362"/>
            <a:ext cx="10437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percentage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instances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D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contain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confidence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percentage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instances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contain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set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instances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contain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</a:t>
            </a:r>
          </a:p>
          <a:p>
            <a:endParaRPr lang="pt-P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lift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measures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independence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consequent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C,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relative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antecedent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6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7" y="7948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Interest Measures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F1185-D30B-2140-91C1-50F65D998596}"/>
              </a:ext>
            </a:extLst>
          </p:cNvPr>
          <p:cNvSpPr txBox="1"/>
          <p:nvPr/>
        </p:nvSpPr>
        <p:spPr>
          <a:xfrm>
            <a:off x="1101213" y="2122807"/>
            <a:ext cx="10437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Improvement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measure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improvement</a:t>
            </a:r>
            <a:r>
              <a:rPr lang="pt-PT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pt-PT" sz="24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difference</a:t>
            </a:r>
            <a:r>
              <a:rPr lang="pt-PT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pt-PT" sz="24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confidence</a:t>
            </a:r>
            <a:r>
              <a:rPr lang="pt-PT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certain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rule yields in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comparison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it’s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predecessor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D1375BEB-DAF4-D94F-9F35-C4F40ED1364B}"/>
              </a:ext>
            </a:extLst>
          </p:cNvPr>
          <p:cNvSpPr txBox="1">
            <a:spLocks/>
          </p:cNvSpPr>
          <p:nvPr/>
        </p:nvSpPr>
        <p:spPr>
          <a:xfrm>
            <a:off x="2615377" y="3571620"/>
            <a:ext cx="6893429" cy="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</a:t>
            </a:r>
            <a:r>
              <a:rPr lang="en-US" sz="20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improvement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2</a:t>
            </a:r>
            <a:endParaRPr lang="en-US" sz="20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C7BF10-B68F-B746-8643-0547E3F4CF2A}"/>
              </a:ext>
            </a:extLst>
          </p:cNvPr>
          <p:cNvSpPr/>
          <p:nvPr/>
        </p:nvSpPr>
        <p:spPr>
          <a:xfrm>
            <a:off x="1320595" y="4368517"/>
            <a:ext cx="1368118" cy="6267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A14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1600" baseline="-25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a ⟶ C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53B34E99-24D6-DD41-BBD3-4B7B13A75BB1}"/>
              </a:ext>
            </a:extLst>
          </p:cNvPr>
          <p:cNvSpPr/>
          <p:nvPr/>
        </p:nvSpPr>
        <p:spPr>
          <a:xfrm>
            <a:off x="1101213" y="4264989"/>
            <a:ext cx="660400" cy="222250"/>
          </a:xfrm>
          <a:prstGeom prst="roundRect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 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59FCA6-E558-E443-9538-93C501AD1319}"/>
              </a:ext>
            </a:extLst>
          </p:cNvPr>
          <p:cNvSpPr/>
          <p:nvPr/>
        </p:nvSpPr>
        <p:spPr>
          <a:xfrm>
            <a:off x="1320595" y="5682219"/>
            <a:ext cx="2314268" cy="6267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A14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1600" baseline="-25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a &amp; 𝒜</a:t>
            </a:r>
            <a:r>
              <a:rPr lang="en-US" sz="1600" baseline="-25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b ⟶ C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F616757F-9C4A-674A-8DFB-EFCF0331DC3D}"/>
              </a:ext>
            </a:extLst>
          </p:cNvPr>
          <p:cNvSpPr/>
          <p:nvPr/>
        </p:nvSpPr>
        <p:spPr>
          <a:xfrm>
            <a:off x="1101213" y="5578691"/>
            <a:ext cx="660400" cy="222250"/>
          </a:xfrm>
          <a:prstGeom prst="roundRect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1B4BDB-B3A0-F04A-A5A1-90AA56D7873C}"/>
              </a:ext>
            </a:extLst>
          </p:cNvPr>
          <p:cNvSpPr txBox="1"/>
          <p:nvPr/>
        </p:nvSpPr>
        <p:spPr>
          <a:xfrm>
            <a:off x="2803013" y="4497212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confidence = 90%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4558D8-B3DF-DC42-9DA5-B25E54FA3AC1}"/>
              </a:ext>
            </a:extLst>
          </p:cNvPr>
          <p:cNvSpPr txBox="1"/>
          <p:nvPr/>
        </p:nvSpPr>
        <p:spPr>
          <a:xfrm>
            <a:off x="3634863" y="5826303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confidence = </a:t>
            </a:r>
            <a:r>
              <a:rPr lang="en-US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91</a:t>
            </a:r>
            <a:r>
              <a:rPr lang="en-US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461EEB-B531-1541-94BA-500ADDC8A74B}"/>
              </a:ext>
            </a:extLst>
          </p:cNvPr>
          <p:cNvSpPr/>
          <p:nvPr/>
        </p:nvSpPr>
        <p:spPr>
          <a:xfrm>
            <a:off x="7579898" y="4368517"/>
            <a:ext cx="1368118" cy="6267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A14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1600" baseline="-25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a ⟶ C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6EF62B94-EA32-DF48-8977-2C9A490E3673}"/>
              </a:ext>
            </a:extLst>
          </p:cNvPr>
          <p:cNvSpPr/>
          <p:nvPr/>
        </p:nvSpPr>
        <p:spPr>
          <a:xfrm>
            <a:off x="7360516" y="4264989"/>
            <a:ext cx="660400" cy="222250"/>
          </a:xfrm>
          <a:prstGeom prst="roundRect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6ABF39-1B87-7F47-A5F0-CDEA32D4FFA3}"/>
              </a:ext>
            </a:extLst>
          </p:cNvPr>
          <p:cNvSpPr/>
          <p:nvPr/>
        </p:nvSpPr>
        <p:spPr>
          <a:xfrm>
            <a:off x="7579898" y="5682219"/>
            <a:ext cx="2314268" cy="6267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A14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1600" baseline="-25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a &amp; 𝒜</a:t>
            </a:r>
            <a:r>
              <a:rPr lang="en-US" sz="1600" baseline="-25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b ⟶ C</a:t>
            </a:r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BC16AEC7-66FA-984C-8950-EE8BC0C89CFA}"/>
              </a:ext>
            </a:extLst>
          </p:cNvPr>
          <p:cNvSpPr/>
          <p:nvPr/>
        </p:nvSpPr>
        <p:spPr>
          <a:xfrm>
            <a:off x="7360516" y="5578691"/>
            <a:ext cx="660400" cy="222250"/>
          </a:xfrm>
          <a:prstGeom prst="roundRect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36B83F-E28E-F140-B6D0-7BAEA9A218BE}"/>
              </a:ext>
            </a:extLst>
          </p:cNvPr>
          <p:cNvSpPr txBox="1"/>
          <p:nvPr/>
        </p:nvSpPr>
        <p:spPr>
          <a:xfrm>
            <a:off x="9062316" y="4497212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confidence = 90%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04513C-2CB5-884D-8DFE-744E915F4044}"/>
              </a:ext>
            </a:extLst>
          </p:cNvPr>
          <p:cNvSpPr txBox="1"/>
          <p:nvPr/>
        </p:nvSpPr>
        <p:spPr>
          <a:xfrm>
            <a:off x="9894166" y="5826303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confidence = </a:t>
            </a:r>
            <a:r>
              <a:rPr lang="en-US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92</a:t>
            </a:r>
            <a:r>
              <a:rPr lang="en-US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6F1E3C2E-CBD0-1B4F-9047-F4EF77C3C82F}"/>
              </a:ext>
            </a:extLst>
          </p:cNvPr>
          <p:cNvCxnSpPr>
            <a:cxnSpLocks/>
          </p:cNvCxnSpPr>
          <p:nvPr/>
        </p:nvCxnSpPr>
        <p:spPr>
          <a:xfrm flipV="1">
            <a:off x="3175461" y="5454650"/>
            <a:ext cx="923182" cy="106045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2898417-7930-834D-B0B5-C902314EDA5D}"/>
              </a:ext>
            </a:extLst>
          </p:cNvPr>
          <p:cNvCxnSpPr>
            <a:cxnSpLocks/>
          </p:cNvCxnSpPr>
          <p:nvPr/>
        </p:nvCxnSpPr>
        <p:spPr>
          <a:xfrm flipV="1">
            <a:off x="10183971" y="5507101"/>
            <a:ext cx="586606" cy="285483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D9BB14D4-C7FC-4741-AFA5-CF5B8BCB1C29}"/>
              </a:ext>
            </a:extLst>
          </p:cNvPr>
          <p:cNvCxnSpPr>
            <a:cxnSpLocks/>
          </p:cNvCxnSpPr>
          <p:nvPr/>
        </p:nvCxnSpPr>
        <p:spPr>
          <a:xfrm flipV="1">
            <a:off x="10192763" y="5510137"/>
            <a:ext cx="62487" cy="29080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B7A3CF4-041F-0845-9457-790D28CD3550}"/>
              </a:ext>
            </a:extLst>
          </p:cNvPr>
          <p:cNvCxnSpPr/>
          <p:nvPr/>
        </p:nvCxnSpPr>
        <p:spPr>
          <a:xfrm>
            <a:off x="1320595" y="5111750"/>
            <a:ext cx="0" cy="398387"/>
          </a:xfrm>
          <a:prstGeom prst="straightConnector1">
            <a:avLst/>
          </a:prstGeom>
          <a:ln>
            <a:solidFill>
              <a:srgbClr val="0A1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CB153F07-FAF2-224B-A8B7-36745CD8B065}"/>
              </a:ext>
            </a:extLst>
          </p:cNvPr>
          <p:cNvCxnSpPr/>
          <p:nvPr/>
        </p:nvCxnSpPr>
        <p:spPr>
          <a:xfrm>
            <a:off x="7579898" y="5120443"/>
            <a:ext cx="0" cy="398387"/>
          </a:xfrm>
          <a:prstGeom prst="straightConnector1">
            <a:avLst/>
          </a:prstGeom>
          <a:ln>
            <a:solidFill>
              <a:srgbClr val="0A1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9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7" y="7948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Rules Generation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85D8FFC3-C4BB-6B48-922C-5A82BBA27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654787"/>
              </p:ext>
            </p:extLst>
          </p:nvPr>
        </p:nvGraphicFramePr>
        <p:xfrm>
          <a:off x="2207846" y="2382714"/>
          <a:ext cx="8128000" cy="3799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4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0" y="3095447"/>
            <a:ext cx="9181751" cy="809844"/>
          </a:xfrm>
        </p:spPr>
        <p:txBody>
          <a:bodyPr/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Label Ranking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0E66C-08B0-654A-A030-18BA008F472F}"/>
              </a:ext>
            </a:extLst>
          </p:cNvPr>
          <p:cNvSpPr/>
          <p:nvPr/>
        </p:nvSpPr>
        <p:spPr>
          <a:xfrm>
            <a:off x="679509" y="3119643"/>
            <a:ext cx="761453" cy="761453"/>
          </a:xfrm>
          <a:prstGeom prst="ellipse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010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29E387-E38A-084A-8639-4EE2488AC516}"/>
              </a:ext>
            </a:extLst>
          </p:cNvPr>
          <p:cNvSpPr/>
          <p:nvPr/>
        </p:nvSpPr>
        <p:spPr>
          <a:xfrm>
            <a:off x="688935" y="1432874"/>
            <a:ext cx="10858849" cy="4845378"/>
          </a:xfrm>
          <a:prstGeom prst="rect">
            <a:avLst/>
          </a:prstGeom>
          <a:noFill/>
          <a:ln w="1905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F5EE328-23D4-D547-844B-02AC3CACB7D7}"/>
              </a:ext>
            </a:extLst>
          </p:cNvPr>
          <p:cNvSpPr/>
          <p:nvPr/>
        </p:nvSpPr>
        <p:spPr>
          <a:xfrm>
            <a:off x="3223967" y="2553374"/>
            <a:ext cx="8295536" cy="3696598"/>
          </a:xfrm>
          <a:prstGeom prst="rect">
            <a:avLst/>
          </a:prstGeom>
          <a:noFill/>
          <a:ln w="762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2E1F15E-2216-4F45-A980-51249A5273D0}"/>
              </a:ext>
            </a:extLst>
          </p:cNvPr>
          <p:cNvSpPr/>
          <p:nvPr/>
        </p:nvSpPr>
        <p:spPr>
          <a:xfrm>
            <a:off x="5844619" y="3720905"/>
            <a:ext cx="5693738" cy="2537203"/>
          </a:xfrm>
          <a:prstGeom prst="rect">
            <a:avLst/>
          </a:prstGeom>
          <a:noFill/>
          <a:ln w="1905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850EC4-6488-E249-8FC8-76FEDCF9CBEF}"/>
              </a:ext>
            </a:extLst>
          </p:cNvPr>
          <p:cNvSpPr txBox="1"/>
          <p:nvPr/>
        </p:nvSpPr>
        <p:spPr>
          <a:xfrm>
            <a:off x="629175" y="1472826"/>
            <a:ext cx="2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Preference Learning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93BCA4-D876-FF4E-8612-D89C8E84B920}"/>
              </a:ext>
            </a:extLst>
          </p:cNvPr>
          <p:cNvSpPr txBox="1"/>
          <p:nvPr/>
        </p:nvSpPr>
        <p:spPr>
          <a:xfrm>
            <a:off x="3242821" y="2620798"/>
            <a:ext cx="20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Ranking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7502B8-D7F1-A945-B527-026C1E31DB91}"/>
              </a:ext>
            </a:extLst>
          </p:cNvPr>
          <p:cNvSpPr/>
          <p:nvPr/>
        </p:nvSpPr>
        <p:spPr>
          <a:xfrm>
            <a:off x="5844619" y="4977352"/>
            <a:ext cx="5693738" cy="1280755"/>
          </a:xfrm>
          <a:prstGeom prst="rect">
            <a:avLst/>
          </a:prstGeom>
          <a:noFill/>
          <a:ln w="1905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8C7B4F-5D29-0A42-AF48-DE3267700DDE}"/>
              </a:ext>
            </a:extLst>
          </p:cNvPr>
          <p:cNvSpPr txBox="1"/>
          <p:nvPr/>
        </p:nvSpPr>
        <p:spPr>
          <a:xfrm>
            <a:off x="6754291" y="4025963"/>
            <a:ext cx="387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Ranking Association Rules (LRAR)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D1F67E-CDA8-734C-9D81-403323B0213C}"/>
              </a:ext>
            </a:extLst>
          </p:cNvPr>
          <p:cNvSpPr txBox="1"/>
          <p:nvPr/>
        </p:nvSpPr>
        <p:spPr>
          <a:xfrm>
            <a:off x="7125741" y="5304687"/>
            <a:ext cx="313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Pairwise Association Rules (PAR)</a:t>
            </a:r>
          </a:p>
        </p:txBody>
      </p:sp>
    </p:spTree>
    <p:extLst>
      <p:ext uri="{BB962C8B-B14F-4D97-AF65-F5344CB8AC3E}">
        <p14:creationId xmlns:p14="http://schemas.microsoft.com/office/powerpoint/2010/main" val="371369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Formalization</a:t>
            </a:r>
            <a:endParaRPr lang="en-US" b="1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69F1185-D30B-2140-91C1-50F65D998596}"/>
                  </a:ext>
                </a:extLst>
              </p:cNvPr>
              <p:cNvSpPr txBox="1"/>
              <p:nvPr/>
            </p:nvSpPr>
            <p:spPr>
              <a:xfrm>
                <a:off x="0" y="2507628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goal : find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PT" sz="36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3600" dirty="0">
                            <a:latin typeface="Helvetica Neue Medium" panose="02000503000000020004" pitchFamily="2" charset="0"/>
                            <a:ea typeface="Helvetica Neue Medium" panose="02000503000000020004" pitchFamily="2" charset="0"/>
                            <a:cs typeface="Helvetica Neue Medium" panose="02000503000000020004" pitchFamily="2" charset="0"/>
                          </a:rPr>
                          <m:t>𝛑</m:t>
                        </m:r>
                      </m:e>
                    </m:acc>
                  </m:oMath>
                </a14:m>
                <a:r>
                  <a:rPr lang="en-US" sz="3600" dirty="0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 of </a:t>
                </a:r>
                <a:r>
                  <a:rPr lang="pt-PT" sz="3600" dirty="0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𝓛 </a:t>
                </a:r>
                <a:r>
                  <a:rPr lang="en-US" sz="3600" dirty="0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associated</a:t>
                </a:r>
                <a:r>
                  <a:rPr lang="pt-PT" sz="3600" dirty="0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 </a:t>
                </a:r>
                <a:r>
                  <a:rPr lang="pt-PT" sz="3600" dirty="0" err="1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with</a:t>
                </a:r>
                <a:r>
                  <a:rPr lang="en-US" sz="3600" dirty="0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 𝑥</a:t>
                </a:r>
                <a:r>
                  <a:rPr lang="pt-PT" sz="3600" dirty="0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 </a:t>
                </a:r>
                <a:endParaRPr lang="en-US" sz="36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69F1185-D30B-2140-91C1-50F65D998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07628"/>
                <a:ext cx="12192000" cy="646331"/>
              </a:xfrm>
              <a:prstGeom prst="rect">
                <a:avLst/>
              </a:prstGeom>
              <a:blipFill>
                <a:blip r:embed="rId2"/>
                <a:stretch>
                  <a:fillRect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835ECDB-15EA-F644-9F80-8CF29122A38D}"/>
                  </a:ext>
                </a:extLst>
              </p:cNvPr>
              <p:cNvSpPr txBox="1"/>
              <p:nvPr/>
            </p:nvSpPr>
            <p:spPr>
              <a:xfrm>
                <a:off x="513199" y="3796610"/>
                <a:ext cx="847540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sz="2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𝛑</m:t>
                    </m:r>
                  </m:oMath>
                </a14:m>
                <a:r>
                  <a:rPr lang="en-US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	ranking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280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𝛑</m:t>
                        </m:r>
                      </m:e>
                    </m:acc>
                  </m:oMath>
                </a14:m>
                <a:r>
                  <a:rPr lang="en-US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	predicted ranking</a:t>
                </a:r>
              </a:p>
              <a:p>
                <a:r>
                  <a:rPr lang="en-US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𝑥	instance in 𝕏</a:t>
                </a:r>
              </a:p>
              <a:p>
                <a:r>
                  <a:rPr lang="pt-PT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𝓛	</a:t>
                </a:r>
                <a:r>
                  <a:rPr lang="pt-PT" sz="2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predefined</a:t>
                </a:r>
                <a:r>
                  <a:rPr lang="pt-PT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set </a:t>
                </a:r>
                <a:r>
                  <a:rPr lang="pt-PT" sz="2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pt-PT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classes {𝝀</a:t>
                </a:r>
                <a:r>
                  <a:rPr lang="pt-PT" sz="28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  <a:r>
                  <a:rPr lang="pt-PT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,..., 𝝀</a:t>
                </a:r>
                <a:r>
                  <a:rPr lang="pt-PT" sz="28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k</a:t>
                </a:r>
                <a:r>
                  <a:rPr lang="pt-PT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}</a:t>
                </a:r>
                <a:r>
                  <a:rPr lang="en-US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r>
                  <a:rPr lang="el-GR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Ω</a:t>
                </a:r>
                <a:r>
                  <a:rPr lang="pt-PT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	</a:t>
                </a:r>
                <a:r>
                  <a:rPr lang="pt-PT" sz="2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permutation</a:t>
                </a:r>
                <a:r>
                  <a:rPr lang="pt-PT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pt-PT" sz="2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space</a:t>
                </a:r>
                <a:endParaRPr lang="en-US" sz="2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835ECDB-15EA-F644-9F80-8CF29122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9" y="3796610"/>
                <a:ext cx="8475406" cy="2246769"/>
              </a:xfrm>
              <a:prstGeom prst="rect">
                <a:avLst/>
              </a:prstGeom>
              <a:blipFill>
                <a:blip r:embed="rId3"/>
                <a:stretch>
                  <a:fillRect l="-1345" t="-3371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844"/>
            <a:ext cx="10515600" cy="809844"/>
          </a:xfrm>
        </p:spPr>
        <p:txBody>
          <a:bodyPr/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Presentation Structure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Election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Association Rules Mining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Ranking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Pairwise Association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Experimental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6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Formalization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F1185-D30B-2140-91C1-50F65D998596}"/>
              </a:ext>
            </a:extLst>
          </p:cNvPr>
          <p:cNvSpPr txBox="1"/>
          <p:nvPr/>
        </p:nvSpPr>
        <p:spPr>
          <a:xfrm>
            <a:off x="2615375" y="3242918"/>
            <a:ext cx="2356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ranking</a:t>
            </a:r>
            <a:endParaRPr lang="en-US" sz="4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0E7D82-8D95-EC46-BD78-762D53671A94}"/>
              </a:ext>
            </a:extLst>
          </p:cNvPr>
          <p:cNvSpPr txBox="1"/>
          <p:nvPr/>
        </p:nvSpPr>
        <p:spPr>
          <a:xfrm>
            <a:off x="6312253" y="2358370"/>
            <a:ext cx="304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</a:t>
            </a:r>
            <a:endParaRPr lang="en-US" sz="4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83C567-574F-B547-BB0C-2C8E287B261D}"/>
              </a:ext>
            </a:extLst>
          </p:cNvPr>
          <p:cNvSpPr txBox="1"/>
          <p:nvPr/>
        </p:nvSpPr>
        <p:spPr>
          <a:xfrm>
            <a:off x="6312253" y="3242917"/>
            <a:ext cx="304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partial</a:t>
            </a:r>
            <a:endParaRPr lang="en-US" sz="4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B35562-1769-8B45-84B0-86C8387CFC51}"/>
              </a:ext>
            </a:extLst>
          </p:cNvPr>
          <p:cNvSpPr txBox="1"/>
          <p:nvPr/>
        </p:nvSpPr>
        <p:spPr>
          <a:xfrm>
            <a:off x="6312253" y="4127464"/>
            <a:ext cx="304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incomplete</a:t>
            </a:r>
            <a:endParaRPr lang="en-US" sz="4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0" name="Conexão em Ângulos Retos 19">
            <a:extLst>
              <a:ext uri="{FF2B5EF4-FFF2-40B4-BE49-F238E27FC236}">
                <a16:creationId xmlns:a16="http://schemas.microsoft.com/office/drawing/2014/main" id="{B07B16F7-E680-DB4C-A5E0-4E20D5749E20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972076" y="2743091"/>
            <a:ext cx="1340177" cy="884548"/>
          </a:xfrm>
          <a:prstGeom prst="bentConnector3">
            <a:avLst/>
          </a:prstGeom>
          <a:ln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em Ângulos Retos 25">
            <a:extLst>
              <a:ext uri="{FF2B5EF4-FFF2-40B4-BE49-F238E27FC236}">
                <a16:creationId xmlns:a16="http://schemas.microsoft.com/office/drawing/2014/main" id="{693DBFDD-4CD4-7641-B2AE-E640D55384C9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4972076" y="3627639"/>
            <a:ext cx="1340177" cy="884546"/>
          </a:xfrm>
          <a:prstGeom prst="bentConnector3">
            <a:avLst/>
          </a:prstGeom>
          <a:ln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4A3DA493-C537-374F-B928-1655CFD03096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4972076" y="3627638"/>
            <a:ext cx="1340177" cy="1"/>
          </a:xfrm>
          <a:prstGeom prst="line">
            <a:avLst/>
          </a:prstGeom>
          <a:ln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Formalization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F1185-D30B-2140-91C1-50F65D998596}"/>
              </a:ext>
            </a:extLst>
          </p:cNvPr>
          <p:cNvSpPr txBox="1"/>
          <p:nvPr/>
        </p:nvSpPr>
        <p:spPr>
          <a:xfrm>
            <a:off x="1377626" y="3097149"/>
            <a:ext cx="2643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ranking</a:t>
            </a:r>
            <a:endParaRPr lang="en-US" sz="4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0E7D82-8D95-EC46-BD78-762D53671A94}"/>
              </a:ext>
            </a:extLst>
          </p:cNvPr>
          <p:cNvSpPr txBox="1"/>
          <p:nvPr/>
        </p:nvSpPr>
        <p:spPr>
          <a:xfrm>
            <a:off x="8345114" y="3097149"/>
            <a:ext cx="224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order</a:t>
            </a:r>
            <a:endParaRPr lang="en-US" sz="4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3F23040-70BE-E547-AA8B-530BB88816E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4021186" y="3451092"/>
            <a:ext cx="4323928" cy="0"/>
          </a:xfrm>
          <a:prstGeom prst="straightConnector1">
            <a:avLst/>
          </a:prstGeom>
          <a:ln>
            <a:solidFill>
              <a:srgbClr val="0A1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F77684F-2552-4644-9196-336DA3F5DE7D}"/>
              </a:ext>
            </a:extLst>
          </p:cNvPr>
          <p:cNvSpPr txBox="1"/>
          <p:nvPr/>
        </p:nvSpPr>
        <p:spPr>
          <a:xfrm>
            <a:off x="4021186" y="2982660"/>
            <a:ext cx="40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represented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2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Formalization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F1185-D30B-2140-91C1-50F65D998596}"/>
              </a:ext>
            </a:extLst>
          </p:cNvPr>
          <p:cNvSpPr txBox="1"/>
          <p:nvPr/>
        </p:nvSpPr>
        <p:spPr>
          <a:xfrm>
            <a:off x="5218752" y="2055761"/>
            <a:ext cx="177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ranking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0E7D82-8D95-EC46-BD78-762D53671A94}"/>
              </a:ext>
            </a:extLst>
          </p:cNvPr>
          <p:cNvSpPr txBox="1"/>
          <p:nvPr/>
        </p:nvSpPr>
        <p:spPr>
          <a:xfrm>
            <a:off x="675934" y="3070311"/>
            <a:ext cx="224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83C567-574F-B547-BB0C-2C8E287B261D}"/>
              </a:ext>
            </a:extLst>
          </p:cNvPr>
          <p:cNvSpPr txBox="1"/>
          <p:nvPr/>
        </p:nvSpPr>
        <p:spPr>
          <a:xfrm>
            <a:off x="4998336" y="3070310"/>
            <a:ext cx="2217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partial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B35562-1769-8B45-84B0-86C8387CFC51}"/>
              </a:ext>
            </a:extLst>
          </p:cNvPr>
          <p:cNvSpPr txBox="1"/>
          <p:nvPr/>
        </p:nvSpPr>
        <p:spPr>
          <a:xfrm>
            <a:off x="9291804" y="3070310"/>
            <a:ext cx="224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incomplete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966D15A-8352-714C-88F7-66F2231AA0FB}"/>
              </a:ext>
            </a:extLst>
          </p:cNvPr>
          <p:cNvSpPr txBox="1"/>
          <p:nvPr/>
        </p:nvSpPr>
        <p:spPr>
          <a:xfrm>
            <a:off x="675934" y="4084859"/>
            <a:ext cx="224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</a:t>
            </a:r>
            <a:r>
              <a:rPr lang="pt-PT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total </a:t>
            </a:r>
            <a:r>
              <a:rPr lang="pt-PT" sz="16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order</a:t>
            </a:r>
            <a:endParaRPr lang="en-US" sz="16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E52186A-D848-2C46-8A68-B5372177F2BA}"/>
              </a:ext>
            </a:extLst>
          </p:cNvPr>
          <p:cNvSpPr txBox="1"/>
          <p:nvPr/>
        </p:nvSpPr>
        <p:spPr>
          <a:xfrm>
            <a:off x="177800" y="4423413"/>
            <a:ext cx="3242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≻ 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23EE068-DAE9-3A49-BDE2-635ADF6BCA37}"/>
              </a:ext>
            </a:extLst>
          </p:cNvPr>
          <p:cNvSpPr txBox="1"/>
          <p:nvPr/>
        </p:nvSpPr>
        <p:spPr>
          <a:xfrm>
            <a:off x="4983869" y="4084859"/>
            <a:ext cx="224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</a:t>
            </a:r>
            <a:r>
              <a:rPr lang="pt-PT" sz="16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</a:t>
            </a:r>
            <a:r>
              <a:rPr lang="pt-PT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total </a:t>
            </a:r>
            <a:r>
              <a:rPr lang="pt-PT" sz="16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order</a:t>
            </a:r>
            <a:endParaRPr lang="en-US" sz="16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A8CBA8E-BD94-0548-8225-BFC4AD83EFD4}"/>
              </a:ext>
            </a:extLst>
          </p:cNvPr>
          <p:cNvSpPr txBox="1"/>
          <p:nvPr/>
        </p:nvSpPr>
        <p:spPr>
          <a:xfrm>
            <a:off x="4485735" y="4423413"/>
            <a:ext cx="3242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4F29F20-BD9F-954E-96D4-1CBD91540794}"/>
              </a:ext>
            </a:extLst>
          </p:cNvPr>
          <p:cNvSpPr txBox="1"/>
          <p:nvPr/>
        </p:nvSpPr>
        <p:spPr>
          <a:xfrm>
            <a:off x="9242321" y="4084859"/>
            <a:ext cx="244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</a:t>
            </a:r>
            <a:r>
              <a:rPr lang="pt-PT" sz="16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</a:t>
            </a:r>
            <a:r>
              <a:rPr lang="pt-PT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16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partial</a:t>
            </a:r>
            <a:r>
              <a:rPr lang="pt-PT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16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order</a:t>
            </a:r>
            <a:endParaRPr lang="en-US" sz="16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C43630-2239-3C49-AB36-A1BAA397626F}"/>
              </a:ext>
            </a:extLst>
          </p:cNvPr>
          <p:cNvSpPr txBox="1"/>
          <p:nvPr/>
        </p:nvSpPr>
        <p:spPr>
          <a:xfrm>
            <a:off x="8793670" y="4423413"/>
            <a:ext cx="3242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≻ 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pt-PT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pt-PT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CC0AF9E-DDED-7C41-B060-BBD1F74CB9D4}"/>
                  </a:ext>
                </a:extLst>
              </p:cNvPr>
              <p:cNvSpPr txBox="1"/>
              <p:nvPr/>
            </p:nvSpPr>
            <p:spPr>
              <a:xfrm>
                <a:off x="177799" y="5616245"/>
                <a:ext cx="3242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sz="3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𝛑</m:t>
                    </m:r>
                  </m:oMath>
                </a14:m>
                <a:r>
                  <a:rPr lang="en-US" sz="3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= (3,1,2,4)</a:t>
                </a:r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CC0AF9E-DDED-7C41-B060-BBD1F74C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9" y="5616245"/>
                <a:ext cx="3242821" cy="584775"/>
              </a:xfrm>
              <a:prstGeom prst="rect">
                <a:avLst/>
              </a:prstGeom>
              <a:blipFill>
                <a:blip r:embed="rId2"/>
                <a:stretch>
                  <a:fillRect t="-1063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A2DB4F7-A1E7-0749-84D4-990EC5892F56}"/>
                  </a:ext>
                </a:extLst>
              </p:cNvPr>
              <p:cNvSpPr txBox="1"/>
              <p:nvPr/>
            </p:nvSpPr>
            <p:spPr>
              <a:xfrm>
                <a:off x="4440678" y="5616244"/>
                <a:ext cx="3242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sz="3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𝛑</m:t>
                    </m:r>
                  </m:oMath>
                </a14:m>
                <a:r>
                  <a:rPr lang="en-US" sz="3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= (1,1,2,3)</a:t>
                </a:r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A2DB4F7-A1E7-0749-84D4-990EC5892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8" y="5616244"/>
                <a:ext cx="3242821" cy="584775"/>
              </a:xfrm>
              <a:prstGeom prst="rect">
                <a:avLst/>
              </a:prstGeom>
              <a:blipFill>
                <a:blip r:embed="rId3"/>
                <a:stretch>
                  <a:fillRect t="-1063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C771FEC4-95E8-E149-9420-DBDB310F89C6}"/>
                  </a:ext>
                </a:extLst>
              </p:cNvPr>
              <p:cNvSpPr txBox="1"/>
              <p:nvPr/>
            </p:nvSpPr>
            <p:spPr>
              <a:xfrm>
                <a:off x="8703557" y="5616243"/>
                <a:ext cx="3242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sz="3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𝛑</m:t>
                    </m:r>
                  </m:oMath>
                </a14:m>
                <a:r>
                  <a:rPr lang="en-US" sz="3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= (1,0,2,3)</a:t>
                </a:r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C771FEC4-95E8-E149-9420-DBDB310F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57" y="5616243"/>
                <a:ext cx="3242821" cy="584775"/>
              </a:xfrm>
              <a:prstGeom prst="rect">
                <a:avLst/>
              </a:prstGeom>
              <a:blipFill>
                <a:blip r:embed="rId4"/>
                <a:stretch>
                  <a:fillRect t="-1063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xão em Ângulos Retos 44">
            <a:extLst>
              <a:ext uri="{FF2B5EF4-FFF2-40B4-BE49-F238E27FC236}">
                <a16:creationId xmlns:a16="http://schemas.microsoft.com/office/drawing/2014/main" id="{A06CD6DE-40A5-424F-9971-3A398EDA9120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rot="5400000">
            <a:off x="3738291" y="701456"/>
            <a:ext cx="429775" cy="4307934"/>
          </a:xfrm>
          <a:prstGeom prst="bentConnector3">
            <a:avLst/>
          </a:prstGeom>
          <a:ln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em Ângulos Retos 49">
            <a:extLst>
              <a:ext uri="{FF2B5EF4-FFF2-40B4-BE49-F238E27FC236}">
                <a16:creationId xmlns:a16="http://schemas.microsoft.com/office/drawing/2014/main" id="{7818CF46-EA87-B94E-9C5E-08B703CC4ADD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rot="16200000" flipH="1">
            <a:off x="8046226" y="701455"/>
            <a:ext cx="429774" cy="4307936"/>
          </a:xfrm>
          <a:prstGeom prst="bentConnector3">
            <a:avLst/>
          </a:prstGeom>
          <a:ln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611C5A98-0A2F-C744-8320-97144F4A3C5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6107145" y="2640536"/>
            <a:ext cx="1" cy="429774"/>
          </a:xfrm>
          <a:prstGeom prst="line">
            <a:avLst/>
          </a:prstGeom>
          <a:ln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6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7" y="7948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Ranking methods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85D8FFC3-C4BB-6B48-922C-5A82BBA27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021881"/>
              </p:ext>
            </p:extLst>
          </p:nvPr>
        </p:nvGraphicFramePr>
        <p:xfrm>
          <a:off x="2207846" y="2382714"/>
          <a:ext cx="8128000" cy="3799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B4313163-F666-DF47-B3E9-70193147289B}"/>
              </a:ext>
            </a:extLst>
          </p:cNvPr>
          <p:cNvGrpSpPr/>
          <p:nvPr/>
        </p:nvGrpSpPr>
        <p:grpSpPr>
          <a:xfrm>
            <a:off x="6821439" y="4519729"/>
            <a:ext cx="3130550" cy="439191"/>
            <a:chOff x="4610860" y="1632724"/>
            <a:chExt cx="3130550" cy="439191"/>
          </a:xfrm>
        </p:grpSpPr>
        <p:sp>
          <p:nvSpPr>
            <p:cNvPr id="9" name="Retângulo Arredondado 8">
              <a:extLst>
                <a:ext uri="{FF2B5EF4-FFF2-40B4-BE49-F238E27FC236}">
                  <a16:creationId xmlns:a16="http://schemas.microsoft.com/office/drawing/2014/main" id="{480E63EA-6525-BE4E-A5AC-750D35175548}"/>
                </a:ext>
              </a:extLst>
            </p:cNvPr>
            <p:cNvSpPr/>
            <p:nvPr/>
          </p:nvSpPr>
          <p:spPr>
            <a:xfrm>
              <a:off x="4610860" y="1632724"/>
              <a:ext cx="3130550" cy="439191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CBF688-69A2-B549-B91E-27D7C60F5DDC}"/>
                </a:ext>
              </a:extLst>
            </p:cNvPr>
            <p:cNvSpPr txBox="1"/>
            <p:nvPr/>
          </p:nvSpPr>
          <p:spPr>
            <a:xfrm>
              <a:off x="4623723" y="1645587"/>
              <a:ext cx="3104824" cy="4134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900" kern="1200" dirty="0">
                  <a:solidFill>
                    <a:srgbClr val="0A1426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30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Ranking Association Rules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69F1185-D30B-2140-91C1-50F65D998596}"/>
                  </a:ext>
                </a:extLst>
              </p:cNvPr>
              <p:cNvSpPr txBox="1"/>
              <p:nvPr/>
            </p:nvSpPr>
            <p:spPr>
              <a:xfrm>
                <a:off x="4708607" y="2965550"/>
                <a:ext cx="2706961" cy="783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 ⟶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sz="4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𝛑</m:t>
                    </m:r>
                  </m:oMath>
                </a14:m>
                <a:endParaRPr lang="en-US" sz="4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69F1185-D30B-2140-91C1-50F65D998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07" y="2965550"/>
                <a:ext cx="2706961" cy="783283"/>
              </a:xfrm>
              <a:prstGeom prst="rect">
                <a:avLst/>
              </a:prstGeom>
              <a:blipFill>
                <a:blip r:embed="rId2"/>
                <a:stretch>
                  <a:fillRect t="-17742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BC38BE3-6639-884D-BD92-BAFCBA85F8D1}"/>
                  </a:ext>
                </a:extLst>
              </p:cNvPr>
              <p:cNvSpPr txBox="1"/>
              <p:nvPr/>
            </p:nvSpPr>
            <p:spPr>
              <a:xfrm>
                <a:off x="4626555" y="4503620"/>
                <a:ext cx="28710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 ⊆ 𝕏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𝛑</m:t>
                    </m:r>
                  </m:oMath>
                </a14:m>
                <a:r>
                  <a:rPr 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∈ </a:t>
                </a:r>
                <a:r>
                  <a:rPr lang="en-US" sz="24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Ω</a:t>
                </a:r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BC38BE3-6639-884D-BD92-BAFCBA85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55" y="4503620"/>
                <a:ext cx="2871066" cy="830997"/>
              </a:xfrm>
              <a:prstGeom prst="rect">
                <a:avLst/>
              </a:prstGeom>
              <a:blipFill>
                <a:blip r:embed="rId3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67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Ranking Association Rules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C38BE3-6639-884D-BD92-BAFCBA85F8D1}"/>
              </a:ext>
            </a:extLst>
          </p:cNvPr>
          <p:cNvSpPr txBox="1"/>
          <p:nvPr/>
        </p:nvSpPr>
        <p:spPr>
          <a:xfrm>
            <a:off x="4626554" y="2196856"/>
            <a:ext cx="287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0AE3E4-AEEA-6E4E-8CA5-C527B0DE47A2}"/>
              </a:ext>
            </a:extLst>
          </p:cNvPr>
          <p:cNvSpPr txBox="1"/>
          <p:nvPr/>
        </p:nvSpPr>
        <p:spPr>
          <a:xfrm>
            <a:off x="-14245" y="35738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high ∧ 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low ⟶ C ≻ A ≻ B ≻ D</a:t>
            </a:r>
          </a:p>
        </p:txBody>
      </p:sp>
    </p:spTree>
    <p:extLst>
      <p:ext uri="{BB962C8B-B14F-4D97-AF65-F5344CB8AC3E}">
        <p14:creationId xmlns:p14="http://schemas.microsoft.com/office/powerpoint/2010/main" val="295488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0" y="3095447"/>
            <a:ext cx="9181751" cy="809844"/>
          </a:xfrm>
        </p:spPr>
        <p:txBody>
          <a:bodyPr/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Pairwise Association Rules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0E66C-08B0-654A-A030-18BA008F472F}"/>
              </a:ext>
            </a:extLst>
          </p:cNvPr>
          <p:cNvSpPr/>
          <p:nvPr/>
        </p:nvSpPr>
        <p:spPr>
          <a:xfrm>
            <a:off x="679509" y="3119643"/>
            <a:ext cx="761453" cy="761453"/>
          </a:xfrm>
          <a:prstGeom prst="ellipse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5771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Formalization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F1185-D30B-2140-91C1-50F65D998596}"/>
              </a:ext>
            </a:extLst>
          </p:cNvPr>
          <p:cNvSpPr txBox="1"/>
          <p:nvPr/>
        </p:nvSpPr>
        <p:spPr>
          <a:xfrm>
            <a:off x="12933" y="33520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⟶ {𝝀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⪰ 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⨁ 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⪰ 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⨁ 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⨁ 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⟘ 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 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,𝝀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∈ 𝓛}</a:t>
            </a:r>
          </a:p>
        </p:txBody>
      </p:sp>
    </p:spTree>
    <p:extLst>
      <p:ext uri="{BB962C8B-B14F-4D97-AF65-F5344CB8AC3E}">
        <p14:creationId xmlns:p14="http://schemas.microsoft.com/office/powerpoint/2010/main" val="1841329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Pairwise Association Rules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C38BE3-6639-884D-BD92-BAFCBA85F8D1}"/>
              </a:ext>
            </a:extLst>
          </p:cNvPr>
          <p:cNvSpPr txBox="1"/>
          <p:nvPr/>
        </p:nvSpPr>
        <p:spPr>
          <a:xfrm>
            <a:off x="4626554" y="2196856"/>
            <a:ext cx="287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0AE3E4-AEEA-6E4E-8CA5-C527B0DE47A2}"/>
              </a:ext>
            </a:extLst>
          </p:cNvPr>
          <p:cNvSpPr txBox="1"/>
          <p:nvPr/>
        </p:nvSpPr>
        <p:spPr>
          <a:xfrm>
            <a:off x="-14245" y="35738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high ∧ 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low ⟶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∧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85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Comparison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C38BE3-6639-884D-BD92-BAFCBA85F8D1}"/>
              </a:ext>
            </a:extLst>
          </p:cNvPr>
          <p:cNvSpPr txBox="1"/>
          <p:nvPr/>
        </p:nvSpPr>
        <p:spPr>
          <a:xfrm>
            <a:off x="4626554" y="4223619"/>
            <a:ext cx="287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0AE3E4-AEEA-6E4E-8CA5-C527B0DE47A2}"/>
              </a:ext>
            </a:extLst>
          </p:cNvPr>
          <p:cNvSpPr txBox="1"/>
          <p:nvPr/>
        </p:nvSpPr>
        <p:spPr>
          <a:xfrm>
            <a:off x="-33913" y="5025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high ∧ 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low ⟶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∧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8C5BD1-0ACA-C940-936E-E4748CEDA0DE}"/>
              </a:ext>
            </a:extLst>
          </p:cNvPr>
          <p:cNvSpPr txBox="1"/>
          <p:nvPr/>
        </p:nvSpPr>
        <p:spPr>
          <a:xfrm>
            <a:off x="-33913" y="31301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high ∧ 𝒜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low ⟶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DE835A-EDDA-AB49-A707-8A248EC47439}"/>
              </a:ext>
            </a:extLst>
          </p:cNvPr>
          <p:cNvSpPr txBox="1"/>
          <p:nvPr/>
        </p:nvSpPr>
        <p:spPr>
          <a:xfrm>
            <a:off x="4626554" y="2350151"/>
            <a:ext cx="287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LRAR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0" y="3095447"/>
            <a:ext cx="9181751" cy="809844"/>
          </a:xfrm>
        </p:spPr>
        <p:txBody>
          <a:bodyPr/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Introduction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0E66C-08B0-654A-A030-18BA008F472F}"/>
              </a:ext>
            </a:extLst>
          </p:cNvPr>
          <p:cNvSpPr/>
          <p:nvPr/>
        </p:nvSpPr>
        <p:spPr>
          <a:xfrm>
            <a:off x="679509" y="3119643"/>
            <a:ext cx="761453" cy="761453"/>
          </a:xfrm>
          <a:prstGeom prst="ellipse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1481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C38BE3-6639-884D-BD92-BAFCBA85F8D1}"/>
              </a:ext>
            </a:extLst>
          </p:cNvPr>
          <p:cNvSpPr txBox="1"/>
          <p:nvPr/>
        </p:nvSpPr>
        <p:spPr>
          <a:xfrm>
            <a:off x="4626554" y="4223619"/>
            <a:ext cx="287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DE835A-EDDA-AB49-A707-8A248EC47439}"/>
              </a:ext>
            </a:extLst>
          </p:cNvPr>
          <p:cNvSpPr txBox="1"/>
          <p:nvPr/>
        </p:nvSpPr>
        <p:spPr>
          <a:xfrm>
            <a:off x="4626554" y="2350151"/>
            <a:ext cx="287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LRAR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5A64845-BFCF-B241-8BC7-0991E7AF8A1C}"/>
              </a:ext>
            </a:extLst>
          </p:cNvPr>
          <p:cNvSpPr txBox="1"/>
          <p:nvPr/>
        </p:nvSpPr>
        <p:spPr>
          <a:xfrm>
            <a:off x="843514" y="2961793"/>
            <a:ext cx="10437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Kendall Tau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normalized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difference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between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concordant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discordant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pairs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805BC-DF87-E840-81C5-82B681E5598C}"/>
              </a:ext>
            </a:extLst>
          </p:cNvPr>
          <p:cNvSpPr txBox="1"/>
          <p:nvPr/>
        </p:nvSpPr>
        <p:spPr>
          <a:xfrm>
            <a:off x="843514" y="5023780"/>
            <a:ext cx="10437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Gamma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measure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between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incomplete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rankings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between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incomplete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complete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partial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rankings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3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 for prediction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4A9AC6-56A5-9F48-ACA5-2C6587E2CA80}"/>
              </a:ext>
            </a:extLst>
          </p:cNvPr>
          <p:cNvSpPr/>
          <p:nvPr/>
        </p:nvSpPr>
        <p:spPr>
          <a:xfrm>
            <a:off x="1208197" y="2210764"/>
            <a:ext cx="317880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6498D1-36E9-5C47-8460-A833CAA5AB02}"/>
              </a:ext>
            </a:extLst>
          </p:cNvPr>
          <p:cNvSpPr/>
          <p:nvPr/>
        </p:nvSpPr>
        <p:spPr>
          <a:xfrm>
            <a:off x="4520079" y="2210764"/>
            <a:ext cx="317880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A625C81-15A3-AC41-B405-7DB75B5B9646}"/>
              </a:ext>
            </a:extLst>
          </p:cNvPr>
          <p:cNvSpPr/>
          <p:nvPr/>
        </p:nvSpPr>
        <p:spPr>
          <a:xfrm>
            <a:off x="7831962" y="2210764"/>
            <a:ext cx="317880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93004-1499-4246-B2A5-B4EF6CD9526C}"/>
              </a:ext>
            </a:extLst>
          </p:cNvPr>
          <p:cNvSpPr txBox="1"/>
          <p:nvPr/>
        </p:nvSpPr>
        <p:spPr>
          <a:xfrm>
            <a:off x="1925403" y="403627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 selection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7FDD63-9B9E-854C-9D04-FDFA4D885B1D}"/>
              </a:ext>
            </a:extLst>
          </p:cNvPr>
          <p:cNvSpPr txBox="1"/>
          <p:nvPr/>
        </p:nvSpPr>
        <p:spPr>
          <a:xfrm>
            <a:off x="4975449" y="403298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Maximum Pairwise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A2AA92A-C1EC-9A4D-898D-9BDB298814FE}"/>
              </a:ext>
            </a:extLst>
          </p:cNvPr>
          <p:cNvSpPr txBox="1"/>
          <p:nvPr/>
        </p:nvSpPr>
        <p:spPr>
          <a:xfrm>
            <a:off x="8536344" y="403298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3230574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 for prediction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4A9AC6-56A5-9F48-ACA5-2C6587E2CA80}"/>
              </a:ext>
            </a:extLst>
          </p:cNvPr>
          <p:cNvSpPr/>
          <p:nvPr/>
        </p:nvSpPr>
        <p:spPr>
          <a:xfrm>
            <a:off x="1208197" y="2210764"/>
            <a:ext cx="512278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93004-1499-4246-B2A5-B4EF6CD9526C}"/>
              </a:ext>
            </a:extLst>
          </p:cNvPr>
          <p:cNvSpPr txBox="1"/>
          <p:nvPr/>
        </p:nvSpPr>
        <p:spPr>
          <a:xfrm>
            <a:off x="1351049" y="250762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 selection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8E874F2-0A27-8446-8A7E-4E7E605E18B3}"/>
              </a:ext>
            </a:extLst>
          </p:cNvPr>
          <p:cNvGrpSpPr/>
          <p:nvPr/>
        </p:nvGrpSpPr>
        <p:grpSpPr>
          <a:xfrm>
            <a:off x="6438056" y="2210764"/>
            <a:ext cx="2266967" cy="4020354"/>
            <a:chOff x="4941140" y="2210764"/>
            <a:chExt cx="2266967" cy="4020354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76498D1-36E9-5C47-8460-A833CAA5AB02}"/>
                </a:ext>
              </a:extLst>
            </p:cNvPr>
            <p:cNvSpPr/>
            <p:nvPr/>
          </p:nvSpPr>
          <p:spPr>
            <a:xfrm>
              <a:off x="4975449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97FDD63-9B9E-854C-9D04-FDFA4D885B1D}"/>
                </a:ext>
              </a:extLst>
            </p:cNvPr>
            <p:cNvSpPr txBox="1"/>
            <p:nvPr/>
          </p:nvSpPr>
          <p:spPr>
            <a:xfrm>
              <a:off x="4941140" y="4036275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Maximum Pairwise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37D7055-B1D1-384C-9339-46B24140C034}"/>
              </a:ext>
            </a:extLst>
          </p:cNvPr>
          <p:cNvGrpSpPr/>
          <p:nvPr/>
        </p:nvGrpSpPr>
        <p:grpSpPr>
          <a:xfrm>
            <a:off x="8812102" y="2210764"/>
            <a:ext cx="2198350" cy="4020354"/>
            <a:chOff x="8446360" y="2210764"/>
            <a:chExt cx="2198350" cy="402035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625C81-15A3-AC41-B405-7DB75B5B9646}"/>
                </a:ext>
              </a:extLst>
            </p:cNvPr>
            <p:cNvSpPr/>
            <p:nvPr/>
          </p:nvSpPr>
          <p:spPr>
            <a:xfrm>
              <a:off x="8446360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A2AA92A-C1EC-9A4D-898D-9BDB298814FE}"/>
                </a:ext>
              </a:extLst>
            </p:cNvPr>
            <p:cNvSpPr txBox="1"/>
            <p:nvPr/>
          </p:nvSpPr>
          <p:spPr>
            <a:xfrm>
              <a:off x="8660517" y="4036275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Completeness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822BFB-0672-7343-B40A-936DC532BFED}"/>
              </a:ext>
            </a:extLst>
          </p:cNvPr>
          <p:cNvSpPr txBox="1"/>
          <p:nvPr/>
        </p:nvSpPr>
        <p:spPr>
          <a:xfrm>
            <a:off x="1938770" y="3434541"/>
            <a:ext cx="366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𝑥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instance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𝓡	generated rules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applicableRules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𝑥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556562E-5FE2-9944-BC2B-3010B9434EA8}"/>
              </a:ext>
            </a:extLst>
          </p:cNvPr>
          <p:cNvCxnSpPr/>
          <p:nvPr/>
        </p:nvCxnSpPr>
        <p:spPr>
          <a:xfrm>
            <a:off x="3769586" y="4219371"/>
            <a:ext cx="0" cy="294756"/>
          </a:xfrm>
          <a:prstGeom prst="straightConnector1">
            <a:avLst/>
          </a:prstGeom>
          <a:ln>
            <a:solidFill>
              <a:srgbClr val="0A1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2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 for prediction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4A9AC6-56A5-9F48-ACA5-2C6587E2CA80}"/>
              </a:ext>
            </a:extLst>
          </p:cNvPr>
          <p:cNvSpPr/>
          <p:nvPr/>
        </p:nvSpPr>
        <p:spPr>
          <a:xfrm>
            <a:off x="3547543" y="2209194"/>
            <a:ext cx="512278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93004-1499-4246-B2A5-B4EF6CD9526C}"/>
              </a:ext>
            </a:extLst>
          </p:cNvPr>
          <p:cNvSpPr txBox="1"/>
          <p:nvPr/>
        </p:nvSpPr>
        <p:spPr>
          <a:xfrm>
            <a:off x="3769586" y="24533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Maximum Pairwise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8E874F2-0A27-8446-8A7E-4E7E605E18B3}"/>
              </a:ext>
            </a:extLst>
          </p:cNvPr>
          <p:cNvGrpSpPr/>
          <p:nvPr/>
        </p:nvGrpSpPr>
        <p:grpSpPr>
          <a:xfrm>
            <a:off x="1207780" y="2210764"/>
            <a:ext cx="2198350" cy="4020354"/>
            <a:chOff x="4975449" y="2210764"/>
            <a:chExt cx="2198350" cy="4020354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76498D1-36E9-5C47-8460-A833CAA5AB02}"/>
                </a:ext>
              </a:extLst>
            </p:cNvPr>
            <p:cNvSpPr/>
            <p:nvPr/>
          </p:nvSpPr>
          <p:spPr>
            <a:xfrm>
              <a:off x="4975449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97FDD63-9B9E-854C-9D04-FDFA4D885B1D}"/>
                </a:ext>
              </a:extLst>
            </p:cNvPr>
            <p:cNvSpPr txBox="1"/>
            <p:nvPr/>
          </p:nvSpPr>
          <p:spPr>
            <a:xfrm>
              <a:off x="5191978" y="4036275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Rule Selection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37D7055-B1D1-384C-9339-46B24140C034}"/>
              </a:ext>
            </a:extLst>
          </p:cNvPr>
          <p:cNvGrpSpPr/>
          <p:nvPr/>
        </p:nvGrpSpPr>
        <p:grpSpPr>
          <a:xfrm>
            <a:off x="8812102" y="2210764"/>
            <a:ext cx="2198350" cy="4020354"/>
            <a:chOff x="8446360" y="2210764"/>
            <a:chExt cx="2198350" cy="402035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625C81-15A3-AC41-B405-7DB75B5B9646}"/>
                </a:ext>
              </a:extLst>
            </p:cNvPr>
            <p:cNvSpPr/>
            <p:nvPr/>
          </p:nvSpPr>
          <p:spPr>
            <a:xfrm>
              <a:off x="8446360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A2AA92A-C1EC-9A4D-898D-9BDB298814FE}"/>
                </a:ext>
              </a:extLst>
            </p:cNvPr>
            <p:cNvSpPr txBox="1"/>
            <p:nvPr/>
          </p:nvSpPr>
          <p:spPr>
            <a:xfrm>
              <a:off x="8660517" y="4036275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Completeness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C822BFB-0672-7343-B40A-936DC532BFED}"/>
                  </a:ext>
                </a:extLst>
              </p:cNvPr>
              <p:cNvSpPr txBox="1"/>
              <p:nvPr/>
            </p:nvSpPr>
            <p:spPr>
              <a:xfrm>
                <a:off x="3968523" y="3317122"/>
                <a:ext cx="4281185" cy="84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𝑚𝑎𝑥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𝑝𝑎𝑖𝑟𝑤𝑖𝑠𝑒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(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𝑘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)=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𝑘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!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𝑘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C822BFB-0672-7343-B40A-936DC532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23" y="3317122"/>
                <a:ext cx="4281185" cy="845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B77F46-9592-0943-9B64-BDD9DCAFB8A6}"/>
              </a:ext>
            </a:extLst>
          </p:cNvPr>
          <p:cNvSpPr txBox="1"/>
          <p:nvPr/>
        </p:nvSpPr>
        <p:spPr>
          <a:xfrm>
            <a:off x="5532698" y="4823705"/>
            <a:ext cx="2898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⟶ 𝝀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57AADD-5C1C-8544-A0FC-C6BFECCBD826}"/>
              </a:ext>
            </a:extLst>
          </p:cNvPr>
          <p:cNvSpPr txBox="1"/>
          <p:nvPr/>
        </p:nvSpPr>
        <p:spPr>
          <a:xfrm>
            <a:off x="3769586" y="4823705"/>
            <a:ext cx="109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611D1D5-90B9-5541-B07B-C81DE45085FB}"/>
              </a:ext>
            </a:extLst>
          </p:cNvPr>
          <p:cNvSpPr txBox="1"/>
          <p:nvPr/>
        </p:nvSpPr>
        <p:spPr>
          <a:xfrm>
            <a:off x="5532698" y="5435593"/>
            <a:ext cx="2898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⟶ 𝝀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∧ 𝝀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2F19563-94A4-7943-8EA9-26AC32C4D207}"/>
              </a:ext>
            </a:extLst>
          </p:cNvPr>
          <p:cNvSpPr txBox="1"/>
          <p:nvPr/>
        </p:nvSpPr>
        <p:spPr>
          <a:xfrm>
            <a:off x="3769586" y="5435593"/>
            <a:ext cx="109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123941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 for prediction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93004-1499-4246-B2A5-B4EF6CD9526C}"/>
              </a:ext>
            </a:extLst>
          </p:cNvPr>
          <p:cNvSpPr txBox="1"/>
          <p:nvPr/>
        </p:nvSpPr>
        <p:spPr>
          <a:xfrm>
            <a:off x="6188462" y="2514162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Completeness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8E874F2-0A27-8446-8A7E-4E7E605E18B3}"/>
              </a:ext>
            </a:extLst>
          </p:cNvPr>
          <p:cNvGrpSpPr/>
          <p:nvPr/>
        </p:nvGrpSpPr>
        <p:grpSpPr>
          <a:xfrm>
            <a:off x="1207780" y="2210764"/>
            <a:ext cx="2198350" cy="4020354"/>
            <a:chOff x="4975449" y="2210764"/>
            <a:chExt cx="2198350" cy="4020354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76498D1-36E9-5C47-8460-A833CAA5AB02}"/>
                </a:ext>
              </a:extLst>
            </p:cNvPr>
            <p:cNvSpPr/>
            <p:nvPr/>
          </p:nvSpPr>
          <p:spPr>
            <a:xfrm>
              <a:off x="4975449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97FDD63-9B9E-854C-9D04-FDFA4D885B1D}"/>
                </a:ext>
              </a:extLst>
            </p:cNvPr>
            <p:cNvSpPr txBox="1"/>
            <p:nvPr/>
          </p:nvSpPr>
          <p:spPr>
            <a:xfrm>
              <a:off x="5191978" y="4036275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Rule Selection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37D7055-B1D1-384C-9339-46B24140C034}"/>
              </a:ext>
            </a:extLst>
          </p:cNvPr>
          <p:cNvGrpSpPr/>
          <p:nvPr/>
        </p:nvGrpSpPr>
        <p:grpSpPr>
          <a:xfrm>
            <a:off x="3513367" y="2210764"/>
            <a:ext cx="2266967" cy="4020354"/>
            <a:chOff x="8412052" y="2210764"/>
            <a:chExt cx="2266967" cy="402035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625C81-15A3-AC41-B405-7DB75B5B9646}"/>
                </a:ext>
              </a:extLst>
            </p:cNvPr>
            <p:cNvSpPr/>
            <p:nvPr/>
          </p:nvSpPr>
          <p:spPr>
            <a:xfrm>
              <a:off x="8446360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A2AA92A-C1EC-9A4D-898D-9BDB298814FE}"/>
                </a:ext>
              </a:extLst>
            </p:cNvPr>
            <p:cNvSpPr txBox="1"/>
            <p:nvPr/>
          </p:nvSpPr>
          <p:spPr>
            <a:xfrm>
              <a:off x="8412052" y="4036275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Maximum Pairwise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C822BFB-0672-7343-B40A-936DC532BFED}"/>
                  </a:ext>
                </a:extLst>
              </p:cNvPr>
              <p:cNvSpPr txBox="1"/>
              <p:nvPr/>
            </p:nvSpPr>
            <p:spPr>
              <a:xfrm>
                <a:off x="6201475" y="3790763"/>
                <a:ext cx="4494971" cy="88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𝑐𝑜𝑚𝑝𝑙𝑒𝑡𝑒𝑛𝑒𝑠𝑠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𝑝𝑎𝑖𝑟𝑠</m:t>
                          </m:r>
                        </m:num>
                        <m:den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𝑝𝑎𝑖𝑟𝑤𝑖𝑠𝑒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(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𝑘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C822BFB-0672-7343-B40A-936DC532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475" y="3790763"/>
                <a:ext cx="4494971" cy="884216"/>
              </a:xfrm>
              <a:prstGeom prst="rect">
                <a:avLst/>
              </a:prstGeom>
              <a:blipFill>
                <a:blip r:embed="rId2"/>
                <a:stretch>
                  <a:fillRect l="-282" r="-282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5981BDF0-B271-3541-B936-690C5C3C79C1}"/>
              </a:ext>
            </a:extLst>
          </p:cNvPr>
          <p:cNvSpPr/>
          <p:nvPr/>
        </p:nvSpPr>
        <p:spPr>
          <a:xfrm>
            <a:off x="5887571" y="2222694"/>
            <a:ext cx="512278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4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0" y="3095447"/>
            <a:ext cx="9181751" cy="809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Experimental setup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0E66C-08B0-654A-A030-18BA008F472F}"/>
              </a:ext>
            </a:extLst>
          </p:cNvPr>
          <p:cNvSpPr/>
          <p:nvPr/>
        </p:nvSpPr>
        <p:spPr>
          <a:xfrm>
            <a:off x="679509" y="3119643"/>
            <a:ext cx="761453" cy="761453"/>
          </a:xfrm>
          <a:prstGeom prst="ellipse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6225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9" y="3107022"/>
            <a:ext cx="11512490" cy="8098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Data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59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C1AF00C-3036-3846-AFFF-6F11DE4E7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982"/>
          <a:stretch/>
        </p:blipFill>
        <p:spPr>
          <a:xfrm>
            <a:off x="2734408" y="1428266"/>
            <a:ext cx="6717324" cy="40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2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77DBE9-F587-3F4F-B4F4-545FA7B64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 r="2667" b="1818"/>
          <a:stretch/>
        </p:blipFill>
        <p:spPr>
          <a:xfrm>
            <a:off x="2584938" y="1698692"/>
            <a:ext cx="7060224" cy="33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5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77DBE9-F587-3F4F-B4F4-545FA7B6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52" y="1397750"/>
            <a:ext cx="6138762" cy="46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0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4A9AC6-56A5-9F48-ACA5-2C6587E2CA80}"/>
              </a:ext>
            </a:extLst>
          </p:cNvPr>
          <p:cNvSpPr/>
          <p:nvPr/>
        </p:nvSpPr>
        <p:spPr>
          <a:xfrm>
            <a:off x="1208195" y="2210764"/>
            <a:ext cx="317880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6498D1-36E9-5C47-8460-A833CAA5AB02}"/>
              </a:ext>
            </a:extLst>
          </p:cNvPr>
          <p:cNvSpPr/>
          <p:nvPr/>
        </p:nvSpPr>
        <p:spPr>
          <a:xfrm>
            <a:off x="4519628" y="2210764"/>
            <a:ext cx="3178609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A625C81-15A3-AC41-B405-7DB75B5B9646}"/>
              </a:ext>
            </a:extLst>
          </p:cNvPr>
          <p:cNvSpPr/>
          <p:nvPr/>
        </p:nvSpPr>
        <p:spPr>
          <a:xfrm>
            <a:off x="7831060" y="2210764"/>
            <a:ext cx="3178609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93004-1499-4246-B2A5-B4EF6CD9526C}"/>
              </a:ext>
            </a:extLst>
          </p:cNvPr>
          <p:cNvSpPr txBox="1"/>
          <p:nvPr/>
        </p:nvSpPr>
        <p:spPr>
          <a:xfrm>
            <a:off x="2111275" y="403627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Context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7FDD63-9B9E-854C-9D04-FDFA4D885B1D}"/>
              </a:ext>
            </a:extLst>
          </p:cNvPr>
          <p:cNvSpPr txBox="1"/>
          <p:nvPr/>
        </p:nvSpPr>
        <p:spPr>
          <a:xfrm>
            <a:off x="5555416" y="4036275"/>
            <a:ext cx="110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A2AA92A-C1EC-9A4D-898D-9BDB298814FE}"/>
              </a:ext>
            </a:extLst>
          </p:cNvPr>
          <p:cNvSpPr txBox="1"/>
          <p:nvPr/>
        </p:nvSpPr>
        <p:spPr>
          <a:xfrm>
            <a:off x="8323749" y="4044560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Motivation / Goals</a:t>
            </a:r>
          </a:p>
        </p:txBody>
      </p:sp>
    </p:spTree>
    <p:extLst>
      <p:ext uri="{BB962C8B-B14F-4D97-AF65-F5344CB8AC3E}">
        <p14:creationId xmlns:p14="http://schemas.microsoft.com/office/powerpoint/2010/main" val="2786650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9" y="3107022"/>
            <a:ext cx="11512490" cy="8098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Experimental setup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69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3807"/>
            <a:ext cx="12192000" cy="809844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min support</a:t>
            </a:r>
            <a:r>
              <a:rPr lang="en-US" sz="24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1%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66A088D-0B24-4A49-9739-42C8FA05EBFF}"/>
              </a:ext>
            </a:extLst>
          </p:cNvPr>
          <p:cNvSpPr txBox="1">
            <a:spLocks/>
          </p:cNvSpPr>
          <p:nvPr/>
        </p:nvSpPr>
        <p:spPr>
          <a:xfrm>
            <a:off x="3172026" y="3149770"/>
            <a:ext cx="5873813" cy="220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minimum support</a:t>
            </a:r>
          </a:p>
          <a:p>
            <a:endParaRPr lang="en-US" sz="20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1. generates better predictions</a:t>
            </a:r>
          </a:p>
          <a:p>
            <a:endParaRPr lang="en-US" sz="20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2. minimizes the use of the </a:t>
            </a:r>
            <a:r>
              <a:rPr lang="en-US" sz="2000" i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default ranking</a:t>
            </a:r>
          </a:p>
          <a:p>
            <a:endParaRPr lang="en-US" sz="20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66A088D-0B24-4A49-9739-42C8FA05EBFF}"/>
              </a:ext>
            </a:extLst>
          </p:cNvPr>
          <p:cNvSpPr txBox="1">
            <a:spLocks/>
          </p:cNvSpPr>
          <p:nvPr/>
        </p:nvSpPr>
        <p:spPr>
          <a:xfrm>
            <a:off x="3418100" y="3138195"/>
            <a:ext cx="5381665" cy="220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do not want to limit the rules generation</a:t>
            </a:r>
          </a:p>
          <a:p>
            <a:endParaRPr lang="en-US" sz="20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However</a:t>
            </a:r>
          </a:p>
          <a:p>
            <a:endParaRPr lang="en-US" sz="20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Predicting with a high confidence is desired</a:t>
            </a:r>
          </a:p>
          <a:p>
            <a:endParaRPr lang="en-US" sz="20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8DB5523-5FED-B740-830B-888D4C3468F9}"/>
              </a:ext>
            </a:extLst>
          </p:cNvPr>
          <p:cNvSpPr txBox="1">
            <a:spLocks/>
          </p:cNvSpPr>
          <p:nvPr/>
        </p:nvSpPr>
        <p:spPr>
          <a:xfrm>
            <a:off x="0" y="1833807"/>
            <a:ext cx="12192000" cy="80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min confidence</a:t>
            </a:r>
            <a:r>
              <a:rPr lang="en-US" sz="24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70%</a:t>
            </a:r>
          </a:p>
        </p:txBody>
      </p:sp>
    </p:spTree>
    <p:extLst>
      <p:ext uri="{BB962C8B-B14F-4D97-AF65-F5344CB8AC3E}">
        <p14:creationId xmlns:p14="http://schemas.microsoft.com/office/powerpoint/2010/main" val="1328008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66A088D-0B24-4A49-9739-42C8FA05EBFF}"/>
              </a:ext>
            </a:extLst>
          </p:cNvPr>
          <p:cNvSpPr txBox="1">
            <a:spLocks/>
          </p:cNvSpPr>
          <p:nvPr/>
        </p:nvSpPr>
        <p:spPr>
          <a:xfrm>
            <a:off x="3708970" y="3138195"/>
            <a:ext cx="4799925" cy="220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do not want to limit the generation of sub-rules</a:t>
            </a:r>
          </a:p>
          <a:p>
            <a:endParaRPr lang="en-US" sz="2000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8DB5523-5FED-B740-830B-888D4C3468F9}"/>
              </a:ext>
            </a:extLst>
          </p:cNvPr>
          <p:cNvSpPr txBox="1">
            <a:spLocks/>
          </p:cNvSpPr>
          <p:nvPr/>
        </p:nvSpPr>
        <p:spPr>
          <a:xfrm>
            <a:off x="0" y="1833807"/>
            <a:ext cx="12192000" cy="80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min improvement</a:t>
            </a:r>
            <a:r>
              <a:rPr lang="en-US" sz="24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4267408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9" y="3107022"/>
            <a:ext cx="11512490" cy="8098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Generation of PAR and Prediction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52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02FC381-DEED-8748-B901-5D35158CD434}"/>
              </a:ext>
            </a:extLst>
          </p:cNvPr>
          <p:cNvSpPr txBox="1">
            <a:spLocks/>
          </p:cNvSpPr>
          <p:nvPr/>
        </p:nvSpPr>
        <p:spPr>
          <a:xfrm>
            <a:off x="0" y="2389392"/>
            <a:ext cx="12192000" cy="80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CAREN</a:t>
            </a:r>
            <a:endParaRPr lang="en-US" sz="2400" dirty="0">
              <a:solidFill>
                <a:srgbClr val="0A1426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08F34F3-9B8E-F34F-9B47-2AF2F374DB2C}"/>
              </a:ext>
            </a:extLst>
          </p:cNvPr>
          <p:cNvSpPr txBox="1">
            <a:spLocks/>
          </p:cNvSpPr>
          <p:nvPr/>
        </p:nvSpPr>
        <p:spPr>
          <a:xfrm>
            <a:off x="0" y="4139098"/>
            <a:ext cx="12192000" cy="80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𝓡 rules</a:t>
            </a:r>
            <a:endParaRPr lang="en-US" sz="2400" dirty="0">
              <a:solidFill>
                <a:srgbClr val="0A1426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12AF7E5E-C7CA-0B46-9633-55CB5C7759A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3199236"/>
            <a:ext cx="0" cy="939862"/>
          </a:xfrm>
          <a:prstGeom prst="straightConnector1">
            <a:avLst/>
          </a:prstGeom>
          <a:ln>
            <a:solidFill>
              <a:srgbClr val="0A1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19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02FC381-DEED-8748-B901-5D35158CD434}"/>
              </a:ext>
            </a:extLst>
          </p:cNvPr>
          <p:cNvSpPr txBox="1">
            <a:spLocks/>
          </p:cNvSpPr>
          <p:nvPr/>
        </p:nvSpPr>
        <p:spPr>
          <a:xfrm>
            <a:off x="0" y="764945"/>
            <a:ext cx="12192000" cy="63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Consequent e.g.: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∧ 𝝀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≻ 𝝀</a:t>
            </a:r>
            <a:r>
              <a:rPr lang="en-US" sz="2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sz="2400" i="1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endParaRPr lang="en-US" sz="2400" dirty="0">
              <a:solidFill>
                <a:srgbClr val="0A1426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12AF7E5E-C7CA-0B46-9633-55CB5C7759A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1400537"/>
            <a:ext cx="0" cy="1655179"/>
          </a:xfrm>
          <a:prstGeom prst="straightConnector1">
            <a:avLst/>
          </a:prstGeom>
          <a:ln>
            <a:solidFill>
              <a:srgbClr val="0A1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44B1D9-19E0-7846-BB50-10C5E4294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93880"/>
              </p:ext>
            </p:extLst>
          </p:nvPr>
        </p:nvGraphicFramePr>
        <p:xfrm>
          <a:off x="4402026" y="3192702"/>
          <a:ext cx="3413814" cy="34164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8969">
                  <a:extLst>
                    <a:ext uri="{9D8B030D-6E8A-4147-A177-3AD203B41FA5}">
                      <a16:colId xmlns:a16="http://schemas.microsoft.com/office/drawing/2014/main" val="3696101680"/>
                    </a:ext>
                  </a:extLst>
                </a:gridCol>
                <a:gridCol w="568969">
                  <a:extLst>
                    <a:ext uri="{9D8B030D-6E8A-4147-A177-3AD203B41FA5}">
                      <a16:colId xmlns:a16="http://schemas.microsoft.com/office/drawing/2014/main" val="3269447244"/>
                    </a:ext>
                  </a:extLst>
                </a:gridCol>
                <a:gridCol w="568969">
                  <a:extLst>
                    <a:ext uri="{9D8B030D-6E8A-4147-A177-3AD203B41FA5}">
                      <a16:colId xmlns:a16="http://schemas.microsoft.com/office/drawing/2014/main" val="2754734363"/>
                    </a:ext>
                  </a:extLst>
                </a:gridCol>
                <a:gridCol w="568969">
                  <a:extLst>
                    <a:ext uri="{9D8B030D-6E8A-4147-A177-3AD203B41FA5}">
                      <a16:colId xmlns:a16="http://schemas.microsoft.com/office/drawing/2014/main" val="1321535490"/>
                    </a:ext>
                  </a:extLst>
                </a:gridCol>
                <a:gridCol w="568969">
                  <a:extLst>
                    <a:ext uri="{9D8B030D-6E8A-4147-A177-3AD203B41FA5}">
                      <a16:colId xmlns:a16="http://schemas.microsoft.com/office/drawing/2014/main" val="3588777642"/>
                    </a:ext>
                  </a:extLst>
                </a:gridCol>
                <a:gridCol w="568969">
                  <a:extLst>
                    <a:ext uri="{9D8B030D-6E8A-4147-A177-3AD203B41FA5}">
                      <a16:colId xmlns:a16="http://schemas.microsoft.com/office/drawing/2014/main" val="882511176"/>
                    </a:ext>
                  </a:extLst>
                </a:gridCol>
              </a:tblGrid>
              <a:tr h="569407">
                <a:tc>
                  <a:txBody>
                    <a:bodyPr/>
                    <a:lstStyle/>
                    <a:p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827403"/>
                  </a:ext>
                </a:extLst>
              </a:tr>
              <a:tr h="5694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077043"/>
                  </a:ext>
                </a:extLst>
              </a:tr>
              <a:tr h="5694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186407"/>
                  </a:ext>
                </a:extLst>
              </a:tr>
              <a:tr h="5694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528920"/>
                  </a:ext>
                </a:extLst>
              </a:tr>
              <a:tr h="5694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4235291"/>
                  </a:ext>
                </a:extLst>
              </a:tr>
              <a:tr h="5694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𝝀</a:t>
                      </a:r>
                      <a:r>
                        <a:rPr lang="en-US" sz="1800" baseline="-25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US" sz="14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509358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0068F2-8506-964B-B4BD-F7A4C5757F4A}"/>
              </a:ext>
            </a:extLst>
          </p:cNvPr>
          <p:cNvSpPr txBox="1"/>
          <p:nvPr/>
        </p:nvSpPr>
        <p:spPr>
          <a:xfrm>
            <a:off x="6108933" y="1570650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</a:t>
            </a:r>
            <a:r>
              <a:rPr lang="en-US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𝝀</a:t>
            </a:r>
            <a:r>
              <a:rPr lang="en-US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column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</a:t>
            </a:r>
            <a:r>
              <a:rPr lang="en-US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 𝝀</a:t>
            </a:r>
            <a:r>
              <a:rPr lang="en-US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column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</a:t>
            </a:r>
            <a:r>
              <a:rPr lang="en-US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𝝀</a:t>
            </a:r>
            <a:r>
              <a:rPr lang="en-US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column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</a:t>
            </a:r>
            <a:r>
              <a:rPr lang="en-US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⟘ 𝝀</a:t>
            </a:r>
            <a:r>
              <a:rPr lang="en-US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column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1973C3-5FCB-D144-9117-47E3F6E81885}"/>
              </a:ext>
            </a:extLst>
          </p:cNvPr>
          <p:cNvSpPr txBox="1"/>
          <p:nvPr/>
        </p:nvSpPr>
        <p:spPr>
          <a:xfrm>
            <a:off x="7592139" y="1570650"/>
            <a:ext cx="385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⇒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⇒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⇒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⇒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DB0581-1FBD-FC43-AC99-333BAECB70E4}"/>
              </a:ext>
            </a:extLst>
          </p:cNvPr>
          <p:cNvSpPr txBox="1"/>
          <p:nvPr/>
        </p:nvSpPr>
        <p:spPr>
          <a:xfrm>
            <a:off x="7990113" y="1570649"/>
            <a:ext cx="50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pPr algn="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-1</a:t>
            </a:r>
          </a:p>
          <a:p>
            <a:pPr algn="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pPr algn="r"/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414139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7022"/>
            <a:ext cx="12191999" cy="80984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Prediction ⇒ best rule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66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9" y="3107022"/>
            <a:ext cx="11512490" cy="8098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Evaluation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52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4736CD8-6C1D-DD4D-8921-55660444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87" y="1947218"/>
            <a:ext cx="10181492" cy="29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5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4A9AC6-56A5-9F48-ACA5-2C6587E2CA80}"/>
              </a:ext>
            </a:extLst>
          </p:cNvPr>
          <p:cNvSpPr/>
          <p:nvPr/>
        </p:nvSpPr>
        <p:spPr>
          <a:xfrm>
            <a:off x="1208197" y="2210764"/>
            <a:ext cx="512278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93004-1499-4246-B2A5-B4EF6CD9526C}"/>
              </a:ext>
            </a:extLst>
          </p:cNvPr>
          <p:cNvSpPr txBox="1"/>
          <p:nvPr/>
        </p:nvSpPr>
        <p:spPr>
          <a:xfrm>
            <a:off x="1351049" y="250762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Context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8E874F2-0A27-8446-8A7E-4E7E605E18B3}"/>
              </a:ext>
            </a:extLst>
          </p:cNvPr>
          <p:cNvGrpSpPr/>
          <p:nvPr/>
        </p:nvGrpSpPr>
        <p:grpSpPr>
          <a:xfrm>
            <a:off x="6472365" y="2210764"/>
            <a:ext cx="2198350" cy="4020354"/>
            <a:chOff x="4975449" y="2210764"/>
            <a:chExt cx="2198350" cy="4020354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76498D1-36E9-5C47-8460-A833CAA5AB02}"/>
                </a:ext>
              </a:extLst>
            </p:cNvPr>
            <p:cNvSpPr/>
            <p:nvPr/>
          </p:nvSpPr>
          <p:spPr>
            <a:xfrm>
              <a:off x="4975449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97FDD63-9B9E-854C-9D04-FDFA4D885B1D}"/>
                </a:ext>
              </a:extLst>
            </p:cNvPr>
            <p:cNvSpPr txBox="1"/>
            <p:nvPr/>
          </p:nvSpPr>
          <p:spPr>
            <a:xfrm>
              <a:off x="5521107" y="4036275"/>
              <a:ext cx="1107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Problem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37D7055-B1D1-384C-9339-46B24140C034}"/>
              </a:ext>
            </a:extLst>
          </p:cNvPr>
          <p:cNvGrpSpPr/>
          <p:nvPr/>
        </p:nvGrpSpPr>
        <p:grpSpPr>
          <a:xfrm>
            <a:off x="8812102" y="2210764"/>
            <a:ext cx="2198350" cy="4020354"/>
            <a:chOff x="8446360" y="2210764"/>
            <a:chExt cx="2198350" cy="402035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625C81-15A3-AC41-B405-7DB75B5B9646}"/>
                </a:ext>
              </a:extLst>
            </p:cNvPr>
            <p:cNvSpPr/>
            <p:nvPr/>
          </p:nvSpPr>
          <p:spPr>
            <a:xfrm>
              <a:off x="8446360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A2AA92A-C1EC-9A4D-898D-9BDB298814FE}"/>
                </a:ext>
              </a:extLst>
            </p:cNvPr>
            <p:cNvSpPr txBox="1"/>
            <p:nvPr/>
          </p:nvSpPr>
          <p:spPr>
            <a:xfrm>
              <a:off x="8446360" y="4036275"/>
              <a:ext cx="219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Motivation / Goals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822BFB-0672-7343-B40A-936DC532BFED}"/>
              </a:ext>
            </a:extLst>
          </p:cNvPr>
          <p:cNvSpPr txBox="1"/>
          <p:nvPr/>
        </p:nvSpPr>
        <p:spPr>
          <a:xfrm>
            <a:off x="1938770" y="3805442"/>
            <a:ext cx="366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Election prediction and approaches</a:t>
            </a:r>
          </a:p>
        </p:txBody>
      </p:sp>
    </p:spTree>
    <p:extLst>
      <p:ext uri="{BB962C8B-B14F-4D97-AF65-F5344CB8AC3E}">
        <p14:creationId xmlns:p14="http://schemas.microsoft.com/office/powerpoint/2010/main" val="4023104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0" y="3095447"/>
            <a:ext cx="9181751" cy="809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Results and Analysis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0E66C-08B0-654A-A030-18BA008F472F}"/>
              </a:ext>
            </a:extLst>
          </p:cNvPr>
          <p:cNvSpPr/>
          <p:nvPr/>
        </p:nvSpPr>
        <p:spPr>
          <a:xfrm>
            <a:off x="679509" y="3119643"/>
            <a:ext cx="761453" cy="761453"/>
          </a:xfrm>
          <a:prstGeom prst="ellipse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67891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9" y="3107022"/>
            <a:ext cx="11512490" cy="8098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Experimental results with typical LR datasets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17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1874D7-F9D0-AD4F-B85C-AF748A03C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r="876" b="1579"/>
          <a:stretch/>
        </p:blipFill>
        <p:spPr>
          <a:xfrm>
            <a:off x="125768" y="1734804"/>
            <a:ext cx="11966330" cy="37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94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AE3E74-A30C-164F-93A6-E2AC43E0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37" y="1226589"/>
            <a:ext cx="8968991" cy="51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4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DEC7C3-63ED-3C4E-A5F6-BE3E4B2BE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6" y="1316128"/>
            <a:ext cx="6253294" cy="46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8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37A04E-706C-DF47-99FD-D360277F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23" y="1565032"/>
            <a:ext cx="7647248" cy="43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6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9" y="3107022"/>
            <a:ext cx="11512490" cy="8098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Experimental results with LR elections datasets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92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251CA2-0B9A-5C43-8DED-FD5C5E4B0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2587" r="1417" b="8826"/>
          <a:stretch/>
        </p:blipFill>
        <p:spPr>
          <a:xfrm>
            <a:off x="1257299" y="2361343"/>
            <a:ext cx="9715501" cy="20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50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2EEB00-9D98-F641-B496-E67AA957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34" y="1665190"/>
            <a:ext cx="10353198" cy="39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7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0B73B8-DA34-F647-B122-0162CFF2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9" y="1369024"/>
            <a:ext cx="6735396" cy="4708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DFE3-068A-934D-A5D3-3727DF63B7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" t="9419" r="4952"/>
          <a:stretch/>
        </p:blipFill>
        <p:spPr>
          <a:xfrm>
            <a:off x="8247184" y="1369025"/>
            <a:ext cx="3024553" cy="22820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0839AE-D53A-D94D-83A2-2D6E432A2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1" t="7982" r="16877" b="222"/>
          <a:stretch/>
        </p:blipFill>
        <p:spPr>
          <a:xfrm>
            <a:off x="8247185" y="3651057"/>
            <a:ext cx="3024553" cy="24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1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4A9AC6-56A5-9F48-ACA5-2C6587E2CA80}"/>
              </a:ext>
            </a:extLst>
          </p:cNvPr>
          <p:cNvSpPr/>
          <p:nvPr/>
        </p:nvSpPr>
        <p:spPr>
          <a:xfrm>
            <a:off x="3547543" y="2209194"/>
            <a:ext cx="512278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93004-1499-4246-B2A5-B4EF6CD9526C}"/>
              </a:ext>
            </a:extLst>
          </p:cNvPr>
          <p:cNvSpPr txBox="1"/>
          <p:nvPr/>
        </p:nvSpPr>
        <p:spPr>
          <a:xfrm>
            <a:off x="3769586" y="2453320"/>
            <a:ext cx="110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8E874F2-0A27-8446-8A7E-4E7E605E18B3}"/>
              </a:ext>
            </a:extLst>
          </p:cNvPr>
          <p:cNvGrpSpPr/>
          <p:nvPr/>
        </p:nvGrpSpPr>
        <p:grpSpPr>
          <a:xfrm>
            <a:off x="1207780" y="2210764"/>
            <a:ext cx="2198350" cy="4020354"/>
            <a:chOff x="4975449" y="2210764"/>
            <a:chExt cx="2198350" cy="4020354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76498D1-36E9-5C47-8460-A833CAA5AB02}"/>
                </a:ext>
              </a:extLst>
            </p:cNvPr>
            <p:cNvSpPr/>
            <p:nvPr/>
          </p:nvSpPr>
          <p:spPr>
            <a:xfrm>
              <a:off x="4975449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97FDD63-9B9E-854C-9D04-FDFA4D885B1D}"/>
                </a:ext>
              </a:extLst>
            </p:cNvPr>
            <p:cNvSpPr txBox="1"/>
            <p:nvPr/>
          </p:nvSpPr>
          <p:spPr>
            <a:xfrm>
              <a:off x="5547877" y="4036275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Context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37D7055-B1D1-384C-9339-46B24140C034}"/>
              </a:ext>
            </a:extLst>
          </p:cNvPr>
          <p:cNvGrpSpPr/>
          <p:nvPr/>
        </p:nvGrpSpPr>
        <p:grpSpPr>
          <a:xfrm>
            <a:off x="8811736" y="2210764"/>
            <a:ext cx="2198716" cy="4020354"/>
            <a:chOff x="8445994" y="2210764"/>
            <a:chExt cx="2198716" cy="402035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625C81-15A3-AC41-B405-7DB75B5B9646}"/>
                </a:ext>
              </a:extLst>
            </p:cNvPr>
            <p:cNvSpPr/>
            <p:nvPr/>
          </p:nvSpPr>
          <p:spPr>
            <a:xfrm>
              <a:off x="8446360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A2AA92A-C1EC-9A4D-898D-9BDB298814FE}"/>
                </a:ext>
              </a:extLst>
            </p:cNvPr>
            <p:cNvSpPr txBox="1"/>
            <p:nvPr/>
          </p:nvSpPr>
          <p:spPr>
            <a:xfrm>
              <a:off x="8445994" y="4036275"/>
              <a:ext cx="219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Motivation / Goals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B03793-7B03-5D4F-AD1C-B5CFCDD370A6}"/>
              </a:ext>
            </a:extLst>
          </p:cNvPr>
          <p:cNvSpPr txBox="1"/>
          <p:nvPr/>
        </p:nvSpPr>
        <p:spPr>
          <a:xfrm>
            <a:off x="4284103" y="3804657"/>
            <a:ext cx="366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 methods face complex challenges</a:t>
            </a:r>
          </a:p>
        </p:txBody>
      </p:sp>
    </p:spTree>
    <p:extLst>
      <p:ext uri="{BB962C8B-B14F-4D97-AF65-F5344CB8AC3E}">
        <p14:creationId xmlns:p14="http://schemas.microsoft.com/office/powerpoint/2010/main" val="1151153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9" y="3107022"/>
            <a:ext cx="11512490" cy="8098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Rule analysis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36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088B88-5778-3848-B368-6FED01F09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" b="1172"/>
          <a:stretch/>
        </p:blipFill>
        <p:spPr>
          <a:xfrm>
            <a:off x="679509" y="788089"/>
            <a:ext cx="10776868" cy="59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11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C1F8DD-4294-6F4C-A8C5-24DAA7B5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41" y="788089"/>
            <a:ext cx="3713402" cy="578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77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0" y="3095447"/>
            <a:ext cx="9181751" cy="809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Conclusions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0E66C-08B0-654A-A030-18BA008F472F}"/>
              </a:ext>
            </a:extLst>
          </p:cNvPr>
          <p:cNvSpPr/>
          <p:nvPr/>
        </p:nvSpPr>
        <p:spPr>
          <a:xfrm>
            <a:off x="679509" y="3119643"/>
            <a:ext cx="761453" cy="761453"/>
          </a:xfrm>
          <a:prstGeom prst="ellipse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04461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BED746-53F9-EC4B-A1C5-ACA376524690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34E5F7DD-572A-2748-ADBD-AE14C0B7CF30}"/>
              </a:ext>
            </a:extLst>
          </p:cNvPr>
          <p:cNvSpPr/>
          <p:nvPr/>
        </p:nvSpPr>
        <p:spPr>
          <a:xfrm>
            <a:off x="679509" y="808126"/>
            <a:ext cx="10858848" cy="413750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3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1195134"/>
            <a:ext cx="10858848" cy="413750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88F19B-5E7E-D941-9137-5A5757110B36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1424036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1565523"/>
            <a:ext cx="10858848" cy="413750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29691742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1982213"/>
            <a:ext cx="10858848" cy="703114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37772872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2688267"/>
            <a:ext cx="10858848" cy="413750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2008387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3035507"/>
            <a:ext cx="10858848" cy="413750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213998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5" y="8212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Association Rules Mining|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93004-1499-4246-B2A5-B4EF6CD9526C}"/>
              </a:ext>
            </a:extLst>
          </p:cNvPr>
          <p:cNvSpPr txBox="1"/>
          <p:nvPr/>
        </p:nvSpPr>
        <p:spPr>
          <a:xfrm>
            <a:off x="6188462" y="2514162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Motivation / Goals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8E874F2-0A27-8446-8A7E-4E7E605E18B3}"/>
              </a:ext>
            </a:extLst>
          </p:cNvPr>
          <p:cNvGrpSpPr/>
          <p:nvPr/>
        </p:nvGrpSpPr>
        <p:grpSpPr>
          <a:xfrm>
            <a:off x="1207780" y="2210764"/>
            <a:ext cx="2198350" cy="4020354"/>
            <a:chOff x="4975449" y="2210764"/>
            <a:chExt cx="2198350" cy="4020354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76498D1-36E9-5C47-8460-A833CAA5AB02}"/>
                </a:ext>
              </a:extLst>
            </p:cNvPr>
            <p:cNvSpPr/>
            <p:nvPr/>
          </p:nvSpPr>
          <p:spPr>
            <a:xfrm>
              <a:off x="4975449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97FDD63-9B9E-854C-9D04-FDFA4D885B1D}"/>
                </a:ext>
              </a:extLst>
            </p:cNvPr>
            <p:cNvSpPr txBox="1"/>
            <p:nvPr/>
          </p:nvSpPr>
          <p:spPr>
            <a:xfrm>
              <a:off x="5547877" y="4036275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Context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37D7055-B1D1-384C-9339-46B24140C034}"/>
              </a:ext>
            </a:extLst>
          </p:cNvPr>
          <p:cNvGrpSpPr/>
          <p:nvPr/>
        </p:nvGrpSpPr>
        <p:grpSpPr>
          <a:xfrm>
            <a:off x="3547675" y="2210764"/>
            <a:ext cx="2198350" cy="4020354"/>
            <a:chOff x="8446360" y="2210764"/>
            <a:chExt cx="2198350" cy="402035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625C81-15A3-AC41-B405-7DB75B5B9646}"/>
                </a:ext>
              </a:extLst>
            </p:cNvPr>
            <p:cNvSpPr/>
            <p:nvPr/>
          </p:nvSpPr>
          <p:spPr>
            <a:xfrm>
              <a:off x="8446360" y="2210764"/>
              <a:ext cx="2198350" cy="40203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A2AA92A-C1EC-9A4D-898D-9BDB298814FE}"/>
                </a:ext>
              </a:extLst>
            </p:cNvPr>
            <p:cNvSpPr txBox="1"/>
            <p:nvPr/>
          </p:nvSpPr>
          <p:spPr>
            <a:xfrm>
              <a:off x="8992019" y="4036275"/>
              <a:ext cx="1107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Problem</a:t>
              </a: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81BDF0-B271-3541-B936-690C5C3C79C1}"/>
              </a:ext>
            </a:extLst>
          </p:cNvPr>
          <p:cNvSpPr/>
          <p:nvPr/>
        </p:nvSpPr>
        <p:spPr>
          <a:xfrm>
            <a:off x="5887571" y="2222694"/>
            <a:ext cx="5122780" cy="4020354"/>
          </a:xfrm>
          <a:prstGeom prst="rect">
            <a:avLst/>
          </a:prstGeom>
          <a:noFill/>
          <a:ln w="38100"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280C0BE-CFD4-B14C-9FA0-FB2A6781D0AE}"/>
              </a:ext>
            </a:extLst>
          </p:cNvPr>
          <p:cNvSpPr txBox="1"/>
          <p:nvPr/>
        </p:nvSpPr>
        <p:spPr>
          <a:xfrm>
            <a:off x="6188462" y="3174962"/>
            <a:ext cx="366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LR for Election Outcome Prediction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BEB0159-BD28-FA44-BD61-4684F7975BB4}"/>
              </a:ext>
            </a:extLst>
          </p:cNvPr>
          <p:cNvSpPr txBox="1"/>
          <p:nvPr/>
        </p:nvSpPr>
        <p:spPr>
          <a:xfrm>
            <a:off x="6188462" y="4005959"/>
            <a:ext cx="366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Adapt PAR for prediction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2E7217-08F3-AD4F-B6D1-AB85315CF912}"/>
              </a:ext>
            </a:extLst>
          </p:cNvPr>
          <p:cNvSpPr txBox="1"/>
          <p:nvPr/>
        </p:nvSpPr>
        <p:spPr>
          <a:xfrm>
            <a:off x="6188462" y="4534889"/>
            <a:ext cx="4402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Study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trade-off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between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prediction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complete rankings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vs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P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incomplete</a:t>
            </a:r>
            <a:r>
              <a:rPr lang="pt-P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rankings</a:t>
            </a:r>
          </a:p>
          <a:p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4B0E4FCC-7E4E-4F48-A10B-17DE26537E99}"/>
              </a:ext>
            </a:extLst>
          </p:cNvPr>
          <p:cNvCxnSpPr>
            <a:cxnSpLocks/>
          </p:cNvCxnSpPr>
          <p:nvPr/>
        </p:nvCxnSpPr>
        <p:spPr>
          <a:xfrm>
            <a:off x="6296628" y="4005959"/>
            <a:ext cx="3333509" cy="0"/>
          </a:xfrm>
          <a:prstGeom prst="line">
            <a:avLst/>
          </a:prstGeom>
          <a:ln w="19050">
            <a:solidFill>
              <a:srgbClr val="0A14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B5C1818-8EA8-E240-9F77-28172C0B9918}"/>
              </a:ext>
            </a:extLst>
          </p:cNvPr>
          <p:cNvCxnSpPr>
            <a:cxnSpLocks/>
          </p:cNvCxnSpPr>
          <p:nvPr/>
        </p:nvCxnSpPr>
        <p:spPr>
          <a:xfrm>
            <a:off x="6296628" y="4534889"/>
            <a:ext cx="3333509" cy="0"/>
          </a:xfrm>
          <a:prstGeom prst="line">
            <a:avLst/>
          </a:prstGeom>
          <a:ln w="19050">
            <a:solidFill>
              <a:srgbClr val="0A14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54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3419089"/>
            <a:ext cx="10858848" cy="766648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2011324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4135103"/>
            <a:ext cx="10858848" cy="413750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13863208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10" y="4482342"/>
            <a:ext cx="10858848" cy="784138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386759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10" y="5234699"/>
            <a:ext cx="10858848" cy="760988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279388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5963904"/>
            <a:ext cx="10858848" cy="413747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11945995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8E3C4FD-AEE6-3D43-9E3B-14F2E3FC8291}"/>
              </a:ext>
            </a:extLst>
          </p:cNvPr>
          <p:cNvSpPr/>
          <p:nvPr/>
        </p:nvSpPr>
        <p:spPr>
          <a:xfrm>
            <a:off x="679509" y="6308202"/>
            <a:ext cx="10858848" cy="428263"/>
          </a:xfrm>
          <a:prstGeom prst="roundRect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06013F-9099-4245-A614-9A46F2B252ED}"/>
              </a:ext>
            </a:extLst>
          </p:cNvPr>
          <p:cNvSpPr txBox="1"/>
          <p:nvPr/>
        </p:nvSpPr>
        <p:spPr>
          <a:xfrm>
            <a:off x="679509" y="801592"/>
            <a:ext cx="99773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PAR are a solid alternative to solve complex LR problems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The completeness versus accuracy trade-off is clear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The less information it is required, the better PAR is at predicting without mistakes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In situations where it is more important to have an accurate rather than more complete prediction, PAR can provide a meaningful contribution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It appears that in smaller rankings the accuracy is less affected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We contributed to the Label Ranking community with 3 real-world label ranking datasets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PAR finding obvious information validates our approach but does not gives much valuable information for election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Some parties clearly dominating the political scenario lead to unbalanced ranking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Computationally heavy processes of discretization and mining of LRAR and PAR limit some experimental approaches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As future work in PAR, we suggest improving the generation of rules with multiple items in the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Also in PAR, we suggest studying the aggregation of rules by their consequent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Lastly, we suggest the application of PAR for prediction in a more balanced real-world use-case</a:t>
            </a:r>
          </a:p>
        </p:txBody>
      </p:sp>
    </p:spTree>
    <p:extLst>
      <p:ext uri="{BB962C8B-B14F-4D97-AF65-F5344CB8AC3E}">
        <p14:creationId xmlns:p14="http://schemas.microsoft.com/office/powerpoint/2010/main" val="25757826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ângulo 17">
            <a:extLst>
              <a:ext uri="{FF2B5EF4-FFF2-40B4-BE49-F238E27FC236}">
                <a16:creationId xmlns:a16="http://schemas.microsoft.com/office/drawing/2014/main" id="{679AD47C-A3DD-E542-A3F2-95004EF5BAD3}"/>
              </a:ext>
            </a:extLst>
          </p:cNvPr>
          <p:cNvSpPr/>
          <p:nvPr/>
        </p:nvSpPr>
        <p:spPr>
          <a:xfrm>
            <a:off x="2374085" y="4459366"/>
            <a:ext cx="2746696" cy="174494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ângulo 18">
            <a:extLst>
              <a:ext uri="{FF2B5EF4-FFF2-40B4-BE49-F238E27FC236}">
                <a16:creationId xmlns:a16="http://schemas.microsoft.com/office/drawing/2014/main" id="{8BD7A729-2339-414C-98C6-F362E52CD8CC}"/>
              </a:ext>
            </a:extLst>
          </p:cNvPr>
          <p:cNvSpPr/>
          <p:nvPr/>
        </p:nvSpPr>
        <p:spPr>
          <a:xfrm>
            <a:off x="5166220" y="6093812"/>
            <a:ext cx="3573709" cy="6981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ângulo 19">
            <a:extLst>
              <a:ext uri="{FF2B5EF4-FFF2-40B4-BE49-F238E27FC236}">
                <a16:creationId xmlns:a16="http://schemas.microsoft.com/office/drawing/2014/main" id="{609EB10B-AAEF-3A4E-8ACB-F66CAECE5F46}"/>
              </a:ext>
            </a:extLst>
          </p:cNvPr>
          <p:cNvSpPr/>
          <p:nvPr/>
        </p:nvSpPr>
        <p:spPr>
          <a:xfrm>
            <a:off x="8359628" y="6301532"/>
            <a:ext cx="3871520" cy="56930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0B381D05-CA9B-9749-8274-20F4845AD681}"/>
              </a:ext>
            </a:extLst>
          </p:cNvPr>
          <p:cNvSpPr/>
          <p:nvPr/>
        </p:nvSpPr>
        <p:spPr>
          <a:xfrm>
            <a:off x="657138" y="4838009"/>
            <a:ext cx="2746696" cy="174494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ângulo 15">
            <a:extLst>
              <a:ext uri="{FF2B5EF4-FFF2-40B4-BE49-F238E27FC236}">
                <a16:creationId xmlns:a16="http://schemas.microsoft.com/office/drawing/2014/main" id="{B4EEB1EC-9678-C54C-86DE-ADDA25868EB1}"/>
              </a:ext>
            </a:extLst>
          </p:cNvPr>
          <p:cNvSpPr/>
          <p:nvPr/>
        </p:nvSpPr>
        <p:spPr>
          <a:xfrm>
            <a:off x="-987103" y="3844336"/>
            <a:ext cx="2642532" cy="284169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82EBD-6D09-034C-BE50-DE580340F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78589"/>
            <a:ext cx="12192000" cy="1155032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Thank you</a:t>
            </a:r>
          </a:p>
          <a:p>
            <a:r>
              <a:rPr lang="en-US" sz="1800" i="1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Obrigado</a:t>
            </a:r>
          </a:p>
        </p:txBody>
      </p:sp>
      <p:sp>
        <p:nvSpPr>
          <p:cNvPr id="5" name="Triângulo 4">
            <a:extLst>
              <a:ext uri="{FF2B5EF4-FFF2-40B4-BE49-F238E27FC236}">
                <a16:creationId xmlns:a16="http://schemas.microsoft.com/office/drawing/2014/main" id="{923EC0F5-7199-FE4B-9719-94D6A88249B5}"/>
              </a:ext>
            </a:extLst>
          </p:cNvPr>
          <p:cNvSpPr/>
          <p:nvPr/>
        </p:nvSpPr>
        <p:spPr>
          <a:xfrm>
            <a:off x="-226502" y="4709653"/>
            <a:ext cx="2642532" cy="22818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ângulo 7">
            <a:extLst>
              <a:ext uri="{FF2B5EF4-FFF2-40B4-BE49-F238E27FC236}">
                <a16:creationId xmlns:a16="http://schemas.microsoft.com/office/drawing/2014/main" id="{D0F15993-602F-9B4F-AA53-92A8EE0CDDA1}"/>
              </a:ext>
            </a:extLst>
          </p:cNvPr>
          <p:cNvSpPr/>
          <p:nvPr/>
        </p:nvSpPr>
        <p:spPr>
          <a:xfrm>
            <a:off x="1209414" y="4838009"/>
            <a:ext cx="2642532" cy="22818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ângulo 9">
            <a:extLst>
              <a:ext uri="{FF2B5EF4-FFF2-40B4-BE49-F238E27FC236}">
                <a16:creationId xmlns:a16="http://schemas.microsoft.com/office/drawing/2014/main" id="{50E5F952-B9A4-0A42-9E0C-941EFCEA0A1C}"/>
              </a:ext>
            </a:extLst>
          </p:cNvPr>
          <p:cNvSpPr/>
          <p:nvPr/>
        </p:nvSpPr>
        <p:spPr>
          <a:xfrm>
            <a:off x="2530680" y="4555824"/>
            <a:ext cx="3905076" cy="256399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ângulo 11">
            <a:extLst>
              <a:ext uri="{FF2B5EF4-FFF2-40B4-BE49-F238E27FC236}">
                <a16:creationId xmlns:a16="http://schemas.microsoft.com/office/drawing/2014/main" id="{8AE0C335-405F-144E-A45C-AB1BC16B857C}"/>
              </a:ext>
            </a:extLst>
          </p:cNvPr>
          <p:cNvSpPr/>
          <p:nvPr/>
        </p:nvSpPr>
        <p:spPr>
          <a:xfrm>
            <a:off x="10167457" y="5486400"/>
            <a:ext cx="2476151" cy="150505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ângulo 12">
            <a:extLst>
              <a:ext uri="{FF2B5EF4-FFF2-40B4-BE49-F238E27FC236}">
                <a16:creationId xmlns:a16="http://schemas.microsoft.com/office/drawing/2014/main" id="{35E60F0C-4191-6A48-A1AF-0C3B6B5387F1}"/>
              </a:ext>
            </a:extLst>
          </p:cNvPr>
          <p:cNvSpPr/>
          <p:nvPr/>
        </p:nvSpPr>
        <p:spPr>
          <a:xfrm>
            <a:off x="5394120" y="6523782"/>
            <a:ext cx="3210189" cy="3737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ângulo 14">
            <a:extLst>
              <a:ext uri="{FF2B5EF4-FFF2-40B4-BE49-F238E27FC236}">
                <a16:creationId xmlns:a16="http://schemas.microsoft.com/office/drawing/2014/main" id="{A27EAE33-A9CA-D643-B5DB-DDFAF5FED4C6}"/>
              </a:ext>
            </a:extLst>
          </p:cNvPr>
          <p:cNvSpPr/>
          <p:nvPr/>
        </p:nvSpPr>
        <p:spPr>
          <a:xfrm>
            <a:off x="7341764" y="6470582"/>
            <a:ext cx="3210189" cy="4269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5B36-DB6F-564B-B32B-3BD0912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0" y="3095447"/>
            <a:ext cx="9181751" cy="809844"/>
          </a:xfrm>
        </p:spPr>
        <p:txBody>
          <a:bodyPr/>
          <a:lstStyle/>
          <a:p>
            <a:r>
              <a:rPr lang="en-US" dirty="0">
                <a:solidFill>
                  <a:srgbClr val="0A1426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Election Prediction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6" y="247378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0E66C-08B0-654A-A030-18BA008F472F}"/>
              </a:ext>
            </a:extLst>
          </p:cNvPr>
          <p:cNvSpPr/>
          <p:nvPr/>
        </p:nvSpPr>
        <p:spPr>
          <a:xfrm>
            <a:off x="679509" y="3119643"/>
            <a:ext cx="761453" cy="761453"/>
          </a:xfrm>
          <a:prstGeom prst="ellipse">
            <a:avLst/>
          </a:prstGeom>
          <a:solidFill>
            <a:srgbClr val="0A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125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45D65-57BD-F54E-92FC-93A6E01D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77" y="794841"/>
            <a:ext cx="6893429" cy="138952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Election prediction</a:t>
            </a:r>
            <a:endParaRPr lang="en-US" dirty="0">
              <a:solidFill>
                <a:srgbClr val="0A142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4D4E43-3F73-B74B-A2C7-4B93A336BA8A}"/>
              </a:ext>
            </a:extLst>
          </p:cNvPr>
          <p:cNvSpPr txBox="1"/>
          <p:nvPr/>
        </p:nvSpPr>
        <p:spPr>
          <a:xfrm>
            <a:off x="629175" y="247378"/>
            <a:ext cx="86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1. Problem definition | LABEL RANKING FOR ELECTION OUTCOME PREDICTION</a:t>
            </a:r>
            <a:endParaRPr lang="en-US" sz="1200" dirty="0">
              <a:solidFill>
                <a:srgbClr val="0A1426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55302AC-4C67-5C4B-BD74-17ACF47E4452}"/>
              </a:ext>
            </a:extLst>
          </p:cNvPr>
          <p:cNvCxnSpPr>
            <a:cxnSpLocks/>
          </p:cNvCxnSpPr>
          <p:nvPr/>
        </p:nvCxnSpPr>
        <p:spPr>
          <a:xfrm>
            <a:off x="679509" y="240626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3ED8986-DB6A-394B-B9BD-9E048CA708BC}"/>
              </a:ext>
            </a:extLst>
          </p:cNvPr>
          <p:cNvCxnSpPr>
            <a:cxnSpLocks/>
          </p:cNvCxnSpPr>
          <p:nvPr/>
        </p:nvCxnSpPr>
        <p:spPr>
          <a:xfrm>
            <a:off x="679509" y="517842"/>
            <a:ext cx="10858849" cy="0"/>
          </a:xfrm>
          <a:prstGeom prst="line">
            <a:avLst/>
          </a:prstGeom>
          <a:ln w="12700">
            <a:solidFill>
              <a:srgbClr val="0A1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8EA51A-EEFE-514F-BA46-5CD7CE367AFB}"/>
              </a:ext>
            </a:extLst>
          </p:cNvPr>
          <p:cNvSpPr txBox="1"/>
          <p:nvPr/>
        </p:nvSpPr>
        <p:spPr>
          <a:xfrm>
            <a:off x="6932803" y="240626"/>
            <a:ext cx="463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pageNumber</a:t>
            </a:r>
            <a:r>
              <a:rPr lang="en-US" sz="1200" dirty="0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/ </a:t>
            </a:r>
            <a:r>
              <a:rPr lang="en-US" sz="1200" dirty="0" err="1">
                <a:solidFill>
                  <a:srgbClr val="0A142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totalPagesCount</a:t>
            </a:r>
            <a:endParaRPr lang="en-US" sz="1200" dirty="0">
              <a:solidFill>
                <a:srgbClr val="0A1426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9CE9D5-4CD6-8A44-97BD-9C0FFB588C63}"/>
              </a:ext>
            </a:extLst>
          </p:cNvPr>
          <p:cNvSpPr/>
          <p:nvPr/>
        </p:nvSpPr>
        <p:spPr>
          <a:xfrm>
            <a:off x="7404749" y="2381009"/>
            <a:ext cx="2104057" cy="2104057"/>
          </a:xfrm>
          <a:prstGeom prst="ellipse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Election Outcome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3AEFD58-E6BD-C446-A397-0243816803D1}"/>
              </a:ext>
            </a:extLst>
          </p:cNvPr>
          <p:cNvCxnSpPr/>
          <p:nvPr/>
        </p:nvCxnSpPr>
        <p:spPr>
          <a:xfrm>
            <a:off x="5122604" y="3433038"/>
            <a:ext cx="1966452" cy="0"/>
          </a:xfrm>
          <a:prstGeom prst="straightConnector1">
            <a:avLst/>
          </a:prstGeom>
          <a:ln w="57150">
            <a:solidFill>
              <a:srgbClr val="0A142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E3AEA41-79F6-DC45-9A9F-7BCCFBE2DF3D}"/>
              </a:ext>
            </a:extLst>
          </p:cNvPr>
          <p:cNvSpPr/>
          <p:nvPr/>
        </p:nvSpPr>
        <p:spPr>
          <a:xfrm>
            <a:off x="2172520" y="965830"/>
            <a:ext cx="1558217" cy="1558217"/>
          </a:xfrm>
          <a:prstGeom prst="ellipse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Polls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BA2FBD-A22B-0449-BD96-A4CF3AA036F2}"/>
              </a:ext>
            </a:extLst>
          </p:cNvPr>
          <p:cNvSpPr/>
          <p:nvPr/>
        </p:nvSpPr>
        <p:spPr>
          <a:xfrm>
            <a:off x="802636" y="1871193"/>
            <a:ext cx="1561845" cy="1561845"/>
          </a:xfrm>
          <a:prstGeom prst="ellipse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Expert</a:t>
            </a:r>
          </a:p>
          <a:p>
            <a:pPr algn="ctr"/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opinions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71DA23-3B65-024F-BE10-2FCED5B72C80}"/>
              </a:ext>
            </a:extLst>
          </p:cNvPr>
          <p:cNvSpPr/>
          <p:nvPr/>
        </p:nvSpPr>
        <p:spPr>
          <a:xfrm>
            <a:off x="502756" y="3236392"/>
            <a:ext cx="4216679" cy="42166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Mining and Machine Learning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6497A-B3A6-3E4F-89D6-5DE86CE48A0D}"/>
              </a:ext>
            </a:extLst>
          </p:cNvPr>
          <p:cNvSpPr/>
          <p:nvPr/>
        </p:nvSpPr>
        <p:spPr>
          <a:xfrm>
            <a:off x="2615378" y="2381009"/>
            <a:ext cx="2104057" cy="21040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Predefined set of Methods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2037F2-4743-4747-860B-0585CD61B481}"/>
              </a:ext>
            </a:extLst>
          </p:cNvPr>
          <p:cNvSpPr/>
          <p:nvPr/>
        </p:nvSpPr>
        <p:spPr>
          <a:xfrm>
            <a:off x="2859293" y="5354023"/>
            <a:ext cx="1564008" cy="1564008"/>
          </a:xfrm>
          <a:prstGeom prst="ellipse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Sentiment Analysis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CF2B90-A5FD-B742-9409-782DBA750B20}"/>
              </a:ext>
            </a:extLst>
          </p:cNvPr>
          <p:cNvSpPr/>
          <p:nvPr/>
        </p:nvSpPr>
        <p:spPr>
          <a:xfrm>
            <a:off x="1114651" y="3528243"/>
            <a:ext cx="1557288" cy="1557288"/>
          </a:xfrm>
          <a:prstGeom prst="ellipse">
            <a:avLst/>
          </a:prstGeom>
          <a:noFill/>
          <a:ln>
            <a:solidFill>
              <a:srgbClr val="0A1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A14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Subgroup Discovery</a:t>
            </a:r>
          </a:p>
        </p:txBody>
      </p:sp>
    </p:spTree>
    <p:extLst>
      <p:ext uri="{BB962C8B-B14F-4D97-AF65-F5344CB8AC3E}">
        <p14:creationId xmlns:p14="http://schemas.microsoft.com/office/powerpoint/2010/main" val="264228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3960</Words>
  <Application>Microsoft Macintosh PowerPoint</Application>
  <PresentationFormat>Ecrã Panorâmico</PresentationFormat>
  <Paragraphs>578</Paragraphs>
  <Slides>76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76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Futura</vt:lpstr>
      <vt:lpstr>Futura Medium</vt:lpstr>
      <vt:lpstr>Helvetica Neue</vt:lpstr>
      <vt:lpstr>Helvetica Neue Medium</vt:lpstr>
      <vt:lpstr>Tema do Office</vt:lpstr>
      <vt:lpstr>LABEL RANKING FOR ELECTION OUTCOME PREDICTION</vt:lpstr>
      <vt:lpstr>Presentation Structure</vt:lpstr>
      <vt:lpstr>Introduction</vt:lpstr>
      <vt:lpstr>Apresentação do PowerPoint</vt:lpstr>
      <vt:lpstr>Apresentação do PowerPoint</vt:lpstr>
      <vt:lpstr>Apresentação do PowerPoint</vt:lpstr>
      <vt:lpstr>Apresentação do PowerPoint</vt:lpstr>
      <vt:lpstr>Election Prediction</vt:lpstr>
      <vt:lpstr>Apresentação do PowerPoint</vt:lpstr>
      <vt:lpstr>Association Rules Mining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Label Ranking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Pairwise Association Rules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Experimental setup</vt:lpstr>
      <vt:lpstr>Data</vt:lpstr>
      <vt:lpstr>Apresentação do PowerPoint</vt:lpstr>
      <vt:lpstr>Apresentação do PowerPoint</vt:lpstr>
      <vt:lpstr>Apresentação do PowerPoint</vt:lpstr>
      <vt:lpstr>Experimental setup</vt:lpstr>
      <vt:lpstr>min support = 1%</vt:lpstr>
      <vt:lpstr>Apresentação do PowerPoint</vt:lpstr>
      <vt:lpstr>Apresentação do PowerPoint</vt:lpstr>
      <vt:lpstr>Generation of PAR and Prediction</vt:lpstr>
      <vt:lpstr>Apresentação do PowerPoint</vt:lpstr>
      <vt:lpstr>Apresentação do PowerPoint</vt:lpstr>
      <vt:lpstr>Prediction ⇒ best rule </vt:lpstr>
      <vt:lpstr>Evaluation</vt:lpstr>
      <vt:lpstr>Apresentação do PowerPoint</vt:lpstr>
      <vt:lpstr>Results and Analysis</vt:lpstr>
      <vt:lpstr>Experimental results with typical LR datasets</vt:lpstr>
      <vt:lpstr>Apresentação do PowerPoint</vt:lpstr>
      <vt:lpstr>Apresentação do PowerPoint</vt:lpstr>
      <vt:lpstr>Apresentação do PowerPoint</vt:lpstr>
      <vt:lpstr>Apresentação do PowerPoint</vt:lpstr>
      <vt:lpstr>Experimental results with LR elections datasets</vt:lpstr>
      <vt:lpstr>Apresentação do PowerPoint</vt:lpstr>
      <vt:lpstr>Apresentação do PowerPoint</vt:lpstr>
      <vt:lpstr>Apresentação do PowerPoint</vt:lpstr>
      <vt:lpstr>Rule analysis</vt:lpstr>
      <vt:lpstr>Apresentação do PowerPoint</vt:lpstr>
      <vt:lpstr>Apresentação do PowerPoint</vt:lpstr>
      <vt:lpstr>Conclusions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Ranking for Election Outcome Prediction</dc:title>
  <dc:creator>Miguel Pereira</dc:creator>
  <cp:lastModifiedBy>Miguel Pereira</cp:lastModifiedBy>
  <cp:revision>58</cp:revision>
  <cp:lastPrinted>2018-02-06T06:01:10Z</cp:lastPrinted>
  <dcterms:created xsi:type="dcterms:W3CDTF">2018-02-01T17:17:47Z</dcterms:created>
  <dcterms:modified xsi:type="dcterms:W3CDTF">2018-02-06T06:01:51Z</dcterms:modified>
</cp:coreProperties>
</file>