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2" r:id="rId18"/>
    <p:sldId id="273" r:id="rId19"/>
    <p:sldId id="282" r:id="rId20"/>
    <p:sldId id="314" r:id="rId21"/>
    <p:sldId id="281" r:id="rId22"/>
    <p:sldId id="280" r:id="rId23"/>
    <p:sldId id="279" r:id="rId24"/>
    <p:sldId id="276" r:id="rId25"/>
    <p:sldId id="277" r:id="rId26"/>
    <p:sldId id="278" r:id="rId27"/>
    <p:sldId id="283" r:id="rId28"/>
    <p:sldId id="285" r:id="rId29"/>
    <p:sldId id="284" r:id="rId30"/>
    <p:sldId id="287" r:id="rId31"/>
    <p:sldId id="288" r:id="rId32"/>
    <p:sldId id="292" r:id="rId33"/>
    <p:sldId id="289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06" r:id="rId48"/>
    <p:sldId id="307" r:id="rId49"/>
    <p:sldId id="309" r:id="rId50"/>
    <p:sldId id="313" r:id="rId51"/>
    <p:sldId id="310" r:id="rId52"/>
    <p:sldId id="311" r:id="rId53"/>
    <p:sldId id="316" r:id="rId54"/>
    <p:sldId id="312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6B450-4739-0402-31A2-0065629D457C}" v="747" dt="2020-07-24T12:02:18.490"/>
    <p1510:client id="{89525591-8788-C3D8-DF95-FBCA537782F8}" v="768" dt="2020-07-09T17:00:58.952"/>
    <p1510:client id="{901D4B89-6EF1-A3DC-AF43-F42B14F971E9}" v="2241" dt="2020-07-10T14:53:53.213"/>
    <p1510:client id="{99752121-E942-40E2-981A-656055FEA1CE}" v="19" dt="2020-07-09T12:53:01.559"/>
    <p1510:client id="{ED79E1E0-DC31-BF27-7267-47F1A2BF1EB2}" v="6688" dt="2020-07-23T13:14:08.179"/>
    <p1510:client id="{F5C59D4D-26B1-2D46-F423-96EF1B6CA42B}" v="5555" dt="2020-07-20T15:32:10.319"/>
    <p1510:client id="{F5DF99E9-0CBF-BECF-2487-DB4798C4C42A}" v="349" dt="2020-07-23T14:49:43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HENRIQUES" userId="S::p5954@mso365.ismat.pt::d4c7ed8c-a3ff-43d9-ac00-ca0a4a8a61d6" providerId="AD" clId="Web-{901D4B89-6EF1-A3DC-AF43-F42B14F971E9}"/>
    <pc:docChg chg="mod addSld delSld modSld sldOrd modMainMaster">
      <pc:chgData name="MIGUEL HENRIQUES" userId="S::p5954@mso365.ismat.pt::d4c7ed8c-a3ff-43d9-ac00-ca0a4a8a61d6" providerId="AD" clId="Web-{901D4B89-6EF1-A3DC-AF43-F42B14F971E9}" dt="2020-07-10T14:53:52.931" v="2233" actId="20577"/>
      <pc:docMkLst>
        <pc:docMk/>
      </pc:docMkLst>
      <pc:sldChg chg="addSp modSp">
        <pc:chgData name="MIGUEL HENRIQUES" userId="S::p5954@mso365.ismat.pt::d4c7ed8c-a3ff-43d9-ac00-ca0a4a8a61d6" providerId="AD" clId="Web-{901D4B89-6EF1-A3DC-AF43-F42B14F971E9}" dt="2020-07-10T12:53:10.448" v="301"/>
        <pc:sldMkLst>
          <pc:docMk/>
          <pc:sldMk cId="3657446074" sldId="257"/>
        </pc:sldMkLst>
        <pc:spChg chg="add mod">
          <ac:chgData name="MIGUEL HENRIQUES" userId="S::p5954@mso365.ismat.pt::d4c7ed8c-a3ff-43d9-ac00-ca0a4a8a61d6" providerId="AD" clId="Web-{901D4B89-6EF1-A3DC-AF43-F42B14F971E9}" dt="2020-07-10T12:50:31.367" v="251"/>
          <ac:spMkLst>
            <pc:docMk/>
            <pc:sldMk cId="3657446074" sldId="257"/>
            <ac:spMk id="4" creationId="{772B681F-F088-486E-8809-CF5AC02DC729}"/>
          </ac:spMkLst>
        </pc:spChg>
        <pc:spChg chg="add mod">
          <ac:chgData name="MIGUEL HENRIQUES" userId="S::p5954@mso365.ismat.pt::d4c7ed8c-a3ff-43d9-ac00-ca0a4a8a61d6" providerId="AD" clId="Web-{901D4B89-6EF1-A3DC-AF43-F42B14F971E9}" dt="2020-07-10T12:53:10.448" v="301"/>
          <ac:spMkLst>
            <pc:docMk/>
            <pc:sldMk cId="3657446074" sldId="257"/>
            <ac:spMk id="5" creationId="{FFD3DA87-C24C-4905-B691-6F9B7FD0D3E6}"/>
          </ac:spMkLst>
        </pc:spChg>
      </pc:sldChg>
      <pc:sldChg chg="addSp modSp">
        <pc:chgData name="MIGUEL HENRIQUES" userId="S::p5954@mso365.ismat.pt::d4c7ed8c-a3ff-43d9-ac00-ca0a4a8a61d6" providerId="AD" clId="Web-{901D4B89-6EF1-A3DC-AF43-F42B14F971E9}" dt="2020-07-10T12:53:10.448" v="301"/>
        <pc:sldMkLst>
          <pc:docMk/>
          <pc:sldMk cId="3229154705" sldId="258"/>
        </pc:sldMkLst>
        <pc:spChg chg="mod">
          <ac:chgData name="MIGUEL HENRIQUES" userId="S::p5954@mso365.ismat.pt::d4c7ed8c-a3ff-43d9-ac00-ca0a4a8a61d6" providerId="AD" clId="Web-{901D4B89-6EF1-A3DC-AF43-F42B14F971E9}" dt="2020-07-10T12:50:20.914" v="247" actId="20577"/>
          <ac:spMkLst>
            <pc:docMk/>
            <pc:sldMk cId="3229154705" sldId="258"/>
            <ac:spMk id="3" creationId="{182847AE-B2E3-48DC-AD38-37A819880264}"/>
          </ac:spMkLst>
        </pc:spChg>
        <pc:spChg chg="add mod">
          <ac:chgData name="MIGUEL HENRIQUES" userId="S::p5954@mso365.ismat.pt::d4c7ed8c-a3ff-43d9-ac00-ca0a4a8a61d6" providerId="AD" clId="Web-{901D4B89-6EF1-A3DC-AF43-F42B14F971E9}" dt="2020-07-10T12:50:31.367" v="251"/>
          <ac:spMkLst>
            <pc:docMk/>
            <pc:sldMk cId="3229154705" sldId="258"/>
            <ac:spMk id="4" creationId="{DB9FF3DC-8958-4AE1-96AA-F41193B836FE}"/>
          </ac:spMkLst>
        </pc:spChg>
        <pc:spChg chg="add mod">
          <ac:chgData name="MIGUEL HENRIQUES" userId="S::p5954@mso365.ismat.pt::d4c7ed8c-a3ff-43d9-ac00-ca0a4a8a61d6" providerId="AD" clId="Web-{901D4B89-6EF1-A3DC-AF43-F42B14F971E9}" dt="2020-07-10T12:53:10.448" v="301"/>
          <ac:spMkLst>
            <pc:docMk/>
            <pc:sldMk cId="3229154705" sldId="258"/>
            <ac:spMk id="5" creationId="{A386DACB-C969-410F-BD61-85E24D5E43C0}"/>
          </ac:spMkLst>
        </pc:spChg>
      </pc:sldChg>
      <pc:sldChg chg="addSp modSp add replId">
        <pc:chgData name="MIGUEL HENRIQUES" userId="S::p5954@mso365.ismat.pt::d4c7ed8c-a3ff-43d9-ac00-ca0a4a8a61d6" providerId="AD" clId="Web-{901D4B89-6EF1-A3DC-AF43-F42B14F971E9}" dt="2020-07-10T12:53:07.042" v="300"/>
        <pc:sldMkLst>
          <pc:docMk/>
          <pc:sldMk cId="1629130414" sldId="259"/>
        </pc:sldMkLst>
        <pc:spChg chg="mod">
          <ac:chgData name="MIGUEL HENRIQUES" userId="S::p5954@mso365.ismat.pt::d4c7ed8c-a3ff-43d9-ac00-ca0a4a8a61d6" providerId="AD" clId="Web-{901D4B89-6EF1-A3DC-AF43-F42B14F971E9}" dt="2020-07-10T12:48:28.662" v="58" actId="20577"/>
          <ac:spMkLst>
            <pc:docMk/>
            <pc:sldMk cId="1629130414" sldId="259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901D4B89-6EF1-A3DC-AF43-F42B14F971E9}" dt="2020-07-10T12:48:48.100" v="93" actId="20577"/>
          <ac:spMkLst>
            <pc:docMk/>
            <pc:sldMk cId="1629130414" sldId="259"/>
            <ac:spMk id="3" creationId="{182847AE-B2E3-48DC-AD38-37A819880264}"/>
          </ac:spMkLst>
        </pc:spChg>
        <pc:spChg chg="add mod">
          <ac:chgData name="MIGUEL HENRIQUES" userId="S::p5954@mso365.ismat.pt::d4c7ed8c-a3ff-43d9-ac00-ca0a4a8a61d6" providerId="AD" clId="Web-{901D4B89-6EF1-A3DC-AF43-F42B14F971E9}" dt="2020-07-10T12:50:27.914" v="249"/>
          <ac:spMkLst>
            <pc:docMk/>
            <pc:sldMk cId="1629130414" sldId="259"/>
            <ac:spMk id="4" creationId="{9EEDE129-694F-41D7-B330-872E4C54588E}"/>
          </ac:spMkLst>
        </pc:spChg>
        <pc:spChg chg="add mod">
          <ac:chgData name="MIGUEL HENRIQUES" userId="S::p5954@mso365.ismat.pt::d4c7ed8c-a3ff-43d9-ac00-ca0a4a8a61d6" providerId="AD" clId="Web-{901D4B89-6EF1-A3DC-AF43-F42B14F971E9}" dt="2020-07-10T12:53:07.042" v="300"/>
          <ac:spMkLst>
            <pc:docMk/>
            <pc:sldMk cId="1629130414" sldId="259"/>
            <ac:spMk id="5" creationId="{E6DC498A-872C-40C7-9C21-0C927CAA349C}"/>
          </ac:spMkLst>
        </pc:spChg>
      </pc:sldChg>
      <pc:sldChg chg="addSp modSp add del replId">
        <pc:chgData name="MIGUEL HENRIQUES" userId="S::p5954@mso365.ismat.pt::d4c7ed8c-a3ff-43d9-ac00-ca0a4a8a61d6" providerId="AD" clId="Web-{901D4B89-6EF1-A3DC-AF43-F42B14F971E9}" dt="2020-07-10T13:06:35.163" v="668"/>
        <pc:sldMkLst>
          <pc:docMk/>
          <pc:sldMk cId="3592371396" sldId="260"/>
        </pc:sldMkLst>
        <pc:spChg chg="mod">
          <ac:chgData name="MIGUEL HENRIQUES" userId="S::p5954@mso365.ismat.pt::d4c7ed8c-a3ff-43d9-ac00-ca0a4a8a61d6" providerId="AD" clId="Web-{901D4B89-6EF1-A3DC-AF43-F42B14F971E9}" dt="2020-07-10T12:53:46.777" v="319" actId="20577"/>
          <ac:spMkLst>
            <pc:docMk/>
            <pc:sldMk cId="3592371396" sldId="260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901D4B89-6EF1-A3DC-AF43-F42B14F971E9}" dt="2020-07-10T13:01:27.721" v="654" actId="20577"/>
          <ac:spMkLst>
            <pc:docMk/>
            <pc:sldMk cId="3592371396" sldId="260"/>
            <ac:spMk id="3" creationId="{182847AE-B2E3-48DC-AD38-37A819880264}"/>
          </ac:spMkLst>
        </pc:spChg>
        <pc:graphicFrameChg chg="add mod modGraphic">
          <ac:chgData name="MIGUEL HENRIQUES" userId="S::p5954@mso365.ismat.pt::d4c7ed8c-a3ff-43d9-ac00-ca0a4a8a61d6" providerId="AD" clId="Web-{901D4B89-6EF1-A3DC-AF43-F42B14F971E9}" dt="2020-07-10T13:02:25.316" v="666" actId="1076"/>
          <ac:graphicFrameMkLst>
            <pc:docMk/>
            <pc:sldMk cId="3592371396" sldId="260"/>
            <ac:graphicFrameMk id="6" creationId="{9283F542-CB93-4EC7-B709-1BC792016EB3}"/>
          </ac:graphicFrameMkLst>
        </pc:graphicFrameChg>
      </pc:sldChg>
      <pc:sldChg chg="add replId">
        <pc:chgData name="MIGUEL HENRIQUES" userId="S::p5954@mso365.ismat.pt::d4c7ed8c-a3ff-43d9-ac00-ca0a4a8a61d6" providerId="AD" clId="Web-{901D4B89-6EF1-A3DC-AF43-F42B14F971E9}" dt="2020-07-10T13:02:48.347" v="667"/>
        <pc:sldMkLst>
          <pc:docMk/>
          <pc:sldMk cId="4193925749" sldId="261"/>
        </pc:sldMkLst>
      </pc:sldChg>
      <pc:sldChg chg="modSp add ord replId">
        <pc:chgData name="MIGUEL HENRIQUES" userId="S::p5954@mso365.ismat.pt::d4c7ed8c-a3ff-43d9-ac00-ca0a4a8a61d6" providerId="AD" clId="Web-{901D4B89-6EF1-A3DC-AF43-F42B14F971E9}" dt="2020-07-10T14:21:39.684" v="1885" actId="20577"/>
        <pc:sldMkLst>
          <pc:docMk/>
          <pc:sldMk cId="1284805020" sldId="262"/>
        </pc:sldMkLst>
        <pc:spChg chg="mod">
          <ac:chgData name="MIGUEL HENRIQUES" userId="S::p5954@mso365.ismat.pt::d4c7ed8c-a3ff-43d9-ac00-ca0a4a8a61d6" providerId="AD" clId="Web-{901D4B89-6EF1-A3DC-AF43-F42B14F971E9}" dt="2020-07-10T13:07:13.179" v="699" actId="20577"/>
          <ac:spMkLst>
            <pc:docMk/>
            <pc:sldMk cId="1284805020" sldId="262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901D4B89-6EF1-A3DC-AF43-F42B14F971E9}" dt="2020-07-10T14:21:39.684" v="1885" actId="20577"/>
          <ac:spMkLst>
            <pc:docMk/>
            <pc:sldMk cId="1284805020" sldId="262"/>
            <ac:spMk id="3" creationId="{182847AE-B2E3-48DC-AD38-37A819880264}"/>
          </ac:spMkLst>
        </pc:spChg>
      </pc:sldChg>
      <pc:sldChg chg="modSp add replId">
        <pc:chgData name="MIGUEL HENRIQUES" userId="S::p5954@mso365.ismat.pt::d4c7ed8c-a3ff-43d9-ac00-ca0a4a8a61d6" providerId="AD" clId="Web-{901D4B89-6EF1-A3DC-AF43-F42B14F971E9}" dt="2020-07-10T13:12:50.388" v="1304" actId="20577"/>
        <pc:sldMkLst>
          <pc:docMk/>
          <pc:sldMk cId="309275313" sldId="263"/>
        </pc:sldMkLst>
        <pc:spChg chg="mod">
          <ac:chgData name="MIGUEL HENRIQUES" userId="S::p5954@mso365.ismat.pt::d4c7ed8c-a3ff-43d9-ac00-ca0a4a8a61d6" providerId="AD" clId="Web-{901D4B89-6EF1-A3DC-AF43-F42B14F971E9}" dt="2020-07-10T13:12:50.388" v="1304" actId="20577"/>
          <ac:spMkLst>
            <pc:docMk/>
            <pc:sldMk cId="309275313" sldId="263"/>
            <ac:spMk id="3" creationId="{182847AE-B2E3-48DC-AD38-37A819880264}"/>
          </ac:spMkLst>
        </pc:spChg>
      </pc:sldChg>
      <pc:sldChg chg="modSp add replId">
        <pc:chgData name="MIGUEL HENRIQUES" userId="S::p5954@mso365.ismat.pt::d4c7ed8c-a3ff-43d9-ac00-ca0a4a8a61d6" providerId="AD" clId="Web-{901D4B89-6EF1-A3DC-AF43-F42B14F971E9}" dt="2020-07-10T13:56:02.005" v="1633" actId="20577"/>
        <pc:sldMkLst>
          <pc:docMk/>
          <pc:sldMk cId="1146893715" sldId="264"/>
        </pc:sldMkLst>
        <pc:spChg chg="mod">
          <ac:chgData name="MIGUEL HENRIQUES" userId="S::p5954@mso365.ismat.pt::d4c7ed8c-a3ff-43d9-ac00-ca0a4a8a61d6" providerId="AD" clId="Web-{901D4B89-6EF1-A3DC-AF43-F42B14F971E9}" dt="2020-07-10T13:56:02.005" v="1633" actId="20577"/>
          <ac:spMkLst>
            <pc:docMk/>
            <pc:sldMk cId="1146893715" sldId="264"/>
            <ac:spMk id="3" creationId="{182847AE-B2E3-48DC-AD38-37A819880264}"/>
          </ac:spMkLst>
        </pc:spChg>
      </pc:sldChg>
      <pc:sldChg chg="modSp add del replId">
        <pc:chgData name="MIGUEL HENRIQUES" userId="S::p5954@mso365.ismat.pt::d4c7ed8c-a3ff-43d9-ac00-ca0a4a8a61d6" providerId="AD" clId="Web-{901D4B89-6EF1-A3DC-AF43-F42B14F971E9}" dt="2020-07-10T14:30:51.379" v="2019"/>
        <pc:sldMkLst>
          <pc:docMk/>
          <pc:sldMk cId="3840551084" sldId="265"/>
        </pc:sldMkLst>
        <pc:spChg chg="mod">
          <ac:chgData name="MIGUEL HENRIQUES" userId="S::p5954@mso365.ismat.pt::d4c7ed8c-a3ff-43d9-ac00-ca0a4a8a61d6" providerId="AD" clId="Web-{901D4B89-6EF1-A3DC-AF43-F42B14F971E9}" dt="2020-07-10T14:28:39.675" v="2013" actId="20577"/>
          <ac:spMkLst>
            <pc:docMk/>
            <pc:sldMk cId="3840551084" sldId="265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901D4B89-6EF1-A3DC-AF43-F42B14F971E9}" dt="2020-07-10T14:28:41.252" v="2016" actId="20577"/>
          <ac:spMkLst>
            <pc:docMk/>
            <pc:sldMk cId="3840551084" sldId="265"/>
            <ac:spMk id="3" creationId="{182847AE-B2E3-48DC-AD38-37A819880264}"/>
          </ac:spMkLst>
        </pc:spChg>
      </pc:sldChg>
      <pc:sldChg chg="modSp add ord replId">
        <pc:chgData name="MIGUEL HENRIQUES" userId="S::p5954@mso365.ismat.pt::d4c7ed8c-a3ff-43d9-ac00-ca0a4a8a61d6" providerId="AD" clId="Web-{901D4B89-6EF1-A3DC-AF43-F42B14F971E9}" dt="2020-07-10T14:28:34.268" v="2003" actId="20577"/>
        <pc:sldMkLst>
          <pc:docMk/>
          <pc:sldMk cId="3525255561" sldId="266"/>
        </pc:sldMkLst>
        <pc:spChg chg="mod">
          <ac:chgData name="MIGUEL HENRIQUES" userId="S::p5954@mso365.ismat.pt::d4c7ed8c-a3ff-43d9-ac00-ca0a4a8a61d6" providerId="AD" clId="Web-{901D4B89-6EF1-A3DC-AF43-F42B14F971E9}" dt="2020-07-10T14:28:34.268" v="2003" actId="20577"/>
          <ac:spMkLst>
            <pc:docMk/>
            <pc:sldMk cId="3525255561" sldId="266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901D4B89-6EF1-A3DC-AF43-F42B14F971E9}" dt="2020-07-10T14:28:14.080" v="1998" actId="20577"/>
          <ac:spMkLst>
            <pc:docMk/>
            <pc:sldMk cId="3525255561" sldId="266"/>
            <ac:spMk id="3" creationId="{182847AE-B2E3-48DC-AD38-37A819880264}"/>
          </ac:spMkLst>
        </pc:spChg>
      </pc:sldChg>
      <pc:sldChg chg="modSp add replId">
        <pc:chgData name="MIGUEL HENRIQUES" userId="S::p5954@mso365.ismat.pt::d4c7ed8c-a3ff-43d9-ac00-ca0a4a8a61d6" providerId="AD" clId="Web-{901D4B89-6EF1-A3DC-AF43-F42B14F971E9}" dt="2020-07-10T14:53:00.931" v="2171" actId="20577"/>
        <pc:sldMkLst>
          <pc:docMk/>
          <pc:sldMk cId="2414611352" sldId="267"/>
        </pc:sldMkLst>
        <pc:spChg chg="mod">
          <ac:chgData name="MIGUEL HENRIQUES" userId="S::p5954@mso365.ismat.pt::d4c7ed8c-a3ff-43d9-ac00-ca0a4a8a61d6" providerId="AD" clId="Web-{901D4B89-6EF1-A3DC-AF43-F42B14F971E9}" dt="2020-07-10T14:53:00.931" v="2171" actId="20577"/>
          <ac:spMkLst>
            <pc:docMk/>
            <pc:sldMk cId="2414611352" sldId="267"/>
            <ac:spMk id="3" creationId="{182847AE-B2E3-48DC-AD38-37A819880264}"/>
          </ac:spMkLst>
        </pc:spChg>
      </pc:sldChg>
      <pc:sldChg chg="modSp add mod replId modClrScheme chgLayout">
        <pc:chgData name="MIGUEL HENRIQUES" userId="S::p5954@mso365.ismat.pt::d4c7ed8c-a3ff-43d9-ac00-ca0a4a8a61d6" providerId="AD" clId="Web-{901D4B89-6EF1-A3DC-AF43-F42B14F971E9}" dt="2020-07-10T14:53:31.087" v="2218" actId="20577"/>
        <pc:sldMkLst>
          <pc:docMk/>
          <pc:sldMk cId="2416746787" sldId="268"/>
        </pc:sldMkLst>
        <pc:spChg chg="mod ord">
          <ac:chgData name="MIGUEL HENRIQUES" userId="S::p5954@mso365.ismat.pt::d4c7ed8c-a3ff-43d9-ac00-ca0a4a8a61d6" providerId="AD" clId="Web-{901D4B89-6EF1-A3DC-AF43-F42B14F971E9}" dt="2020-07-10T14:53:31.087" v="2218" actId="20577"/>
          <ac:spMkLst>
            <pc:docMk/>
            <pc:sldMk cId="2416746787" sldId="268"/>
            <ac:spMk id="2" creationId="{3BC94028-C5EC-4D49-B79F-08DA39E7A422}"/>
          </ac:spMkLst>
        </pc:spChg>
        <pc:spChg chg="mod ord">
          <ac:chgData name="MIGUEL HENRIQUES" userId="S::p5954@mso365.ismat.pt::d4c7ed8c-a3ff-43d9-ac00-ca0a4a8a61d6" providerId="AD" clId="Web-{901D4B89-6EF1-A3DC-AF43-F42B14F971E9}" dt="2020-07-10T14:53:11.306" v="2177"/>
          <ac:spMkLst>
            <pc:docMk/>
            <pc:sldMk cId="2416746787" sldId="268"/>
            <ac:spMk id="3" creationId="{182847AE-B2E3-48DC-AD38-37A819880264}"/>
          </ac:spMkLst>
        </pc:spChg>
        <pc:spChg chg="mod ord">
          <ac:chgData name="MIGUEL HENRIQUES" userId="S::p5954@mso365.ismat.pt::d4c7ed8c-a3ff-43d9-ac00-ca0a4a8a61d6" providerId="AD" clId="Web-{901D4B89-6EF1-A3DC-AF43-F42B14F971E9}" dt="2020-07-10T14:53:11.306" v="2177"/>
          <ac:spMkLst>
            <pc:docMk/>
            <pc:sldMk cId="2416746787" sldId="268"/>
            <ac:spMk id="4" creationId="{9EEDE129-694F-41D7-B330-872E4C54588E}"/>
          </ac:spMkLst>
        </pc:spChg>
        <pc:spChg chg="mod ord">
          <ac:chgData name="MIGUEL HENRIQUES" userId="S::p5954@mso365.ismat.pt::d4c7ed8c-a3ff-43d9-ac00-ca0a4a8a61d6" providerId="AD" clId="Web-{901D4B89-6EF1-A3DC-AF43-F42B14F971E9}" dt="2020-07-10T14:53:11.306" v="2177"/>
          <ac:spMkLst>
            <pc:docMk/>
            <pc:sldMk cId="2416746787" sldId="268"/>
            <ac:spMk id="5" creationId="{E6DC498A-872C-40C7-9C21-0C927CAA349C}"/>
          </ac:spMkLst>
        </pc:spChg>
      </pc:sldChg>
      <pc:sldChg chg="modSp add ord replId">
        <pc:chgData name="MIGUEL HENRIQUES" userId="S::p5954@mso365.ismat.pt::d4c7ed8c-a3ff-43d9-ac00-ca0a4a8a61d6" providerId="AD" clId="Web-{901D4B89-6EF1-A3DC-AF43-F42B14F971E9}" dt="2020-07-10T14:53:50.056" v="2231" actId="20577"/>
        <pc:sldMkLst>
          <pc:docMk/>
          <pc:sldMk cId="776814802" sldId="269"/>
        </pc:sldMkLst>
        <pc:spChg chg="mod">
          <ac:chgData name="MIGUEL HENRIQUES" userId="S::p5954@mso365.ismat.pt::d4c7ed8c-a3ff-43d9-ac00-ca0a4a8a61d6" providerId="AD" clId="Web-{901D4B89-6EF1-A3DC-AF43-F42B14F971E9}" dt="2020-07-10T14:53:50.056" v="2231" actId="20577"/>
          <ac:spMkLst>
            <pc:docMk/>
            <pc:sldMk cId="776814802" sldId="269"/>
            <ac:spMk id="2" creationId="{3BC94028-C5EC-4D49-B79F-08DA39E7A422}"/>
          </ac:spMkLst>
        </pc:spChg>
      </pc:sldChg>
      <pc:sldMasterChg chg="modSp mod modSldLayout">
        <pc:chgData name="MIGUEL HENRIQUES" userId="S::p5954@mso365.ismat.pt::d4c7ed8c-a3ff-43d9-ac00-ca0a4a8a61d6" providerId="AD" clId="Web-{901D4B89-6EF1-A3DC-AF43-F42B14F971E9}" dt="2020-07-10T12:53:10.448" v="301"/>
        <pc:sldMasterMkLst>
          <pc:docMk/>
          <pc:sldMasterMk cId="2460954070" sldId="2147483660"/>
        </pc:sldMasterMkLst>
        <pc:spChg chg="mod">
          <ac:chgData name="MIGUEL HENRIQUES" userId="S::p5954@mso365.ismat.pt::d4c7ed8c-a3ff-43d9-ac00-ca0a4a8a61d6" providerId="AD" clId="Web-{901D4B89-6EF1-A3DC-AF43-F42B14F971E9}" dt="2020-07-10T12:53:10.448" v="301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901D4B89-6EF1-A3DC-AF43-F42B14F971E9}" dt="2020-07-10T12:53:10.448" v="30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MIGUEL HENRIQUES" userId="S::p5954@mso365.ismat.pt::d4c7ed8c-a3ff-43d9-ac00-ca0a4a8a61d6" providerId="AD" clId="Web-{901D4B89-6EF1-A3DC-AF43-F42B14F971E9}" dt="2020-07-10T12:53:10.448" v="301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MIGUEL HENRIQUES" userId="S::p5954@mso365.ismat.pt::d4c7ed8c-a3ff-43d9-ac00-ca0a4a8a61d6" providerId="AD" clId="Web-{F5DF99E9-0CBF-BECF-2487-DB4798C4C42A}"/>
    <pc:docChg chg="addSld modSld">
      <pc:chgData name="MIGUEL HENRIQUES" userId="S::p5954@mso365.ismat.pt::d4c7ed8c-a3ff-43d9-ac00-ca0a4a8a61d6" providerId="AD" clId="Web-{F5DF99E9-0CBF-BECF-2487-DB4798C4C42A}" dt="2020-07-23T14:49:43.052" v="336" actId="20577"/>
      <pc:docMkLst>
        <pc:docMk/>
      </pc:docMkLst>
      <pc:sldChg chg="addSp modSp">
        <pc:chgData name="MIGUEL HENRIQUES" userId="S::p5954@mso365.ismat.pt::d4c7ed8c-a3ff-43d9-ac00-ca0a4a8a61d6" providerId="AD" clId="Web-{F5DF99E9-0CBF-BECF-2487-DB4798C4C42A}" dt="2020-07-23T13:42:25.692" v="165" actId="20577"/>
        <pc:sldMkLst>
          <pc:docMk/>
          <pc:sldMk cId="1370257838" sldId="321"/>
        </pc:sldMkLst>
        <pc:spChg chg="add mod">
          <ac:chgData name="MIGUEL HENRIQUES" userId="S::p5954@mso365.ismat.pt::d4c7ed8c-a3ff-43d9-ac00-ca0a4a8a61d6" providerId="AD" clId="Web-{F5DF99E9-0CBF-BECF-2487-DB4798C4C42A}" dt="2020-07-23T13:39:29.318" v="137" actId="1076"/>
          <ac:spMkLst>
            <pc:docMk/>
            <pc:sldMk cId="1370257838" sldId="321"/>
            <ac:spMk id="5" creationId="{2A4D78CC-833A-4DFB-B202-8AB6D23BA9E5}"/>
          </ac:spMkLst>
        </pc:spChg>
        <pc:spChg chg="mod">
          <ac:chgData name="MIGUEL HENRIQUES" userId="S::p5954@mso365.ismat.pt::d4c7ed8c-a3ff-43d9-ac00-ca0a4a8a61d6" providerId="AD" clId="Web-{F5DF99E9-0CBF-BECF-2487-DB4798C4C42A}" dt="2020-07-23T13:42:21.302" v="164" actId="20577"/>
          <ac:spMkLst>
            <pc:docMk/>
            <pc:sldMk cId="1370257838" sldId="321"/>
            <ac:spMk id="6" creationId="{8740DC9A-70F2-4B94-9F73-BB093D93FF5A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39:29.333" v="138" actId="1076"/>
          <ac:spMkLst>
            <pc:docMk/>
            <pc:sldMk cId="1370257838" sldId="321"/>
            <ac:spMk id="9" creationId="{6BADE39C-68C7-4783-8234-DED0B17C3D91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39:29.333" v="139" actId="1076"/>
          <ac:spMkLst>
            <pc:docMk/>
            <pc:sldMk cId="1370257838" sldId="321"/>
            <ac:spMk id="11" creationId="{E163F193-4C58-45A7-9C3D-7B68DBE1AEC8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39:29.396" v="143" actId="1076"/>
          <ac:spMkLst>
            <pc:docMk/>
            <pc:sldMk cId="1370257838" sldId="321"/>
            <ac:spMk id="14" creationId="{95C4F396-9E65-490B-8E18-1CE267370ADB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39:29.427" v="146" actId="1076"/>
          <ac:spMkLst>
            <pc:docMk/>
            <pc:sldMk cId="1370257838" sldId="321"/>
            <ac:spMk id="17" creationId="{EC0C11E0-F108-4B55-B3B0-11A6051CF622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39:29.458" v="148" actId="1076"/>
          <ac:spMkLst>
            <pc:docMk/>
            <pc:sldMk cId="1370257838" sldId="321"/>
            <ac:spMk id="19" creationId="{4D0F0C33-2E39-4627-B3E9-C38344CB2D4F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39:29.505" v="151" actId="1076"/>
          <ac:spMkLst>
            <pc:docMk/>
            <pc:sldMk cId="1370257838" sldId="321"/>
            <ac:spMk id="22" creationId="{095648FC-3DC0-4DE6-9EE7-26C0E1FB28E0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39:29.537" v="154" actId="1076"/>
          <ac:spMkLst>
            <pc:docMk/>
            <pc:sldMk cId="1370257838" sldId="321"/>
            <ac:spMk id="25" creationId="{D85EFC89-ED8D-4321-9803-A00894214277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42:25.692" v="165" actId="20577"/>
          <ac:spMkLst>
            <pc:docMk/>
            <pc:sldMk cId="1370257838" sldId="321"/>
            <ac:spMk id="26" creationId="{EFA25C1A-B4FB-46E8-B0FE-1432F78EEF15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39:18.224" v="135" actId="1076"/>
          <ac:spMkLst>
            <pc:docMk/>
            <pc:sldMk cId="1370257838" sldId="321"/>
            <ac:spMk id="27" creationId="{E0842C59-1091-49EE-AC5F-6BDFAB1846C6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3:39:41.755" v="160" actId="20577"/>
          <ac:spMkLst>
            <pc:docMk/>
            <pc:sldMk cId="1370257838" sldId="321"/>
            <ac:spMk id="28" creationId="{0DFE9E8C-4848-4125-8217-FD736112F166}"/>
          </ac:spMkLst>
        </pc:spChg>
        <pc:cxnChg chg="add mod">
          <ac:chgData name="MIGUEL HENRIQUES" userId="S::p5954@mso365.ismat.pt::d4c7ed8c-a3ff-43d9-ac00-ca0a4a8a61d6" providerId="AD" clId="Web-{F5DF99E9-0CBF-BECF-2487-DB4798C4C42A}" dt="2020-07-23T13:39:29.349" v="140" actId="1076"/>
          <ac:cxnSpMkLst>
            <pc:docMk/>
            <pc:sldMk cId="1370257838" sldId="321"/>
            <ac:cxnSpMk id="8" creationId="{F15F2FEB-5EC9-4E03-BCEB-2687F17EC5D2}"/>
          </ac:cxnSpMkLst>
        </pc:cxnChg>
        <pc:cxnChg chg="add mod">
          <ac:chgData name="MIGUEL HENRIQUES" userId="S::p5954@mso365.ismat.pt::d4c7ed8c-a3ff-43d9-ac00-ca0a4a8a61d6" providerId="AD" clId="Web-{F5DF99E9-0CBF-BECF-2487-DB4798C4C42A}" dt="2020-07-23T13:39:29.365" v="141" actId="1076"/>
          <ac:cxnSpMkLst>
            <pc:docMk/>
            <pc:sldMk cId="1370257838" sldId="321"/>
            <ac:cxnSpMk id="12" creationId="{0DC07237-529B-4011-96F3-0D3E4D9C2671}"/>
          </ac:cxnSpMkLst>
        </pc:cxnChg>
        <pc:cxnChg chg="add mod">
          <ac:chgData name="MIGUEL HENRIQUES" userId="S::p5954@mso365.ismat.pt::d4c7ed8c-a3ff-43d9-ac00-ca0a4a8a61d6" providerId="AD" clId="Web-{F5DF99E9-0CBF-BECF-2487-DB4798C4C42A}" dt="2020-07-23T13:39:29.380" v="142" actId="1076"/>
          <ac:cxnSpMkLst>
            <pc:docMk/>
            <pc:sldMk cId="1370257838" sldId="321"/>
            <ac:cxnSpMk id="13" creationId="{0FC7D6E7-396E-42FB-B4DE-DCA19742C1C0}"/>
          </ac:cxnSpMkLst>
        </pc:cxnChg>
        <pc:cxnChg chg="add mod">
          <ac:chgData name="MIGUEL HENRIQUES" userId="S::p5954@mso365.ismat.pt::d4c7ed8c-a3ff-43d9-ac00-ca0a4a8a61d6" providerId="AD" clId="Web-{F5DF99E9-0CBF-BECF-2487-DB4798C4C42A}" dt="2020-07-23T13:39:29.412" v="144" actId="1076"/>
          <ac:cxnSpMkLst>
            <pc:docMk/>
            <pc:sldMk cId="1370257838" sldId="321"/>
            <ac:cxnSpMk id="15" creationId="{749FE68E-7F2A-4176-AF81-47E4BEC0AC64}"/>
          </ac:cxnSpMkLst>
        </pc:cxnChg>
        <pc:cxnChg chg="add mod">
          <ac:chgData name="MIGUEL HENRIQUES" userId="S::p5954@mso365.ismat.pt::d4c7ed8c-a3ff-43d9-ac00-ca0a4a8a61d6" providerId="AD" clId="Web-{F5DF99E9-0CBF-BECF-2487-DB4798C4C42A}" dt="2020-07-23T13:39:29.412" v="145" actId="1076"/>
          <ac:cxnSpMkLst>
            <pc:docMk/>
            <pc:sldMk cId="1370257838" sldId="321"/>
            <ac:cxnSpMk id="16" creationId="{CC0DE2C8-C6AD-4C46-81B7-3C2659255E39}"/>
          </ac:cxnSpMkLst>
        </pc:cxnChg>
        <pc:cxnChg chg="add mod">
          <ac:chgData name="MIGUEL HENRIQUES" userId="S::p5954@mso365.ismat.pt::d4c7ed8c-a3ff-43d9-ac00-ca0a4a8a61d6" providerId="AD" clId="Web-{F5DF99E9-0CBF-BECF-2487-DB4798C4C42A}" dt="2020-07-23T13:39:29.443" v="147" actId="1076"/>
          <ac:cxnSpMkLst>
            <pc:docMk/>
            <pc:sldMk cId="1370257838" sldId="321"/>
            <ac:cxnSpMk id="18" creationId="{BC169BCD-7330-417D-9195-D9D91435CC28}"/>
          </ac:cxnSpMkLst>
        </pc:cxnChg>
        <pc:cxnChg chg="add mod">
          <ac:chgData name="MIGUEL HENRIQUES" userId="S::p5954@mso365.ismat.pt::d4c7ed8c-a3ff-43d9-ac00-ca0a4a8a61d6" providerId="AD" clId="Web-{F5DF99E9-0CBF-BECF-2487-DB4798C4C42A}" dt="2020-07-23T13:39:29.474" v="149" actId="1076"/>
          <ac:cxnSpMkLst>
            <pc:docMk/>
            <pc:sldMk cId="1370257838" sldId="321"/>
            <ac:cxnSpMk id="20" creationId="{A9BBD4FB-2451-4AC8-B949-EE8CA97ABFB8}"/>
          </ac:cxnSpMkLst>
        </pc:cxnChg>
        <pc:cxnChg chg="add mod">
          <ac:chgData name="MIGUEL HENRIQUES" userId="S::p5954@mso365.ismat.pt::d4c7ed8c-a3ff-43d9-ac00-ca0a4a8a61d6" providerId="AD" clId="Web-{F5DF99E9-0CBF-BECF-2487-DB4798C4C42A}" dt="2020-07-23T13:39:29.490" v="150" actId="1076"/>
          <ac:cxnSpMkLst>
            <pc:docMk/>
            <pc:sldMk cId="1370257838" sldId="321"/>
            <ac:cxnSpMk id="21" creationId="{01F58FBF-81DB-4FC9-87CE-C931AA83CC0A}"/>
          </ac:cxnSpMkLst>
        </pc:cxnChg>
        <pc:cxnChg chg="add mod">
          <ac:chgData name="MIGUEL HENRIQUES" userId="S::p5954@mso365.ismat.pt::d4c7ed8c-a3ff-43d9-ac00-ca0a4a8a61d6" providerId="AD" clId="Web-{F5DF99E9-0CBF-BECF-2487-DB4798C4C42A}" dt="2020-07-23T13:39:29.521" v="152" actId="1076"/>
          <ac:cxnSpMkLst>
            <pc:docMk/>
            <pc:sldMk cId="1370257838" sldId="321"/>
            <ac:cxnSpMk id="23" creationId="{5ECBAF52-90F4-400F-92FE-B1B6574189FF}"/>
          </ac:cxnSpMkLst>
        </pc:cxnChg>
        <pc:cxnChg chg="add mod">
          <ac:chgData name="MIGUEL HENRIQUES" userId="S::p5954@mso365.ismat.pt::d4c7ed8c-a3ff-43d9-ac00-ca0a4a8a61d6" providerId="AD" clId="Web-{F5DF99E9-0CBF-BECF-2487-DB4798C4C42A}" dt="2020-07-23T13:39:29.537" v="153" actId="1076"/>
          <ac:cxnSpMkLst>
            <pc:docMk/>
            <pc:sldMk cId="1370257838" sldId="321"/>
            <ac:cxnSpMk id="24" creationId="{3C339AD9-A516-42F8-AAA6-B97402FB55DE}"/>
          </ac:cxnSpMkLst>
        </pc:cxnChg>
      </pc:sldChg>
      <pc:sldChg chg="addSp modSp add replId">
        <pc:chgData name="MIGUEL HENRIQUES" userId="S::p5954@mso365.ismat.pt::d4c7ed8c-a3ff-43d9-ac00-ca0a4a8a61d6" providerId="AD" clId="Web-{F5DF99E9-0CBF-BECF-2487-DB4798C4C42A}" dt="2020-07-23T13:47:37.379" v="184" actId="14100"/>
        <pc:sldMkLst>
          <pc:docMk/>
          <pc:sldMk cId="356664853" sldId="322"/>
        </pc:sldMkLst>
        <pc:spChg chg="add mod">
          <ac:chgData name="MIGUEL HENRIQUES" userId="S::p5954@mso365.ismat.pt::d4c7ed8c-a3ff-43d9-ac00-ca0a4a8a61d6" providerId="AD" clId="Web-{F5DF99E9-0CBF-BECF-2487-DB4798C4C42A}" dt="2020-07-23T13:47:37.379" v="184" actId="14100"/>
          <ac:spMkLst>
            <pc:docMk/>
            <pc:sldMk cId="356664853" sldId="322"/>
            <ac:spMk id="30" creationId="{28BAAED6-26D1-45A1-88A2-4C6FB318015D}"/>
          </ac:spMkLst>
        </pc:spChg>
      </pc:sldChg>
      <pc:sldChg chg="addSp delSp modSp add replId">
        <pc:chgData name="MIGUEL HENRIQUES" userId="S::p5954@mso365.ismat.pt::d4c7ed8c-a3ff-43d9-ac00-ca0a4a8a61d6" providerId="AD" clId="Web-{F5DF99E9-0CBF-BECF-2487-DB4798C4C42A}" dt="2020-07-23T14:15:22.420" v="271" actId="1076"/>
        <pc:sldMkLst>
          <pc:docMk/>
          <pc:sldMk cId="1150679746" sldId="323"/>
        </pc:sldMkLst>
        <pc:spChg chg="del">
          <ac:chgData name="MIGUEL HENRIQUES" userId="S::p5954@mso365.ismat.pt::d4c7ed8c-a3ff-43d9-ac00-ca0a4a8a61d6" providerId="AD" clId="Web-{F5DF99E9-0CBF-BECF-2487-DB4798C4C42A}" dt="2020-07-23T14:11:50.608" v="207"/>
          <ac:spMkLst>
            <pc:docMk/>
            <pc:sldMk cId="1150679746" sldId="323"/>
            <ac:spMk id="5" creationId="{2A4D78CC-833A-4DFB-B202-8AB6D23BA9E5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608" v="208"/>
          <ac:spMkLst>
            <pc:docMk/>
            <pc:sldMk cId="1150679746" sldId="323"/>
            <ac:spMk id="6" creationId="{8740DC9A-70F2-4B94-9F73-BB093D93FF5A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608" v="206"/>
          <ac:spMkLst>
            <pc:docMk/>
            <pc:sldMk cId="1150679746" sldId="323"/>
            <ac:spMk id="9" creationId="{6BADE39C-68C7-4783-8234-DED0B17C3D91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47.374" v="187"/>
          <ac:spMkLst>
            <pc:docMk/>
            <pc:sldMk cId="1150679746" sldId="323"/>
            <ac:spMk id="10" creationId="{C84389D9-0992-4B36-8DE2-CE66E839DB38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608" v="205"/>
          <ac:spMkLst>
            <pc:docMk/>
            <pc:sldMk cId="1150679746" sldId="323"/>
            <ac:spMk id="11" creationId="{E163F193-4C58-45A7-9C3D-7B68DBE1AEC8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608" v="201"/>
          <ac:spMkLst>
            <pc:docMk/>
            <pc:sldMk cId="1150679746" sldId="323"/>
            <ac:spMk id="14" creationId="{95C4F396-9E65-490B-8E18-1CE267370ADB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608" v="198"/>
          <ac:spMkLst>
            <pc:docMk/>
            <pc:sldMk cId="1150679746" sldId="323"/>
            <ac:spMk id="17" creationId="{EC0C11E0-F108-4B55-B3B0-11A6051CF622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608" v="196"/>
          <ac:spMkLst>
            <pc:docMk/>
            <pc:sldMk cId="1150679746" sldId="323"/>
            <ac:spMk id="19" creationId="{4D0F0C33-2E39-4627-B3E9-C38344CB2D4F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593" v="193"/>
          <ac:spMkLst>
            <pc:docMk/>
            <pc:sldMk cId="1150679746" sldId="323"/>
            <ac:spMk id="22" creationId="{095648FC-3DC0-4DE6-9EE7-26C0E1FB28E0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593" v="190"/>
          <ac:spMkLst>
            <pc:docMk/>
            <pc:sldMk cId="1150679746" sldId="323"/>
            <ac:spMk id="25" creationId="{D85EFC89-ED8D-4321-9803-A00894214277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2.593" v="209"/>
          <ac:spMkLst>
            <pc:docMk/>
            <pc:sldMk cId="1150679746" sldId="323"/>
            <ac:spMk id="26" creationId="{EFA25C1A-B4FB-46E8-B0FE-1432F78EEF15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593" v="189"/>
          <ac:spMkLst>
            <pc:docMk/>
            <pc:sldMk cId="1150679746" sldId="323"/>
            <ac:spMk id="27" creationId="{E0842C59-1091-49EE-AC5F-6BDFAB1846C6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50.593" v="188"/>
          <ac:spMkLst>
            <pc:docMk/>
            <pc:sldMk cId="1150679746" sldId="323"/>
            <ac:spMk id="28" creationId="{0DFE9E8C-4848-4125-8217-FD736112F166}"/>
          </ac:spMkLst>
        </pc:spChg>
        <pc:spChg chg="del">
          <ac:chgData name="MIGUEL HENRIQUES" userId="S::p5954@mso365.ismat.pt::d4c7ed8c-a3ff-43d9-ac00-ca0a4a8a61d6" providerId="AD" clId="Web-{F5DF99E9-0CBF-BECF-2487-DB4798C4C42A}" dt="2020-07-23T14:11:45.452" v="186"/>
          <ac:spMkLst>
            <pc:docMk/>
            <pc:sldMk cId="1150679746" sldId="323"/>
            <ac:spMk id="30" creationId="{28BAAED6-26D1-45A1-88A2-4C6FB318015D}"/>
          </ac:spMkLst>
        </pc:spChg>
        <pc:spChg chg="add mod">
          <ac:chgData name="MIGUEL HENRIQUES" userId="S::p5954@mso365.ismat.pt::d4c7ed8c-a3ff-43d9-ac00-ca0a4a8a61d6" providerId="AD" clId="Web-{F5DF99E9-0CBF-BECF-2487-DB4798C4C42A}" dt="2020-07-23T14:12:37.640" v="225" actId="1076"/>
          <ac:spMkLst>
            <pc:docMk/>
            <pc:sldMk cId="1150679746" sldId="323"/>
            <ac:spMk id="31" creationId="{D7AA17F3-9DAD-4E73-B96B-67F71E0ED334}"/>
          </ac:spMkLst>
        </pc:spChg>
        <pc:spChg chg="add del mod">
          <ac:chgData name="MIGUEL HENRIQUES" userId="S::p5954@mso365.ismat.pt::d4c7ed8c-a3ff-43d9-ac00-ca0a4a8a61d6" providerId="AD" clId="Web-{F5DF99E9-0CBF-BECF-2487-DB4798C4C42A}" dt="2020-07-23T14:12:55.499" v="231"/>
          <ac:spMkLst>
            <pc:docMk/>
            <pc:sldMk cId="1150679746" sldId="323"/>
            <ac:spMk id="34" creationId="{EC324DA0-02B0-4C13-A74A-CFAAFB74D871}"/>
          </ac:spMkLst>
        </pc:spChg>
        <pc:spChg chg="add mod ord">
          <ac:chgData name="MIGUEL HENRIQUES" userId="S::p5954@mso365.ismat.pt::d4c7ed8c-a3ff-43d9-ac00-ca0a4a8a61d6" providerId="AD" clId="Web-{F5DF99E9-0CBF-BECF-2487-DB4798C4C42A}" dt="2020-07-23T14:15:18.998" v="270" actId="1076"/>
          <ac:spMkLst>
            <pc:docMk/>
            <pc:sldMk cId="1150679746" sldId="323"/>
            <ac:spMk id="35" creationId="{27B55A14-AFD0-4BF9-8489-587F5D90732D}"/>
          </ac:spMkLst>
        </pc:spChg>
        <pc:picChg chg="add mod">
          <ac:chgData name="MIGUEL HENRIQUES" userId="S::p5954@mso365.ismat.pt::d4c7ed8c-a3ff-43d9-ac00-ca0a4a8a61d6" providerId="AD" clId="Web-{F5DF99E9-0CBF-BECF-2487-DB4798C4C42A}" dt="2020-07-23T14:12:41.968" v="227" actId="1076"/>
          <ac:picMkLst>
            <pc:docMk/>
            <pc:sldMk cId="1150679746" sldId="323"/>
            <ac:picMk id="29" creationId="{5C5D361A-BE18-445D-B5BC-50BAD48DB25B}"/>
          </ac:picMkLst>
        </pc:picChg>
        <pc:picChg chg="add mod modCrop">
          <ac:chgData name="MIGUEL HENRIQUES" userId="S::p5954@mso365.ismat.pt::d4c7ed8c-a3ff-43d9-ac00-ca0a4a8a61d6" providerId="AD" clId="Web-{F5DF99E9-0CBF-BECF-2487-DB4798C4C42A}" dt="2020-07-23T14:15:22.420" v="271" actId="1076"/>
          <ac:picMkLst>
            <pc:docMk/>
            <pc:sldMk cId="1150679746" sldId="323"/>
            <ac:picMk id="36" creationId="{9E53565F-13FA-4390-915A-6637FF178ACE}"/>
          </ac:picMkLst>
        </pc:picChg>
        <pc:cxnChg chg="del">
          <ac:chgData name="MIGUEL HENRIQUES" userId="S::p5954@mso365.ismat.pt::d4c7ed8c-a3ff-43d9-ac00-ca0a4a8a61d6" providerId="AD" clId="Web-{F5DF99E9-0CBF-BECF-2487-DB4798C4C42A}" dt="2020-07-23T14:11:50.608" v="204"/>
          <ac:cxnSpMkLst>
            <pc:docMk/>
            <pc:sldMk cId="1150679746" sldId="323"/>
            <ac:cxnSpMk id="8" creationId="{F15F2FEB-5EC9-4E03-BCEB-2687F17EC5D2}"/>
          </ac:cxnSpMkLst>
        </pc:cxnChg>
        <pc:cxnChg chg="del">
          <ac:chgData name="MIGUEL HENRIQUES" userId="S::p5954@mso365.ismat.pt::d4c7ed8c-a3ff-43d9-ac00-ca0a4a8a61d6" providerId="AD" clId="Web-{F5DF99E9-0CBF-BECF-2487-DB4798C4C42A}" dt="2020-07-23T14:11:50.608" v="203"/>
          <ac:cxnSpMkLst>
            <pc:docMk/>
            <pc:sldMk cId="1150679746" sldId="323"/>
            <ac:cxnSpMk id="12" creationId="{0DC07237-529B-4011-96F3-0D3E4D9C2671}"/>
          </ac:cxnSpMkLst>
        </pc:cxnChg>
        <pc:cxnChg chg="del">
          <ac:chgData name="MIGUEL HENRIQUES" userId="S::p5954@mso365.ismat.pt::d4c7ed8c-a3ff-43d9-ac00-ca0a4a8a61d6" providerId="AD" clId="Web-{F5DF99E9-0CBF-BECF-2487-DB4798C4C42A}" dt="2020-07-23T14:11:50.608" v="202"/>
          <ac:cxnSpMkLst>
            <pc:docMk/>
            <pc:sldMk cId="1150679746" sldId="323"/>
            <ac:cxnSpMk id="13" creationId="{0FC7D6E7-396E-42FB-B4DE-DCA19742C1C0}"/>
          </ac:cxnSpMkLst>
        </pc:cxnChg>
        <pc:cxnChg chg="del">
          <ac:chgData name="MIGUEL HENRIQUES" userId="S::p5954@mso365.ismat.pt::d4c7ed8c-a3ff-43d9-ac00-ca0a4a8a61d6" providerId="AD" clId="Web-{F5DF99E9-0CBF-BECF-2487-DB4798C4C42A}" dt="2020-07-23T14:11:50.608" v="200"/>
          <ac:cxnSpMkLst>
            <pc:docMk/>
            <pc:sldMk cId="1150679746" sldId="323"/>
            <ac:cxnSpMk id="15" creationId="{749FE68E-7F2A-4176-AF81-47E4BEC0AC64}"/>
          </ac:cxnSpMkLst>
        </pc:cxnChg>
        <pc:cxnChg chg="del">
          <ac:chgData name="MIGUEL HENRIQUES" userId="S::p5954@mso365.ismat.pt::d4c7ed8c-a3ff-43d9-ac00-ca0a4a8a61d6" providerId="AD" clId="Web-{F5DF99E9-0CBF-BECF-2487-DB4798C4C42A}" dt="2020-07-23T14:11:50.608" v="199"/>
          <ac:cxnSpMkLst>
            <pc:docMk/>
            <pc:sldMk cId="1150679746" sldId="323"/>
            <ac:cxnSpMk id="16" creationId="{CC0DE2C8-C6AD-4C46-81B7-3C2659255E39}"/>
          </ac:cxnSpMkLst>
        </pc:cxnChg>
        <pc:cxnChg chg="del">
          <ac:chgData name="MIGUEL HENRIQUES" userId="S::p5954@mso365.ismat.pt::d4c7ed8c-a3ff-43d9-ac00-ca0a4a8a61d6" providerId="AD" clId="Web-{F5DF99E9-0CBF-BECF-2487-DB4798C4C42A}" dt="2020-07-23T14:11:50.608" v="197"/>
          <ac:cxnSpMkLst>
            <pc:docMk/>
            <pc:sldMk cId="1150679746" sldId="323"/>
            <ac:cxnSpMk id="18" creationId="{BC169BCD-7330-417D-9195-D9D91435CC28}"/>
          </ac:cxnSpMkLst>
        </pc:cxnChg>
        <pc:cxnChg chg="del">
          <ac:chgData name="MIGUEL HENRIQUES" userId="S::p5954@mso365.ismat.pt::d4c7ed8c-a3ff-43d9-ac00-ca0a4a8a61d6" providerId="AD" clId="Web-{F5DF99E9-0CBF-BECF-2487-DB4798C4C42A}" dt="2020-07-23T14:11:50.608" v="195"/>
          <ac:cxnSpMkLst>
            <pc:docMk/>
            <pc:sldMk cId="1150679746" sldId="323"/>
            <ac:cxnSpMk id="20" creationId="{A9BBD4FB-2451-4AC8-B949-EE8CA97ABFB8}"/>
          </ac:cxnSpMkLst>
        </pc:cxnChg>
        <pc:cxnChg chg="del">
          <ac:chgData name="MIGUEL HENRIQUES" userId="S::p5954@mso365.ismat.pt::d4c7ed8c-a3ff-43d9-ac00-ca0a4a8a61d6" providerId="AD" clId="Web-{F5DF99E9-0CBF-BECF-2487-DB4798C4C42A}" dt="2020-07-23T14:11:50.593" v="194"/>
          <ac:cxnSpMkLst>
            <pc:docMk/>
            <pc:sldMk cId="1150679746" sldId="323"/>
            <ac:cxnSpMk id="21" creationId="{01F58FBF-81DB-4FC9-87CE-C931AA83CC0A}"/>
          </ac:cxnSpMkLst>
        </pc:cxnChg>
        <pc:cxnChg chg="del">
          <ac:chgData name="MIGUEL HENRIQUES" userId="S::p5954@mso365.ismat.pt::d4c7ed8c-a3ff-43d9-ac00-ca0a4a8a61d6" providerId="AD" clId="Web-{F5DF99E9-0CBF-BECF-2487-DB4798C4C42A}" dt="2020-07-23T14:11:50.593" v="192"/>
          <ac:cxnSpMkLst>
            <pc:docMk/>
            <pc:sldMk cId="1150679746" sldId="323"/>
            <ac:cxnSpMk id="23" creationId="{5ECBAF52-90F4-400F-92FE-B1B6574189FF}"/>
          </ac:cxnSpMkLst>
        </pc:cxnChg>
        <pc:cxnChg chg="del">
          <ac:chgData name="MIGUEL HENRIQUES" userId="S::p5954@mso365.ismat.pt::d4c7ed8c-a3ff-43d9-ac00-ca0a4a8a61d6" providerId="AD" clId="Web-{F5DF99E9-0CBF-BECF-2487-DB4798C4C42A}" dt="2020-07-23T14:11:50.593" v="191"/>
          <ac:cxnSpMkLst>
            <pc:docMk/>
            <pc:sldMk cId="1150679746" sldId="323"/>
            <ac:cxnSpMk id="24" creationId="{3C339AD9-A516-42F8-AAA6-B97402FB55DE}"/>
          </ac:cxnSpMkLst>
        </pc:cxnChg>
      </pc:sldChg>
      <pc:sldChg chg="addSp modSp add replId">
        <pc:chgData name="MIGUEL HENRIQUES" userId="S::p5954@mso365.ismat.pt::d4c7ed8c-a3ff-43d9-ac00-ca0a4a8a61d6" providerId="AD" clId="Web-{F5DF99E9-0CBF-BECF-2487-DB4798C4C42A}" dt="2020-07-23T14:49:43.052" v="336" actId="20577"/>
        <pc:sldMkLst>
          <pc:docMk/>
          <pc:sldMk cId="4067273333" sldId="324"/>
        </pc:sldMkLst>
        <pc:spChg chg="add mod">
          <ac:chgData name="MIGUEL HENRIQUES" userId="S::p5954@mso365.ismat.pt::d4c7ed8c-a3ff-43d9-ac00-ca0a4a8a61d6" providerId="AD" clId="Web-{F5DF99E9-0CBF-BECF-2487-DB4798C4C42A}" dt="2020-07-23T14:49:43.052" v="336" actId="20577"/>
          <ac:spMkLst>
            <pc:docMk/>
            <pc:sldMk cId="4067273333" sldId="324"/>
            <ac:spMk id="5" creationId="{A7AE4539-E5D4-4297-A40E-702EC50C1692}"/>
          </ac:spMkLst>
        </pc:spChg>
      </pc:sldChg>
    </pc:docChg>
  </pc:docChgLst>
  <pc:docChgLst>
    <pc:chgData name="MIGUEL HENRIQUES" userId="S::p5954@mso365.ismat.pt::d4c7ed8c-a3ff-43d9-ac00-ca0a4a8a61d6" providerId="AD" clId="Web-{F5C59D4D-26B1-2D46-F423-96EF1B6CA42B}"/>
    <pc:docChg chg="addSld modSld sldOrd">
      <pc:chgData name="MIGUEL HENRIQUES" userId="S::p5954@mso365.ismat.pt::d4c7ed8c-a3ff-43d9-ac00-ca0a4a8a61d6" providerId="AD" clId="Web-{F5C59D4D-26B1-2D46-F423-96EF1B6CA42B}" dt="2020-07-20T15:32:10.319" v="5545" actId="20577"/>
      <pc:docMkLst>
        <pc:docMk/>
      </pc:docMkLst>
      <pc:sldChg chg="addSp modSp">
        <pc:chgData name="MIGUEL HENRIQUES" userId="S::p5954@mso365.ismat.pt::d4c7ed8c-a3ff-43d9-ac00-ca0a4a8a61d6" providerId="AD" clId="Web-{F5C59D4D-26B1-2D46-F423-96EF1B6CA42B}" dt="2020-07-17T14:13:39.428" v="636" actId="1076"/>
        <pc:sldMkLst>
          <pc:docMk/>
          <pc:sldMk cId="776814802" sldId="269"/>
        </pc:sldMkLst>
        <pc:spChg chg="mod">
          <ac:chgData name="MIGUEL HENRIQUES" userId="S::p5954@mso365.ismat.pt::d4c7ed8c-a3ff-43d9-ac00-ca0a4a8a61d6" providerId="AD" clId="Web-{F5C59D4D-26B1-2D46-F423-96EF1B6CA42B}" dt="2020-07-17T14:13:32.647" v="632" actId="20577"/>
          <ac:spMkLst>
            <pc:docMk/>
            <pc:sldMk cId="776814802" sldId="269"/>
            <ac:spMk id="3" creationId="{182847AE-B2E3-48DC-AD38-37A819880264}"/>
          </ac:spMkLst>
        </pc:spChg>
        <pc:spChg chg="add mod">
          <ac:chgData name="MIGUEL HENRIQUES" userId="S::p5954@mso365.ismat.pt::d4c7ed8c-a3ff-43d9-ac00-ca0a4a8a61d6" providerId="AD" clId="Web-{F5C59D4D-26B1-2D46-F423-96EF1B6CA42B}" dt="2020-07-17T14:13:39.428" v="635" actId="1076"/>
          <ac:spMkLst>
            <pc:docMk/>
            <pc:sldMk cId="776814802" sldId="269"/>
            <ac:spMk id="6" creationId="{17078840-C6BB-4307-872C-0BE4D75B6140}"/>
          </ac:spMkLst>
        </pc:spChg>
        <pc:spChg chg="add mod">
          <ac:chgData name="MIGUEL HENRIQUES" userId="S::p5954@mso365.ismat.pt::d4c7ed8c-a3ff-43d9-ac00-ca0a4a8a61d6" providerId="AD" clId="Web-{F5C59D4D-26B1-2D46-F423-96EF1B6CA42B}" dt="2020-07-17T14:13:39.428" v="636" actId="1076"/>
          <ac:spMkLst>
            <pc:docMk/>
            <pc:sldMk cId="776814802" sldId="269"/>
            <ac:spMk id="7" creationId="{4AF486B4-7B92-43B4-8D1D-0AD01D13533C}"/>
          </ac:spMkLst>
        </pc:spChg>
      </pc:sldChg>
      <pc:sldChg chg="addSp delSp modSp add ord replId">
        <pc:chgData name="MIGUEL HENRIQUES" userId="S::p5954@mso365.ismat.pt::d4c7ed8c-a3ff-43d9-ac00-ca0a4a8a61d6" providerId="AD" clId="Web-{F5C59D4D-26B1-2D46-F423-96EF1B6CA42B}" dt="2020-07-17T14:18:39.697" v="939"/>
        <pc:sldMkLst>
          <pc:docMk/>
          <pc:sldMk cId="4101559276" sldId="270"/>
        </pc:sldMkLst>
        <pc:spChg chg="mod">
          <ac:chgData name="MIGUEL HENRIQUES" userId="S::p5954@mso365.ismat.pt::d4c7ed8c-a3ff-43d9-ac00-ca0a4a8a61d6" providerId="AD" clId="Web-{F5C59D4D-26B1-2D46-F423-96EF1B6CA42B}" dt="2020-07-17T14:18:26.306" v="934" actId="20577"/>
          <ac:spMkLst>
            <pc:docMk/>
            <pc:sldMk cId="4101559276" sldId="270"/>
            <ac:spMk id="3" creationId="{182847AE-B2E3-48DC-AD38-37A819880264}"/>
          </ac:spMkLst>
        </pc:spChg>
        <pc:spChg chg="del">
          <ac:chgData name="MIGUEL HENRIQUES" userId="S::p5954@mso365.ismat.pt::d4c7ed8c-a3ff-43d9-ac00-ca0a4a8a61d6" providerId="AD" clId="Web-{F5C59D4D-26B1-2D46-F423-96EF1B6CA42B}" dt="2020-07-17T14:14:50.757" v="638"/>
          <ac:spMkLst>
            <pc:docMk/>
            <pc:sldMk cId="4101559276" sldId="270"/>
            <ac:spMk id="6" creationId="{17078840-C6BB-4307-872C-0BE4D75B6140}"/>
          </ac:spMkLst>
        </pc:spChg>
        <pc:spChg chg="del">
          <ac:chgData name="MIGUEL HENRIQUES" userId="S::p5954@mso365.ismat.pt::d4c7ed8c-a3ff-43d9-ac00-ca0a4a8a61d6" providerId="AD" clId="Web-{F5C59D4D-26B1-2D46-F423-96EF1B6CA42B}" dt="2020-07-17T14:14:51.632" v="639"/>
          <ac:spMkLst>
            <pc:docMk/>
            <pc:sldMk cId="4101559276" sldId="270"/>
            <ac:spMk id="7" creationId="{4AF486B4-7B92-43B4-8D1D-0AD01D13533C}"/>
          </ac:spMkLst>
        </pc:spChg>
        <pc:picChg chg="add mod">
          <ac:chgData name="MIGUEL HENRIQUES" userId="S::p5954@mso365.ismat.pt::d4c7ed8c-a3ff-43d9-ac00-ca0a4a8a61d6" providerId="AD" clId="Web-{F5C59D4D-26B1-2D46-F423-96EF1B6CA42B}" dt="2020-07-17T14:18:01.416" v="929" actId="14100"/>
          <ac:picMkLst>
            <pc:docMk/>
            <pc:sldMk cId="4101559276" sldId="270"/>
            <ac:picMk id="8" creationId="{F204F5BD-3978-438C-BAAD-BC0B172B2CF7}"/>
          </ac:picMkLst>
        </pc:picChg>
        <pc:picChg chg="add del mod">
          <ac:chgData name="MIGUEL HENRIQUES" userId="S::p5954@mso365.ismat.pt::d4c7ed8c-a3ff-43d9-ac00-ca0a4a8a61d6" providerId="AD" clId="Web-{F5C59D4D-26B1-2D46-F423-96EF1B6CA42B}" dt="2020-07-17T14:17:34.196" v="919"/>
          <ac:picMkLst>
            <pc:docMk/>
            <pc:sldMk cId="4101559276" sldId="270"/>
            <ac:picMk id="9" creationId="{4A5D396D-B45F-4E80-BAD7-E839C10117C7}"/>
          </ac:picMkLst>
        </pc:picChg>
        <pc:picChg chg="add mod">
          <ac:chgData name="MIGUEL HENRIQUES" userId="S::p5954@mso365.ismat.pt::d4c7ed8c-a3ff-43d9-ac00-ca0a4a8a61d6" providerId="AD" clId="Web-{F5C59D4D-26B1-2D46-F423-96EF1B6CA42B}" dt="2020-07-17T14:18:09.603" v="930" actId="1076"/>
          <ac:picMkLst>
            <pc:docMk/>
            <pc:sldMk cId="4101559276" sldId="270"/>
            <ac:picMk id="10" creationId="{6FEE6666-95CC-439A-AB31-C61198F2B3D2}"/>
          </ac:picMkLst>
        </pc:picChg>
      </pc:sldChg>
      <pc:sldChg chg="addSp delSp modSp add replId">
        <pc:chgData name="MIGUEL HENRIQUES" userId="S::p5954@mso365.ismat.pt::d4c7ed8c-a3ff-43d9-ac00-ca0a4a8a61d6" providerId="AD" clId="Web-{F5C59D4D-26B1-2D46-F423-96EF1B6CA42B}" dt="2020-07-17T15:44:15.022" v="1586"/>
        <pc:sldMkLst>
          <pc:docMk/>
          <pc:sldMk cId="2290326771" sldId="271"/>
        </pc:sldMkLst>
        <pc:spChg chg="mod">
          <ac:chgData name="MIGUEL HENRIQUES" userId="S::p5954@mso365.ismat.pt::d4c7ed8c-a3ff-43d9-ac00-ca0a4a8a61d6" providerId="AD" clId="Web-{F5C59D4D-26B1-2D46-F423-96EF1B6CA42B}" dt="2020-07-17T14:18:49.791" v="953" actId="20577"/>
          <ac:spMkLst>
            <pc:docMk/>
            <pc:sldMk cId="2290326771" sldId="271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F5C59D4D-26B1-2D46-F423-96EF1B6CA42B}" dt="2020-07-17T15:41:49.632" v="1513" actId="20577"/>
          <ac:spMkLst>
            <pc:docMk/>
            <pc:sldMk cId="2290326771" sldId="271"/>
            <ac:spMk id="3" creationId="{182847AE-B2E3-48DC-AD38-37A819880264}"/>
          </ac:spMkLst>
        </pc:spChg>
        <pc:spChg chg="del">
          <ac:chgData name="MIGUEL HENRIQUES" userId="S::p5954@mso365.ismat.pt::d4c7ed8c-a3ff-43d9-ac00-ca0a4a8a61d6" providerId="AD" clId="Web-{F5C59D4D-26B1-2D46-F423-96EF1B6CA42B}" dt="2020-07-17T14:18:54.885" v="957"/>
          <ac:spMkLst>
            <pc:docMk/>
            <pc:sldMk cId="2290326771" sldId="271"/>
            <ac:spMk id="6" creationId="{17078840-C6BB-4307-872C-0BE4D75B6140}"/>
          </ac:spMkLst>
        </pc:spChg>
        <pc:spChg chg="add del mod">
          <ac:chgData name="MIGUEL HENRIQUES" userId="S::p5954@mso365.ismat.pt::d4c7ed8c-a3ff-43d9-ac00-ca0a4a8a61d6" providerId="AD" clId="Web-{F5C59D4D-26B1-2D46-F423-96EF1B6CA42B}" dt="2020-07-17T15:39:57.383" v="1334"/>
          <ac:spMkLst>
            <pc:docMk/>
            <pc:sldMk cId="2290326771" sldId="271"/>
            <ac:spMk id="7" creationId="{3468FE35-79DF-4861-86C6-E8698DBE5C06}"/>
          </ac:spMkLst>
        </pc:spChg>
        <pc:spChg chg="del">
          <ac:chgData name="MIGUEL HENRIQUES" userId="S::p5954@mso365.ismat.pt::d4c7ed8c-a3ff-43d9-ac00-ca0a4a8a61d6" providerId="AD" clId="Web-{F5C59D4D-26B1-2D46-F423-96EF1B6CA42B}" dt="2020-07-17T14:18:53.854" v="956"/>
          <ac:spMkLst>
            <pc:docMk/>
            <pc:sldMk cId="2290326771" sldId="271"/>
            <ac:spMk id="7" creationId="{4AF486B4-7B92-43B4-8D1D-0AD01D13533C}"/>
          </ac:spMkLst>
        </pc:spChg>
        <pc:graphicFrameChg chg="add mod modGraphic">
          <ac:chgData name="MIGUEL HENRIQUES" userId="S::p5954@mso365.ismat.pt::d4c7ed8c-a3ff-43d9-ac00-ca0a4a8a61d6" providerId="AD" clId="Web-{F5C59D4D-26B1-2D46-F423-96EF1B6CA42B}" dt="2020-07-17T15:44:15.022" v="1586"/>
          <ac:graphicFrameMkLst>
            <pc:docMk/>
            <pc:sldMk cId="2290326771" sldId="271"/>
            <ac:graphicFrameMk id="6" creationId="{34E030A8-D30C-4D37-97BA-1F9C71C9D3D8}"/>
          </ac:graphicFrameMkLst>
        </pc:graphicFrameChg>
      </pc:sldChg>
      <pc:sldChg chg="addSp delSp modSp add replId">
        <pc:chgData name="MIGUEL HENRIQUES" userId="S::p5954@mso365.ismat.pt::d4c7ed8c-a3ff-43d9-ac00-ca0a4a8a61d6" providerId="AD" clId="Web-{F5C59D4D-26B1-2D46-F423-96EF1B6CA42B}" dt="2020-07-20T08:54:15.374" v="2054" actId="1076"/>
        <pc:sldMkLst>
          <pc:docMk/>
          <pc:sldMk cId="1995097010" sldId="272"/>
        </pc:sldMkLst>
        <pc:spChg chg="mod">
          <ac:chgData name="MIGUEL HENRIQUES" userId="S::p5954@mso365.ismat.pt::d4c7ed8c-a3ff-43d9-ac00-ca0a4a8a61d6" providerId="AD" clId="Web-{F5C59D4D-26B1-2D46-F423-96EF1B6CA42B}" dt="2020-07-17T15:49:57.568" v="1620" actId="20577"/>
          <ac:spMkLst>
            <pc:docMk/>
            <pc:sldMk cId="1995097010" sldId="272"/>
            <ac:spMk id="2" creationId="{3BC94028-C5EC-4D49-B79F-08DA39E7A422}"/>
          </ac:spMkLst>
        </pc:spChg>
        <pc:spChg chg="del mod">
          <ac:chgData name="MIGUEL HENRIQUES" userId="S::p5954@mso365.ismat.pt::d4c7ed8c-a3ff-43d9-ac00-ca0a4a8a61d6" providerId="AD" clId="Web-{F5C59D4D-26B1-2D46-F423-96EF1B6CA42B}" dt="2020-07-20T08:08:25.500" v="1754"/>
          <ac:spMkLst>
            <pc:docMk/>
            <pc:sldMk cId="1995097010" sldId="272"/>
            <ac:spMk id="3" creationId="{182847AE-B2E3-48DC-AD38-37A819880264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8:15:18.836" v="1947" actId="1076"/>
          <ac:spMkLst>
            <pc:docMk/>
            <pc:sldMk cId="1995097010" sldId="272"/>
            <ac:spMk id="6" creationId="{0E8FFAAE-518A-4A93-AC0B-E89FEDCD1219}"/>
          </ac:spMkLst>
        </pc:spChg>
        <pc:spChg chg="del">
          <ac:chgData name="MIGUEL HENRIQUES" userId="S::p5954@mso365.ismat.pt::d4c7ed8c-a3ff-43d9-ac00-ca0a4a8a61d6" providerId="AD" clId="Web-{F5C59D4D-26B1-2D46-F423-96EF1B6CA42B}" dt="2020-07-17T15:48:39.146" v="1589"/>
          <ac:spMkLst>
            <pc:docMk/>
            <pc:sldMk cId="1995097010" sldId="272"/>
            <ac:spMk id="6" creationId="{17078840-C6BB-4307-872C-0BE4D75B6140}"/>
          </ac:spMkLst>
        </pc:spChg>
        <pc:spChg chg="del">
          <ac:chgData name="MIGUEL HENRIQUES" userId="S::p5954@mso365.ismat.pt::d4c7ed8c-a3ff-43d9-ac00-ca0a4a8a61d6" providerId="AD" clId="Web-{F5C59D4D-26B1-2D46-F423-96EF1B6CA42B}" dt="2020-07-17T15:48:39.146" v="1588"/>
          <ac:spMkLst>
            <pc:docMk/>
            <pc:sldMk cId="1995097010" sldId="272"/>
            <ac:spMk id="7" creationId="{4AF486B4-7B92-43B4-8D1D-0AD01D13533C}"/>
          </ac:spMkLst>
        </pc:spChg>
        <pc:spChg chg="add del">
          <ac:chgData name="MIGUEL HENRIQUES" userId="S::p5954@mso365.ismat.pt::d4c7ed8c-a3ff-43d9-ac00-ca0a4a8a61d6" providerId="AD" clId="Web-{F5C59D4D-26B1-2D46-F423-96EF1B6CA42B}" dt="2020-07-20T08:06:09.587" v="1747"/>
          <ac:spMkLst>
            <pc:docMk/>
            <pc:sldMk cId="1995097010" sldId="272"/>
            <ac:spMk id="7" creationId="{C5F43647-F016-455B-A83D-48FC75C1F24E}"/>
          </ac:spMkLst>
        </pc:spChg>
        <pc:spChg chg="add del mod">
          <ac:chgData name="MIGUEL HENRIQUES" userId="S::p5954@mso365.ismat.pt::d4c7ed8c-a3ff-43d9-ac00-ca0a4a8a61d6" providerId="AD" clId="Web-{F5C59D4D-26B1-2D46-F423-96EF1B6CA42B}" dt="2020-07-20T08:06:34.822" v="1750"/>
          <ac:spMkLst>
            <pc:docMk/>
            <pc:sldMk cId="1995097010" sldId="272"/>
            <ac:spMk id="8" creationId="{95F0F27C-0AFE-44D2-ACAA-0C8BACFC4EBF}"/>
          </ac:spMkLst>
        </pc:spChg>
        <pc:spChg chg="add del mod">
          <ac:chgData name="MIGUEL HENRIQUES" userId="S::p5954@mso365.ismat.pt::d4c7ed8c-a3ff-43d9-ac00-ca0a4a8a61d6" providerId="AD" clId="Web-{F5C59D4D-26B1-2D46-F423-96EF1B6CA42B}" dt="2020-07-20T08:08:58.252" v="1760"/>
          <ac:spMkLst>
            <pc:docMk/>
            <pc:sldMk cId="1995097010" sldId="272"/>
            <ac:spMk id="9" creationId="{1B9C2FEA-9DD5-4071-8261-7F6D6C8FB10B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8:54:15.374" v="2054" actId="1076"/>
          <ac:spMkLst>
            <pc:docMk/>
            <pc:sldMk cId="1995097010" sldId="272"/>
            <ac:spMk id="10" creationId="{AAB8962C-4F62-4029-83E4-C0000625FA54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8:54:15.358" v="2053" actId="1076"/>
          <ac:spMkLst>
            <pc:docMk/>
            <pc:sldMk cId="1995097010" sldId="272"/>
            <ac:spMk id="11" creationId="{8B3F7B9F-AC9E-4874-8A76-85170DAC3D45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8:54:15.343" v="2052" actId="1076"/>
          <ac:spMkLst>
            <pc:docMk/>
            <pc:sldMk cId="1995097010" sldId="272"/>
            <ac:spMk id="12" creationId="{748DD7BE-443F-4C89-8A0D-D3BDB48E80F6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8:54:15.327" v="2051" actId="1076"/>
          <ac:spMkLst>
            <pc:docMk/>
            <pc:sldMk cId="1995097010" sldId="272"/>
            <ac:spMk id="13" creationId="{3B04A5FA-B973-484E-AAC4-675FE39AC905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8:54:15.312" v="2050" actId="1076"/>
          <ac:spMkLst>
            <pc:docMk/>
            <pc:sldMk cId="1995097010" sldId="272"/>
            <ac:spMk id="14" creationId="{64BD5DF3-87D3-4048-B689-455CE681AEE2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8:54:15.280" v="2049" actId="1076"/>
          <ac:spMkLst>
            <pc:docMk/>
            <pc:sldMk cId="1995097010" sldId="272"/>
            <ac:spMk id="15" creationId="{A7512127-68F9-4ACD-B1E7-3ED0B305D772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8:54:15.265" v="2048" actId="1076"/>
          <ac:spMkLst>
            <pc:docMk/>
            <pc:sldMk cId="1995097010" sldId="272"/>
            <ac:spMk id="16" creationId="{2E598360-5ECD-43D9-9488-34D21FC44F08}"/>
          </ac:spMkLst>
        </pc:spChg>
      </pc:sldChg>
      <pc:sldChg chg="modSp add replId">
        <pc:chgData name="MIGUEL HENRIQUES" userId="S::p5954@mso365.ismat.pt::d4c7ed8c-a3ff-43d9-ac00-ca0a4a8a61d6" providerId="AD" clId="Web-{F5C59D4D-26B1-2D46-F423-96EF1B6CA42B}" dt="2020-07-20T08:58:45.839" v="2100" actId="20577"/>
        <pc:sldMkLst>
          <pc:docMk/>
          <pc:sldMk cId="2618948960" sldId="273"/>
        </pc:sldMkLst>
        <pc:spChg chg="mod">
          <ac:chgData name="MIGUEL HENRIQUES" userId="S::p5954@mso365.ismat.pt::d4c7ed8c-a3ff-43d9-ac00-ca0a4a8a61d6" providerId="AD" clId="Web-{F5C59D4D-26B1-2D46-F423-96EF1B6CA42B}" dt="2020-07-20T08:55:45.763" v="2071" actId="20577"/>
          <ac:spMkLst>
            <pc:docMk/>
            <pc:sldMk cId="2618948960" sldId="273"/>
            <ac:spMk id="6" creationId="{0E8FFAAE-518A-4A93-AC0B-E89FEDCD1219}"/>
          </ac:spMkLst>
        </pc:spChg>
        <pc:spChg chg="mod">
          <ac:chgData name="MIGUEL HENRIQUES" userId="S::p5954@mso365.ismat.pt::d4c7ed8c-a3ff-43d9-ac00-ca0a4a8a61d6" providerId="AD" clId="Web-{F5C59D4D-26B1-2D46-F423-96EF1B6CA42B}" dt="2020-07-20T08:58:45.839" v="2100" actId="20577"/>
          <ac:spMkLst>
            <pc:docMk/>
            <pc:sldMk cId="2618948960" sldId="273"/>
            <ac:spMk id="10" creationId="{AAB8962C-4F62-4029-83E4-C0000625FA54}"/>
          </ac:spMkLst>
        </pc:spChg>
        <pc:spChg chg="mod">
          <ac:chgData name="MIGUEL HENRIQUES" userId="S::p5954@mso365.ismat.pt::d4c7ed8c-a3ff-43d9-ac00-ca0a4a8a61d6" providerId="AD" clId="Web-{F5C59D4D-26B1-2D46-F423-96EF1B6CA42B}" dt="2020-07-20T08:55:58.638" v="2077" actId="20577"/>
          <ac:spMkLst>
            <pc:docMk/>
            <pc:sldMk cId="2618948960" sldId="273"/>
            <ac:spMk id="12" creationId="{748DD7BE-443F-4C89-8A0D-D3BDB48E80F6}"/>
          </ac:spMkLst>
        </pc:spChg>
        <pc:spChg chg="mod">
          <ac:chgData name="MIGUEL HENRIQUES" userId="S::p5954@mso365.ismat.pt::d4c7ed8c-a3ff-43d9-ac00-ca0a4a8a61d6" providerId="AD" clId="Web-{F5C59D4D-26B1-2D46-F423-96EF1B6CA42B}" dt="2020-07-20T08:56:29.372" v="2093" actId="20577"/>
          <ac:spMkLst>
            <pc:docMk/>
            <pc:sldMk cId="2618948960" sldId="273"/>
            <ac:spMk id="13" creationId="{3B04A5FA-B973-484E-AAC4-675FE39AC905}"/>
          </ac:spMkLst>
        </pc:spChg>
        <pc:spChg chg="mod">
          <ac:chgData name="MIGUEL HENRIQUES" userId="S::p5954@mso365.ismat.pt::d4c7ed8c-a3ff-43d9-ac00-ca0a4a8a61d6" providerId="AD" clId="Web-{F5C59D4D-26B1-2D46-F423-96EF1B6CA42B}" dt="2020-07-20T08:56:05.498" v="2081" actId="20577"/>
          <ac:spMkLst>
            <pc:docMk/>
            <pc:sldMk cId="2618948960" sldId="273"/>
            <ac:spMk id="15" creationId="{A7512127-68F9-4ACD-B1E7-3ED0B305D772}"/>
          </ac:spMkLst>
        </pc:spChg>
        <pc:spChg chg="mod">
          <ac:chgData name="MIGUEL HENRIQUES" userId="S::p5954@mso365.ismat.pt::d4c7ed8c-a3ff-43d9-ac00-ca0a4a8a61d6" providerId="AD" clId="Web-{F5C59D4D-26B1-2D46-F423-96EF1B6CA42B}" dt="2020-07-20T08:56:09.701" v="2083" actId="20577"/>
          <ac:spMkLst>
            <pc:docMk/>
            <pc:sldMk cId="2618948960" sldId="273"/>
            <ac:spMk id="16" creationId="{2E598360-5ECD-43D9-9488-34D21FC44F08}"/>
          </ac:spMkLst>
        </pc:spChg>
      </pc:sldChg>
      <pc:sldChg chg="addSp delSp modSp add ord replId">
        <pc:chgData name="MIGUEL HENRIQUES" userId="S::p5954@mso365.ismat.pt::d4c7ed8c-a3ff-43d9-ac00-ca0a4a8a61d6" providerId="AD" clId="Web-{F5C59D4D-26B1-2D46-F423-96EF1B6CA42B}" dt="2020-07-20T12:13:13.600" v="3671" actId="20577"/>
        <pc:sldMkLst>
          <pc:docMk/>
          <pc:sldMk cId="1116411374" sldId="274"/>
        </pc:sldMkLst>
        <pc:spChg chg="add mod">
          <ac:chgData name="MIGUEL HENRIQUES" userId="S::p5954@mso365.ismat.pt::d4c7ed8c-a3ff-43d9-ac00-ca0a4a8a61d6" providerId="AD" clId="Web-{F5C59D4D-26B1-2D46-F423-96EF1B6CA42B}" dt="2020-07-20T12:11:21.835" v="3647" actId="20577"/>
          <ac:spMkLst>
            <pc:docMk/>
            <pc:sldMk cId="1116411374" sldId="274"/>
            <ac:spMk id="3" creationId="{AFA3691E-8ED2-43E4-B8D2-CF8B6B3977F4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00:00.791" v="2111"/>
          <ac:spMkLst>
            <pc:docMk/>
            <pc:sldMk cId="1116411374" sldId="274"/>
            <ac:spMk id="6" creationId="{0E8FFAAE-518A-4A93-AC0B-E89FEDCD1219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2:13:06.740" v="3668" actId="1076"/>
          <ac:spMkLst>
            <pc:docMk/>
            <pc:sldMk cId="1116411374" sldId="274"/>
            <ac:spMk id="6" creationId="{633ECB22-DE71-4F1A-9960-D3B38C8654C8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9:29:55.833" v="2625" actId="1076"/>
          <ac:spMkLst>
            <pc:docMk/>
            <pc:sldMk cId="1116411374" sldId="274"/>
            <ac:spMk id="9" creationId="{D21016F5-EB3D-4E22-90E5-C77DB0AB45EE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00:00.791" v="2110"/>
          <ac:spMkLst>
            <pc:docMk/>
            <pc:sldMk cId="1116411374" sldId="274"/>
            <ac:spMk id="10" creationId="{AAB8962C-4F62-4029-83E4-C0000625FA54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00:00.776" v="2109"/>
          <ac:spMkLst>
            <pc:docMk/>
            <pc:sldMk cId="1116411374" sldId="274"/>
            <ac:spMk id="11" creationId="{8B3F7B9F-AC9E-4874-8A76-85170DAC3D45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00:00.776" v="2108"/>
          <ac:spMkLst>
            <pc:docMk/>
            <pc:sldMk cId="1116411374" sldId="274"/>
            <ac:spMk id="12" creationId="{748DD7BE-443F-4C89-8A0D-D3BDB48E80F6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00:00.776" v="2107"/>
          <ac:spMkLst>
            <pc:docMk/>
            <pc:sldMk cId="1116411374" sldId="274"/>
            <ac:spMk id="13" creationId="{3B04A5FA-B973-484E-AAC4-675FE39AC905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00:00.776" v="2106"/>
          <ac:spMkLst>
            <pc:docMk/>
            <pc:sldMk cId="1116411374" sldId="274"/>
            <ac:spMk id="14" creationId="{64BD5DF3-87D3-4048-B689-455CE681AEE2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00:00.776" v="2105"/>
          <ac:spMkLst>
            <pc:docMk/>
            <pc:sldMk cId="1116411374" sldId="274"/>
            <ac:spMk id="15" creationId="{A7512127-68F9-4ACD-B1E7-3ED0B305D772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00:00.776" v="2104"/>
          <ac:spMkLst>
            <pc:docMk/>
            <pc:sldMk cId="1116411374" sldId="274"/>
            <ac:spMk id="16" creationId="{2E598360-5ECD-43D9-9488-34D21FC44F08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9:30:15.838" v="2628" actId="1076"/>
          <ac:spMkLst>
            <pc:docMk/>
            <pc:sldMk cId="1116411374" sldId="274"/>
            <ac:spMk id="19" creationId="{A31AACCB-BAC7-4223-98EE-00804F08DB72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9:30:52.727" v="2638"/>
          <ac:spMkLst>
            <pc:docMk/>
            <pc:sldMk cId="1116411374" sldId="274"/>
            <ac:spMk id="22" creationId="{2CC38E64-0BD6-4DE7-ACF2-FA6E9759B7DA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9:30:52.716" v="2637"/>
          <ac:spMkLst>
            <pc:docMk/>
            <pc:sldMk cId="1116411374" sldId="274"/>
            <ac:spMk id="23" creationId="{8C9BED7E-ACA6-404A-8FBA-4ECED718AB4C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9:24:58.553" v="2622"/>
          <ac:spMkLst>
            <pc:docMk/>
            <pc:sldMk cId="1116411374" sldId="274"/>
            <ac:spMk id="24" creationId="{5A89F01A-D41B-468C-A340-97A6B3E43ACC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9:30:52.703" v="2636"/>
          <ac:spMkLst>
            <pc:docMk/>
            <pc:sldMk cId="1116411374" sldId="274"/>
            <ac:spMk id="25" creationId="{D4B4E861-8B1D-4BD0-895C-C40BE56CCBE4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9:37:54.238" v="2642" actId="1076"/>
          <ac:spMkLst>
            <pc:docMk/>
            <pc:sldMk cId="1116411374" sldId="274"/>
            <ac:spMk id="26" creationId="{ECB02C46-ECEF-4ECB-828F-82E9B7516135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09:38:06.925" v="2645" actId="688"/>
          <ac:spMkLst>
            <pc:docMk/>
            <pc:sldMk cId="1116411374" sldId="274"/>
            <ac:spMk id="27" creationId="{B8ED0DCD-5D24-4759-A448-82AA1974F316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2:13:13.600" v="3671" actId="20577"/>
          <ac:spMkLst>
            <pc:docMk/>
            <pc:sldMk cId="1116411374" sldId="274"/>
            <ac:spMk id="28" creationId="{C623072F-0609-4D57-A357-C6F5B53F2E6D}"/>
          </ac:spMkLst>
        </pc:spChg>
        <pc:picChg chg="add mod">
          <ac:chgData name="MIGUEL HENRIQUES" userId="S::p5954@mso365.ismat.pt::d4c7ed8c-a3ff-43d9-ac00-ca0a4a8a61d6" providerId="AD" clId="Web-{F5C59D4D-26B1-2D46-F423-96EF1B6CA42B}" dt="2020-07-20T09:22:04.430" v="2569" actId="1076"/>
          <ac:picMkLst>
            <pc:docMk/>
            <pc:sldMk cId="1116411374" sldId="274"/>
            <ac:picMk id="7" creationId="{2685ABDB-96E6-43FF-8C6D-F4BD18E054EE}"/>
          </ac:picMkLst>
        </pc:picChg>
        <pc:picChg chg="add del mod">
          <ac:chgData name="MIGUEL HENRIQUES" userId="S::p5954@mso365.ismat.pt::d4c7ed8c-a3ff-43d9-ac00-ca0a4a8a61d6" providerId="AD" clId="Web-{F5C59D4D-26B1-2D46-F423-96EF1B6CA42B}" dt="2020-07-20T09:21:41.086" v="2562"/>
          <ac:picMkLst>
            <pc:docMk/>
            <pc:sldMk cId="1116411374" sldId="274"/>
            <ac:picMk id="8" creationId="{626750A0-45BD-4B7D-99C8-770FFDD32884}"/>
          </ac:picMkLst>
        </pc:picChg>
        <pc:picChg chg="add mod">
          <ac:chgData name="MIGUEL HENRIQUES" userId="S::p5954@mso365.ismat.pt::d4c7ed8c-a3ff-43d9-ac00-ca0a4a8a61d6" providerId="AD" clId="Web-{F5C59D4D-26B1-2D46-F423-96EF1B6CA42B}" dt="2020-07-20T09:22:04.430" v="2568" actId="1076"/>
          <ac:picMkLst>
            <pc:docMk/>
            <pc:sldMk cId="1116411374" sldId="274"/>
            <ac:picMk id="18" creationId="{FAE7D9BB-B9FE-45FB-9D48-F94C2375F95B}"/>
          </ac:picMkLst>
        </pc:picChg>
        <pc:picChg chg="add mod">
          <ac:chgData name="MIGUEL HENRIQUES" userId="S::p5954@mso365.ismat.pt::d4c7ed8c-a3ff-43d9-ac00-ca0a4a8a61d6" providerId="AD" clId="Web-{F5C59D4D-26B1-2D46-F423-96EF1B6CA42B}" dt="2020-07-20T09:30:31.639" v="2631" actId="1076"/>
          <ac:picMkLst>
            <pc:docMk/>
            <pc:sldMk cId="1116411374" sldId="274"/>
            <ac:picMk id="20" creationId="{3F28337C-AB76-4B64-BB08-60214F7CBFB9}"/>
          </ac:picMkLst>
        </pc:picChg>
        <pc:picChg chg="add mod">
          <ac:chgData name="MIGUEL HENRIQUES" userId="S::p5954@mso365.ismat.pt::d4c7ed8c-a3ff-43d9-ac00-ca0a4a8a61d6" providerId="AD" clId="Web-{F5C59D4D-26B1-2D46-F423-96EF1B6CA42B}" dt="2020-07-20T09:40:11.298" v="2646" actId="1076"/>
          <ac:picMkLst>
            <pc:docMk/>
            <pc:sldMk cId="1116411374" sldId="274"/>
            <ac:picMk id="21" creationId="{3138A699-F563-4CF5-A89A-FA79397EF69E}"/>
          </ac:picMkLst>
        </pc:picChg>
      </pc:sldChg>
      <pc:sldChg chg="modSp add replId">
        <pc:chgData name="MIGUEL HENRIQUES" userId="S::p5954@mso365.ismat.pt::d4c7ed8c-a3ff-43d9-ac00-ca0a4a8a61d6" providerId="AD" clId="Web-{F5C59D4D-26B1-2D46-F423-96EF1B6CA42B}" dt="2020-07-20T12:57:00.003" v="3864" actId="20577"/>
        <pc:sldMkLst>
          <pc:docMk/>
          <pc:sldMk cId="3344958429" sldId="275"/>
        </pc:sldMkLst>
        <pc:spChg chg="mod">
          <ac:chgData name="MIGUEL HENRIQUES" userId="S::p5954@mso365.ismat.pt::d4c7ed8c-a3ff-43d9-ac00-ca0a4a8a61d6" providerId="AD" clId="Web-{F5C59D4D-26B1-2D46-F423-96EF1B6CA42B}" dt="2020-07-20T12:57:00.003" v="3864" actId="20577"/>
          <ac:spMkLst>
            <pc:docMk/>
            <pc:sldMk cId="3344958429" sldId="275"/>
            <ac:spMk id="3" creationId="{AFA3691E-8ED2-43E4-B8D2-CF8B6B3977F4}"/>
          </ac:spMkLst>
        </pc:spChg>
      </pc:sldChg>
      <pc:sldChg chg="addSp delSp modSp add ord replId">
        <pc:chgData name="MIGUEL HENRIQUES" userId="S::p5954@mso365.ismat.pt::d4c7ed8c-a3ff-43d9-ac00-ca0a4a8a61d6" providerId="AD" clId="Web-{F5C59D4D-26B1-2D46-F423-96EF1B6CA42B}" dt="2020-07-20T12:09:09.587" v="3428"/>
        <pc:sldMkLst>
          <pc:docMk/>
          <pc:sldMk cId="1695229624" sldId="276"/>
        </pc:sldMkLst>
        <pc:spChg chg="mod">
          <ac:chgData name="MIGUEL HENRIQUES" userId="S::p5954@mso365.ismat.pt::d4c7ed8c-a3ff-43d9-ac00-ca0a4a8a61d6" providerId="AD" clId="Web-{F5C59D4D-26B1-2D46-F423-96EF1B6CA42B}" dt="2020-07-20T09:41:02.188" v="2666" actId="20577"/>
          <ac:spMkLst>
            <pc:docMk/>
            <pc:sldMk cId="1695229624" sldId="276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02:10.279" v="3151" actId="20577"/>
          <ac:spMkLst>
            <pc:docMk/>
            <pc:sldMk cId="1695229624" sldId="276"/>
            <ac:spMk id="3" creationId="{AFA3691E-8ED2-43E4-B8D2-CF8B6B3977F4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1:52:26.630" v="3133" actId="1076"/>
          <ac:spMkLst>
            <pc:docMk/>
            <pc:sldMk cId="1695229624" sldId="276"/>
            <ac:spMk id="7" creationId="{9D3DC334-7D41-4773-90F8-0DC8A57FD1CE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41:05.344" v="2678"/>
          <ac:spMkLst>
            <pc:docMk/>
            <pc:sldMk cId="1695229624" sldId="276"/>
            <ac:spMk id="9" creationId="{D21016F5-EB3D-4E22-90E5-C77DB0AB45EE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1:51:53.849" v="3129" actId="20577"/>
          <ac:spMkLst>
            <pc:docMk/>
            <pc:sldMk cId="1695229624" sldId="276"/>
            <ac:spMk id="10" creationId="{B46BB045-D3D7-426B-8CD5-D08CF1A75E0D}"/>
          </ac:spMkLst>
        </pc:spChg>
        <pc:spChg chg="add del">
          <ac:chgData name="MIGUEL HENRIQUES" userId="S::p5954@mso365.ismat.pt::d4c7ed8c-a3ff-43d9-ac00-ca0a4a8a61d6" providerId="AD" clId="Web-{F5C59D4D-26B1-2D46-F423-96EF1B6CA42B}" dt="2020-07-20T11:51:12.552" v="3111"/>
          <ac:spMkLst>
            <pc:docMk/>
            <pc:sldMk cId="1695229624" sldId="276"/>
            <ac:spMk id="11" creationId="{A12FCB24-76A5-4CEA-96B9-194298358462}"/>
          </ac:spMkLst>
        </pc:spChg>
        <pc:spChg chg="add del">
          <ac:chgData name="MIGUEL HENRIQUES" userId="S::p5954@mso365.ismat.pt::d4c7ed8c-a3ff-43d9-ac00-ca0a4a8a61d6" providerId="AD" clId="Web-{F5C59D4D-26B1-2D46-F423-96EF1B6CA42B}" dt="2020-07-20T11:51:12.552" v="3109"/>
          <ac:spMkLst>
            <pc:docMk/>
            <pc:sldMk cId="1695229624" sldId="276"/>
            <ac:spMk id="13" creationId="{AB536610-F179-418E-AA0E-D0BA4BE85B50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1:52:54.582" v="3136" actId="20577"/>
          <ac:spMkLst>
            <pc:docMk/>
            <pc:sldMk cId="1695229624" sldId="276"/>
            <ac:spMk id="14" creationId="{2254FD49-035D-4E88-8332-20E4C66FE0BE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2:01:17.030" v="3146" actId="20577"/>
          <ac:spMkLst>
            <pc:docMk/>
            <pc:sldMk cId="1695229624" sldId="276"/>
            <ac:spMk id="16" creationId="{65040608-C974-4F47-825A-7EAF41B60A5B}"/>
          </ac:spMkLst>
        </pc:spChg>
        <pc:spChg chg="add del mod">
          <ac:chgData name="MIGUEL HENRIQUES" userId="S::p5954@mso365.ismat.pt::d4c7ed8c-a3ff-43d9-ac00-ca0a4a8a61d6" providerId="AD" clId="Web-{F5C59D4D-26B1-2D46-F423-96EF1B6CA42B}" dt="2020-07-20T11:59:43.453" v="3139"/>
          <ac:spMkLst>
            <pc:docMk/>
            <pc:sldMk cId="1695229624" sldId="276"/>
            <ac:spMk id="19" creationId="{2F49474D-45CA-425E-B09E-0FED256EA0A0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41:05.344" v="2677"/>
          <ac:spMkLst>
            <pc:docMk/>
            <pc:sldMk cId="1695229624" sldId="276"/>
            <ac:spMk id="19" creationId="{A31AACCB-BAC7-4223-98EE-00804F08DB72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41:05.329" v="2674"/>
          <ac:spMkLst>
            <pc:docMk/>
            <pc:sldMk cId="1695229624" sldId="276"/>
            <ac:spMk id="22" creationId="{2CC38E64-0BD6-4DE7-ACF2-FA6E9759B7DA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41:05.329" v="2673"/>
          <ac:spMkLst>
            <pc:docMk/>
            <pc:sldMk cId="1695229624" sldId="276"/>
            <ac:spMk id="23" creationId="{8C9BED7E-ACA6-404A-8FBA-4ECED718AB4C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41:05.329" v="2672"/>
          <ac:spMkLst>
            <pc:docMk/>
            <pc:sldMk cId="1695229624" sldId="276"/>
            <ac:spMk id="24" creationId="{5A89F01A-D41B-468C-A340-97A6B3E43ACC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41:05.329" v="2671"/>
          <ac:spMkLst>
            <pc:docMk/>
            <pc:sldMk cId="1695229624" sldId="276"/>
            <ac:spMk id="25" creationId="{D4B4E861-8B1D-4BD0-895C-C40BE56CCBE4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41:05.329" v="2670"/>
          <ac:spMkLst>
            <pc:docMk/>
            <pc:sldMk cId="1695229624" sldId="276"/>
            <ac:spMk id="26" creationId="{ECB02C46-ECEF-4ECB-828F-82E9B7516135}"/>
          </ac:spMkLst>
        </pc:spChg>
        <pc:spChg chg="del">
          <ac:chgData name="MIGUEL HENRIQUES" userId="S::p5954@mso365.ismat.pt::d4c7ed8c-a3ff-43d9-ac00-ca0a4a8a61d6" providerId="AD" clId="Web-{F5C59D4D-26B1-2D46-F423-96EF1B6CA42B}" dt="2020-07-20T09:41:05.329" v="2669"/>
          <ac:spMkLst>
            <pc:docMk/>
            <pc:sldMk cId="1695229624" sldId="276"/>
            <ac:spMk id="27" creationId="{B8ED0DCD-5D24-4759-A448-82AA1974F316}"/>
          </ac:spMkLst>
        </pc:spChg>
        <pc:grpChg chg="add mod">
          <ac:chgData name="MIGUEL HENRIQUES" userId="S::p5954@mso365.ismat.pt::d4c7ed8c-a3ff-43d9-ac00-ca0a4a8a61d6" providerId="AD" clId="Web-{F5C59D4D-26B1-2D46-F423-96EF1B6CA42B}" dt="2020-07-20T11:52:39.458" v="3134" actId="1076"/>
          <ac:grpSpMkLst>
            <pc:docMk/>
            <pc:sldMk cId="1695229624" sldId="276"/>
            <ac:grpSpMk id="17" creationId="{F5AF3023-B4E6-4B59-A9E3-5496C1E29909}"/>
          </ac:grpSpMkLst>
        </pc:grpChg>
        <pc:grpChg chg="add mod">
          <ac:chgData name="MIGUEL HENRIQUES" userId="S::p5954@mso365.ismat.pt::d4c7ed8c-a3ff-43d9-ac00-ca0a4a8a61d6" providerId="AD" clId="Web-{F5C59D4D-26B1-2D46-F423-96EF1B6CA42B}" dt="2020-07-20T11:52:39.473" v="3135" actId="1076"/>
          <ac:grpSpMkLst>
            <pc:docMk/>
            <pc:sldMk cId="1695229624" sldId="276"/>
            <ac:grpSpMk id="18" creationId="{6B420AFB-A549-4108-A559-E45D1459884E}"/>
          </ac:grpSpMkLst>
        </pc:grpChg>
        <pc:picChg chg="del">
          <ac:chgData name="MIGUEL HENRIQUES" userId="S::p5954@mso365.ismat.pt::d4c7ed8c-a3ff-43d9-ac00-ca0a4a8a61d6" providerId="AD" clId="Web-{F5C59D4D-26B1-2D46-F423-96EF1B6CA42B}" dt="2020-07-20T09:41:05.344" v="2680"/>
          <ac:picMkLst>
            <pc:docMk/>
            <pc:sldMk cId="1695229624" sldId="276"/>
            <ac:picMk id="7" creationId="{2685ABDB-96E6-43FF-8C6D-F4BD18E054EE}"/>
          </ac:picMkLst>
        </pc:picChg>
        <pc:picChg chg="add mod">
          <ac:chgData name="MIGUEL HENRIQUES" userId="S::p5954@mso365.ismat.pt::d4c7ed8c-a3ff-43d9-ac00-ca0a4a8a61d6" providerId="AD" clId="Web-{F5C59D4D-26B1-2D46-F423-96EF1B6CA42B}" dt="2020-07-20T11:51:06.506" v="3105" actId="1076"/>
          <ac:picMkLst>
            <pc:docMk/>
            <pc:sldMk cId="1695229624" sldId="276"/>
            <ac:picMk id="9" creationId="{DBD79A27-82B6-40E3-AEDB-1CAA4C2DBDE3}"/>
          </ac:picMkLst>
        </pc:picChg>
        <pc:picChg chg="add del">
          <ac:chgData name="MIGUEL HENRIQUES" userId="S::p5954@mso365.ismat.pt::d4c7ed8c-a3ff-43d9-ac00-ca0a4a8a61d6" providerId="AD" clId="Web-{F5C59D4D-26B1-2D46-F423-96EF1B6CA42B}" dt="2020-07-20T11:51:12.552" v="3110"/>
          <ac:picMkLst>
            <pc:docMk/>
            <pc:sldMk cId="1695229624" sldId="276"/>
            <ac:picMk id="12" creationId="{B32B0BA5-6AA9-49A0-B563-CBF29C820D72}"/>
          </ac:picMkLst>
        </pc:picChg>
        <pc:picChg chg="add mod">
          <ac:chgData name="MIGUEL HENRIQUES" userId="S::p5954@mso365.ismat.pt::d4c7ed8c-a3ff-43d9-ac00-ca0a4a8a61d6" providerId="AD" clId="Web-{F5C59D4D-26B1-2D46-F423-96EF1B6CA42B}" dt="2020-07-20T11:51:21.349" v="3116" actId="1076"/>
          <ac:picMkLst>
            <pc:docMk/>
            <pc:sldMk cId="1695229624" sldId="276"/>
            <ac:picMk id="15" creationId="{90AAB723-7B54-4D22-98DF-D3D178F72B40}"/>
          </ac:picMkLst>
        </pc:picChg>
        <pc:picChg chg="del">
          <ac:chgData name="MIGUEL HENRIQUES" userId="S::p5954@mso365.ismat.pt::d4c7ed8c-a3ff-43d9-ac00-ca0a4a8a61d6" providerId="AD" clId="Web-{F5C59D4D-26B1-2D46-F423-96EF1B6CA42B}" dt="2020-07-20T09:41:05.344" v="2679"/>
          <ac:picMkLst>
            <pc:docMk/>
            <pc:sldMk cId="1695229624" sldId="276"/>
            <ac:picMk id="18" creationId="{FAE7D9BB-B9FE-45FB-9D48-F94C2375F95B}"/>
          </ac:picMkLst>
        </pc:picChg>
        <pc:picChg chg="del">
          <ac:chgData name="MIGUEL HENRIQUES" userId="S::p5954@mso365.ismat.pt::d4c7ed8c-a3ff-43d9-ac00-ca0a4a8a61d6" providerId="AD" clId="Web-{F5C59D4D-26B1-2D46-F423-96EF1B6CA42B}" dt="2020-07-20T09:41:05.344" v="2676"/>
          <ac:picMkLst>
            <pc:docMk/>
            <pc:sldMk cId="1695229624" sldId="276"/>
            <ac:picMk id="20" creationId="{3F28337C-AB76-4B64-BB08-60214F7CBFB9}"/>
          </ac:picMkLst>
        </pc:picChg>
        <pc:picChg chg="add mod">
          <ac:chgData name="MIGUEL HENRIQUES" userId="S::p5954@mso365.ismat.pt::d4c7ed8c-a3ff-43d9-ac00-ca0a4a8a61d6" providerId="AD" clId="Web-{F5C59D4D-26B1-2D46-F423-96EF1B6CA42B}" dt="2020-07-20T12:02:02.232" v="3150" actId="1076"/>
          <ac:picMkLst>
            <pc:docMk/>
            <pc:sldMk cId="1695229624" sldId="276"/>
            <ac:picMk id="20" creationId="{A4AD23FC-75AF-4DB9-9F38-51D6E70F7DE6}"/>
          </ac:picMkLst>
        </pc:picChg>
        <pc:picChg chg="del">
          <ac:chgData name="MIGUEL HENRIQUES" userId="S::p5954@mso365.ismat.pt::d4c7ed8c-a3ff-43d9-ac00-ca0a4a8a61d6" providerId="AD" clId="Web-{F5C59D4D-26B1-2D46-F423-96EF1B6CA42B}" dt="2020-07-20T09:41:05.344" v="2675"/>
          <ac:picMkLst>
            <pc:docMk/>
            <pc:sldMk cId="1695229624" sldId="276"/>
            <ac:picMk id="21" creationId="{3138A699-F563-4CF5-A89A-FA79397EF69E}"/>
          </ac:picMkLst>
        </pc:picChg>
      </pc:sldChg>
      <pc:sldChg chg="delSp modSp add replId">
        <pc:chgData name="MIGUEL HENRIQUES" userId="S::p5954@mso365.ismat.pt::d4c7ed8c-a3ff-43d9-ac00-ca0a4a8a61d6" providerId="AD" clId="Web-{F5C59D4D-26B1-2D46-F423-96EF1B6CA42B}" dt="2020-07-20T12:05:26.933" v="3392" actId="20577"/>
        <pc:sldMkLst>
          <pc:docMk/>
          <pc:sldMk cId="3287620911" sldId="277"/>
        </pc:sldMkLst>
        <pc:spChg chg="mod">
          <ac:chgData name="MIGUEL HENRIQUES" userId="S::p5954@mso365.ismat.pt::d4c7ed8c-a3ff-43d9-ac00-ca0a4a8a61d6" providerId="AD" clId="Web-{F5C59D4D-26B1-2D46-F423-96EF1B6CA42B}" dt="2020-07-20T12:05:10.574" v="3377" actId="20577"/>
          <ac:spMkLst>
            <pc:docMk/>
            <pc:sldMk cId="3287620911" sldId="277"/>
            <ac:spMk id="3" creationId="{AFA3691E-8ED2-43E4-B8D2-CF8B6B3977F4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05:26.933" v="3392" actId="20577"/>
          <ac:spMkLst>
            <pc:docMk/>
            <pc:sldMk cId="3287620911" sldId="277"/>
            <ac:spMk id="16" creationId="{65040608-C974-4F47-825A-7EAF41B60A5B}"/>
          </ac:spMkLst>
        </pc:spChg>
        <pc:picChg chg="del">
          <ac:chgData name="MIGUEL HENRIQUES" userId="S::p5954@mso365.ismat.pt::d4c7ed8c-a3ff-43d9-ac00-ca0a4a8a61d6" providerId="AD" clId="Web-{F5C59D4D-26B1-2D46-F423-96EF1B6CA42B}" dt="2020-07-20T12:05:13.511" v="3380"/>
          <ac:picMkLst>
            <pc:docMk/>
            <pc:sldMk cId="3287620911" sldId="277"/>
            <ac:picMk id="20" creationId="{A4AD23FC-75AF-4DB9-9F38-51D6E70F7DE6}"/>
          </ac:picMkLst>
        </pc:picChg>
      </pc:sldChg>
      <pc:sldChg chg="modSp add replId">
        <pc:chgData name="MIGUEL HENRIQUES" userId="S::p5954@mso365.ismat.pt::d4c7ed8c-a3ff-43d9-ac00-ca0a4a8a61d6" providerId="AD" clId="Web-{F5C59D4D-26B1-2D46-F423-96EF1B6CA42B}" dt="2020-07-20T14:45:46.339" v="5307" actId="20577"/>
        <pc:sldMkLst>
          <pc:docMk/>
          <pc:sldMk cId="3811873375" sldId="278"/>
        </pc:sldMkLst>
        <pc:spChg chg="mod">
          <ac:chgData name="MIGUEL HENRIQUES" userId="S::p5954@mso365.ismat.pt::d4c7ed8c-a3ff-43d9-ac00-ca0a4a8a61d6" providerId="AD" clId="Web-{F5C59D4D-26B1-2D46-F423-96EF1B6CA42B}" dt="2020-07-20T14:45:41.682" v="5292" actId="20577"/>
          <ac:spMkLst>
            <pc:docMk/>
            <pc:sldMk cId="3811873375" sldId="278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F5C59D4D-26B1-2D46-F423-96EF1B6CA42B}" dt="2020-07-20T14:45:46.339" v="5307" actId="20577"/>
          <ac:spMkLst>
            <pc:docMk/>
            <pc:sldMk cId="3811873375" sldId="278"/>
            <ac:spMk id="3" creationId="{AFA3691E-8ED2-43E4-B8D2-CF8B6B3977F4}"/>
          </ac:spMkLst>
        </pc:spChg>
      </pc:sldChg>
      <pc:sldChg chg="modSp add replId">
        <pc:chgData name="MIGUEL HENRIQUES" userId="S::p5954@mso365.ismat.pt::d4c7ed8c-a3ff-43d9-ac00-ca0a4a8a61d6" providerId="AD" clId="Web-{F5C59D4D-26B1-2D46-F423-96EF1B6CA42B}" dt="2020-07-20T14:45:28.025" v="5289" actId="20577"/>
        <pc:sldMkLst>
          <pc:docMk/>
          <pc:sldMk cId="1665398179" sldId="279"/>
        </pc:sldMkLst>
        <pc:spChg chg="mod">
          <ac:chgData name="MIGUEL HENRIQUES" userId="S::p5954@mso365.ismat.pt::d4c7ed8c-a3ff-43d9-ac00-ca0a4a8a61d6" providerId="AD" clId="Web-{F5C59D4D-26B1-2D46-F423-96EF1B6CA42B}" dt="2020-07-20T14:45:28.025" v="5289" actId="20577"/>
          <ac:spMkLst>
            <pc:docMk/>
            <pc:sldMk cId="1665398179" sldId="279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F5C59D4D-26B1-2D46-F423-96EF1B6CA42B}" dt="2020-07-20T13:13:51.917" v="3905" actId="14100"/>
          <ac:spMkLst>
            <pc:docMk/>
            <pc:sldMk cId="1665398179" sldId="279"/>
            <ac:spMk id="6" creationId="{0E8FFAAE-518A-4A93-AC0B-E89FEDCD1219}"/>
          </ac:spMkLst>
        </pc:spChg>
        <pc:spChg chg="mod">
          <ac:chgData name="MIGUEL HENRIQUES" userId="S::p5954@mso365.ismat.pt::d4c7ed8c-a3ff-43d9-ac00-ca0a4a8a61d6" providerId="AD" clId="Web-{F5C59D4D-26B1-2D46-F423-96EF1B6CA42B}" dt="2020-07-20T13:14:28.858" v="3984" actId="20577"/>
          <ac:spMkLst>
            <pc:docMk/>
            <pc:sldMk cId="1665398179" sldId="279"/>
            <ac:spMk id="14" creationId="{64BD5DF3-87D3-4048-B689-455CE681AEE2}"/>
          </ac:spMkLst>
        </pc:spChg>
      </pc:sldChg>
      <pc:sldChg chg="modSp add replId">
        <pc:chgData name="MIGUEL HENRIQUES" userId="S::p5954@mso365.ismat.pt::d4c7ed8c-a3ff-43d9-ac00-ca0a4a8a61d6" providerId="AD" clId="Web-{F5C59D4D-26B1-2D46-F423-96EF1B6CA42B}" dt="2020-07-20T14:45:20.493" v="5270" actId="20577"/>
        <pc:sldMkLst>
          <pc:docMk/>
          <pc:sldMk cId="214623477" sldId="280"/>
        </pc:sldMkLst>
        <pc:spChg chg="mod">
          <ac:chgData name="MIGUEL HENRIQUES" userId="S::p5954@mso365.ismat.pt::d4c7ed8c-a3ff-43d9-ac00-ca0a4a8a61d6" providerId="AD" clId="Web-{F5C59D4D-26B1-2D46-F423-96EF1B6CA42B}" dt="2020-07-20T14:45:20.493" v="5270" actId="20577"/>
          <ac:spMkLst>
            <pc:docMk/>
            <pc:sldMk cId="214623477" sldId="280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F5C59D4D-26B1-2D46-F423-96EF1B6CA42B}" dt="2020-07-20T13:13:31.290" v="3892" actId="14100"/>
          <ac:spMkLst>
            <pc:docMk/>
            <pc:sldMk cId="214623477" sldId="280"/>
            <ac:spMk id="6" creationId="{0E8FFAAE-518A-4A93-AC0B-E89FEDCD1219}"/>
          </ac:spMkLst>
        </pc:spChg>
      </pc:sldChg>
      <pc:sldChg chg="modSp add replId">
        <pc:chgData name="MIGUEL HENRIQUES" userId="S::p5954@mso365.ismat.pt::d4c7ed8c-a3ff-43d9-ac00-ca0a4a8a61d6" providerId="AD" clId="Web-{F5C59D4D-26B1-2D46-F423-96EF1B6CA42B}" dt="2020-07-20T14:45:10.133" v="5261" actId="20577"/>
        <pc:sldMkLst>
          <pc:docMk/>
          <pc:sldMk cId="2867120441" sldId="281"/>
        </pc:sldMkLst>
        <pc:spChg chg="mod">
          <ac:chgData name="MIGUEL HENRIQUES" userId="S::p5954@mso365.ismat.pt::d4c7ed8c-a3ff-43d9-ac00-ca0a4a8a61d6" providerId="AD" clId="Web-{F5C59D4D-26B1-2D46-F423-96EF1B6CA42B}" dt="2020-07-20T14:45:10.133" v="5261" actId="20577"/>
          <ac:spMkLst>
            <pc:docMk/>
            <pc:sldMk cId="2867120441" sldId="281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F5C59D4D-26B1-2D46-F423-96EF1B6CA42B}" dt="2020-07-20T13:03:15.613" v="3875" actId="20577"/>
          <ac:spMkLst>
            <pc:docMk/>
            <pc:sldMk cId="2867120441" sldId="281"/>
            <ac:spMk id="3" creationId="{AFA3691E-8ED2-43E4-B8D2-CF8B6B3977F4}"/>
          </ac:spMkLst>
        </pc:spChg>
      </pc:sldChg>
      <pc:sldChg chg="addSp delSp modSp add replId">
        <pc:chgData name="MIGUEL HENRIQUES" userId="S::p5954@mso365.ismat.pt::d4c7ed8c-a3ff-43d9-ac00-ca0a4a8a61d6" providerId="AD" clId="Web-{F5C59D4D-26B1-2D46-F423-96EF1B6CA42B}" dt="2020-07-20T14:44:57.522" v="5244" actId="20577"/>
        <pc:sldMkLst>
          <pc:docMk/>
          <pc:sldMk cId="1980218977" sldId="282"/>
        </pc:sldMkLst>
        <pc:spChg chg="mod">
          <ac:chgData name="MIGUEL HENRIQUES" userId="S::p5954@mso365.ismat.pt::d4c7ed8c-a3ff-43d9-ac00-ca0a4a8a61d6" providerId="AD" clId="Web-{F5C59D4D-26B1-2D46-F423-96EF1B6CA42B}" dt="2020-07-20T14:44:40.896" v="5230" actId="20577"/>
          <ac:spMkLst>
            <pc:docMk/>
            <pc:sldMk cId="1980218977" sldId="282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F5C59D4D-26B1-2D46-F423-96EF1B6CA42B}" dt="2020-07-20T14:44:57.522" v="5244" actId="20577"/>
          <ac:spMkLst>
            <pc:docMk/>
            <pc:sldMk cId="1980218977" sldId="282"/>
            <ac:spMk id="3" creationId="{AFA3691E-8ED2-43E4-B8D2-CF8B6B3977F4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2:14:12.568" v="3804" actId="1076"/>
          <ac:spMkLst>
            <pc:docMk/>
            <pc:sldMk cId="1980218977" sldId="282"/>
            <ac:spMk id="8" creationId="{692897B0-A423-4116-92A2-577C1F3C897D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14:12.458" v="3794" actId="1076"/>
          <ac:spMkLst>
            <pc:docMk/>
            <pc:sldMk cId="1980218977" sldId="282"/>
            <ac:spMk id="9" creationId="{D21016F5-EB3D-4E22-90E5-C77DB0AB45EE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2:14:12.583" v="3805" actId="1076"/>
          <ac:spMkLst>
            <pc:docMk/>
            <pc:sldMk cId="1980218977" sldId="282"/>
            <ac:spMk id="10" creationId="{5C57579F-81C1-46F9-96D3-F96D5BB50C26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14:12.474" v="3795" actId="1076"/>
          <ac:spMkLst>
            <pc:docMk/>
            <pc:sldMk cId="1980218977" sldId="282"/>
            <ac:spMk id="19" creationId="{A31AACCB-BAC7-4223-98EE-00804F08DB72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2:34:16.478" v="3821" actId="1076"/>
          <ac:spMkLst>
            <pc:docMk/>
            <pc:sldMk cId="1980218977" sldId="282"/>
            <ac:spMk id="20" creationId="{56BDAC05-5441-4D48-A1D5-917594F670B9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14:12.490" v="3797" actId="1076"/>
          <ac:spMkLst>
            <pc:docMk/>
            <pc:sldMk cId="1980218977" sldId="282"/>
            <ac:spMk id="22" creationId="{2CC38E64-0BD6-4DE7-ACF2-FA6E9759B7DA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14:12.505" v="3798" actId="1076"/>
          <ac:spMkLst>
            <pc:docMk/>
            <pc:sldMk cId="1980218977" sldId="282"/>
            <ac:spMk id="23" creationId="{8C9BED7E-ACA6-404A-8FBA-4ECED718AB4C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14:12.505" v="3799" actId="1076"/>
          <ac:spMkLst>
            <pc:docMk/>
            <pc:sldMk cId="1980218977" sldId="282"/>
            <ac:spMk id="24" creationId="{5A89F01A-D41B-468C-A340-97A6B3E43ACC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14:12.521" v="3800" actId="1076"/>
          <ac:spMkLst>
            <pc:docMk/>
            <pc:sldMk cId="1980218977" sldId="282"/>
            <ac:spMk id="25" creationId="{D4B4E861-8B1D-4BD0-895C-C40BE56CCBE4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14:12.537" v="3801" actId="1076"/>
          <ac:spMkLst>
            <pc:docMk/>
            <pc:sldMk cId="1980218977" sldId="282"/>
            <ac:spMk id="26" creationId="{ECB02C46-ECEF-4ECB-828F-82E9B7516135}"/>
          </ac:spMkLst>
        </pc:spChg>
        <pc:spChg chg="mod">
          <ac:chgData name="MIGUEL HENRIQUES" userId="S::p5954@mso365.ismat.pt::d4c7ed8c-a3ff-43d9-ac00-ca0a4a8a61d6" providerId="AD" clId="Web-{F5C59D4D-26B1-2D46-F423-96EF1B6CA42B}" dt="2020-07-20T12:14:12.552" v="3802" actId="1076"/>
          <ac:spMkLst>
            <pc:docMk/>
            <pc:sldMk cId="1980218977" sldId="282"/>
            <ac:spMk id="27" creationId="{B8ED0DCD-5D24-4759-A448-82AA1974F316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2:34:32.104" v="3841" actId="1076"/>
          <ac:spMkLst>
            <pc:docMk/>
            <pc:sldMk cId="1980218977" sldId="282"/>
            <ac:spMk id="28" creationId="{4F3C4A6C-F34D-496F-8DAF-CBA39C87E720}"/>
          </ac:spMkLst>
        </pc:spChg>
        <pc:picChg chg="add mod">
          <ac:chgData name="MIGUEL HENRIQUES" userId="S::p5954@mso365.ismat.pt::d4c7ed8c-a3ff-43d9-ac00-ca0a4a8a61d6" providerId="AD" clId="Web-{F5C59D4D-26B1-2D46-F423-96EF1B6CA42B}" dt="2020-07-20T12:14:12.552" v="3803" actId="1076"/>
          <ac:picMkLst>
            <pc:docMk/>
            <pc:sldMk cId="1980218977" sldId="282"/>
            <ac:picMk id="6" creationId="{990D8293-ADC7-4D37-AFB5-484360E79ADF}"/>
          </ac:picMkLst>
        </pc:picChg>
        <pc:picChg chg="mod">
          <ac:chgData name="MIGUEL HENRIQUES" userId="S::p5954@mso365.ismat.pt::d4c7ed8c-a3ff-43d9-ac00-ca0a4a8a61d6" providerId="AD" clId="Web-{F5C59D4D-26B1-2D46-F423-96EF1B6CA42B}" dt="2020-07-20T12:14:12.427" v="3792" actId="1076"/>
          <ac:picMkLst>
            <pc:docMk/>
            <pc:sldMk cId="1980218977" sldId="282"/>
            <ac:picMk id="7" creationId="{2685ABDB-96E6-43FF-8C6D-F4BD18E054EE}"/>
          </ac:picMkLst>
        </pc:picChg>
        <pc:picChg chg="mod">
          <ac:chgData name="MIGUEL HENRIQUES" userId="S::p5954@mso365.ismat.pt::d4c7ed8c-a3ff-43d9-ac00-ca0a4a8a61d6" providerId="AD" clId="Web-{F5C59D4D-26B1-2D46-F423-96EF1B6CA42B}" dt="2020-07-20T12:14:12.443" v="3793" actId="1076"/>
          <ac:picMkLst>
            <pc:docMk/>
            <pc:sldMk cId="1980218977" sldId="282"/>
            <ac:picMk id="18" creationId="{FAE7D9BB-B9FE-45FB-9D48-F94C2375F95B}"/>
          </ac:picMkLst>
        </pc:picChg>
        <pc:picChg chg="del">
          <ac:chgData name="MIGUEL HENRIQUES" userId="S::p5954@mso365.ismat.pt::d4c7ed8c-a3ff-43d9-ac00-ca0a4a8a61d6" providerId="AD" clId="Web-{F5C59D4D-26B1-2D46-F423-96EF1B6CA42B}" dt="2020-07-20T12:11:57.851" v="3652"/>
          <ac:picMkLst>
            <pc:docMk/>
            <pc:sldMk cId="1980218977" sldId="282"/>
            <ac:picMk id="20" creationId="{3F28337C-AB76-4B64-BB08-60214F7CBFB9}"/>
          </ac:picMkLst>
        </pc:picChg>
        <pc:picChg chg="mod">
          <ac:chgData name="MIGUEL HENRIQUES" userId="S::p5954@mso365.ismat.pt::d4c7ed8c-a3ff-43d9-ac00-ca0a4a8a61d6" providerId="AD" clId="Web-{F5C59D4D-26B1-2D46-F423-96EF1B6CA42B}" dt="2020-07-20T12:14:12.474" v="3796" actId="1076"/>
          <ac:picMkLst>
            <pc:docMk/>
            <pc:sldMk cId="1980218977" sldId="282"/>
            <ac:picMk id="21" creationId="{3138A699-F563-4CF5-A89A-FA79397EF69E}"/>
          </ac:picMkLst>
        </pc:picChg>
      </pc:sldChg>
      <pc:sldChg chg="addSp delSp modSp add replId">
        <pc:chgData name="MIGUEL HENRIQUES" userId="S::p5954@mso365.ismat.pt::d4c7ed8c-a3ff-43d9-ac00-ca0a4a8a61d6" providerId="AD" clId="Web-{F5C59D4D-26B1-2D46-F423-96EF1B6CA42B}" dt="2020-07-20T14:47:11.079" v="5455" actId="20577"/>
        <pc:sldMkLst>
          <pc:docMk/>
          <pc:sldMk cId="352563717" sldId="283"/>
        </pc:sldMkLst>
        <pc:spChg chg="mod">
          <ac:chgData name="MIGUEL HENRIQUES" userId="S::p5954@mso365.ismat.pt::d4c7ed8c-a3ff-43d9-ac00-ca0a4a8a61d6" providerId="AD" clId="Web-{F5C59D4D-26B1-2D46-F423-96EF1B6CA42B}" dt="2020-07-20T14:41:57.618" v="5191" actId="20577"/>
          <ac:spMkLst>
            <pc:docMk/>
            <pc:sldMk cId="352563717" sldId="283"/>
            <ac:spMk id="2" creationId="{3BC94028-C5EC-4D49-B79F-08DA39E7A422}"/>
          </ac:spMkLst>
        </pc:spChg>
        <pc:spChg chg="del">
          <ac:chgData name="MIGUEL HENRIQUES" userId="S::p5954@mso365.ismat.pt::d4c7ed8c-a3ff-43d9-ac00-ca0a4a8a61d6" providerId="AD" clId="Web-{F5C59D4D-26B1-2D46-F423-96EF1B6CA42B}" dt="2020-07-20T14:08:24.632" v="4657"/>
          <ac:spMkLst>
            <pc:docMk/>
            <pc:sldMk cId="352563717" sldId="283"/>
            <ac:spMk id="3" creationId="{AFA3691E-8ED2-43E4-B8D2-CF8B6B3977F4}"/>
          </ac:spMkLst>
        </pc:spChg>
        <pc:spChg chg="add mod">
          <ac:chgData name="MIGUEL HENRIQUES" userId="S::p5954@mso365.ismat.pt::d4c7ed8c-a3ff-43d9-ac00-ca0a4a8a61d6" providerId="AD" clId="Web-{F5C59D4D-26B1-2D46-F423-96EF1B6CA42B}" dt="2020-07-20T14:47:11.079" v="5455" actId="20577"/>
          <ac:spMkLst>
            <pc:docMk/>
            <pc:sldMk cId="352563717" sldId="283"/>
            <ac:spMk id="8" creationId="{D0BC9988-DAFC-454E-B45B-7B80A2F9AA49}"/>
          </ac:spMkLst>
        </pc:spChg>
        <pc:picChg chg="add mod ord">
          <ac:chgData name="MIGUEL HENRIQUES" userId="S::p5954@mso365.ismat.pt::d4c7ed8c-a3ff-43d9-ac00-ca0a4a8a61d6" providerId="AD" clId="Web-{F5C59D4D-26B1-2D46-F423-96EF1B6CA42B}" dt="2020-07-20T14:08:28.772" v="4658" actId="1076"/>
          <ac:picMkLst>
            <pc:docMk/>
            <pc:sldMk cId="352563717" sldId="283"/>
            <ac:picMk id="6" creationId="{9963387E-12A5-4971-A828-42CF64A5206A}"/>
          </ac:picMkLst>
        </pc:picChg>
      </pc:sldChg>
      <pc:sldChg chg="modSp add ord replId">
        <pc:chgData name="MIGUEL HENRIQUES" userId="S::p5954@mso365.ismat.pt::d4c7ed8c-a3ff-43d9-ac00-ca0a4a8a61d6" providerId="AD" clId="Web-{F5C59D4D-26B1-2D46-F423-96EF1B6CA42B}" dt="2020-07-20T15:32:10.319" v="5544" actId="20577"/>
        <pc:sldMkLst>
          <pc:docMk/>
          <pc:sldMk cId="1159224774" sldId="284"/>
        </pc:sldMkLst>
        <pc:spChg chg="mod">
          <ac:chgData name="MIGUEL HENRIQUES" userId="S::p5954@mso365.ismat.pt::d4c7ed8c-a3ff-43d9-ac00-ca0a4a8a61d6" providerId="AD" clId="Web-{F5C59D4D-26B1-2D46-F423-96EF1B6CA42B}" dt="2020-07-20T14:47:34.784" v="5489" actId="20577"/>
          <ac:spMkLst>
            <pc:docMk/>
            <pc:sldMk cId="1159224774" sldId="284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F5C59D4D-26B1-2D46-F423-96EF1B6CA42B}" dt="2020-07-20T15:32:10.319" v="5544" actId="20577"/>
          <ac:spMkLst>
            <pc:docMk/>
            <pc:sldMk cId="1159224774" sldId="284"/>
            <ac:spMk id="3" creationId="{AFA3691E-8ED2-43E4-B8D2-CF8B6B3977F4}"/>
          </ac:spMkLst>
        </pc:spChg>
      </pc:sldChg>
    </pc:docChg>
  </pc:docChgLst>
  <pc:docChgLst>
    <pc:chgData name="MIGUEL HENRIQUES" userId="S::p5954@mso365.ismat.pt::d4c7ed8c-a3ff-43d9-ac00-ca0a4a8a61d6" providerId="AD" clId="Web-{99752121-E942-40E2-981A-656055FEA1CE}"/>
    <pc:docChg chg="modSld">
      <pc:chgData name="MIGUEL HENRIQUES" userId="S::p5954@mso365.ismat.pt::d4c7ed8c-a3ff-43d9-ac00-ca0a4a8a61d6" providerId="AD" clId="Web-{99752121-E942-40E2-981A-656055FEA1CE}" dt="2020-07-09T12:53:01.559" v="18" actId="20577"/>
      <pc:docMkLst>
        <pc:docMk/>
      </pc:docMkLst>
      <pc:sldChg chg="modSp">
        <pc:chgData name="MIGUEL HENRIQUES" userId="S::p5954@mso365.ismat.pt::d4c7ed8c-a3ff-43d9-ac00-ca0a4a8a61d6" providerId="AD" clId="Web-{99752121-E942-40E2-981A-656055FEA1CE}" dt="2020-07-09T12:53:00.981" v="16" actId="20577"/>
        <pc:sldMkLst>
          <pc:docMk/>
          <pc:sldMk cId="109857222" sldId="256"/>
        </pc:sldMkLst>
        <pc:spChg chg="mod">
          <ac:chgData name="MIGUEL HENRIQUES" userId="S::p5954@mso365.ismat.pt::d4c7ed8c-a3ff-43d9-ac00-ca0a4a8a61d6" providerId="AD" clId="Web-{99752121-E942-40E2-981A-656055FEA1CE}" dt="2020-07-09T12:53:00.981" v="1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IGUEL HENRIQUES" userId="S::p5954@mso365.ismat.pt::d4c7ed8c-a3ff-43d9-ac00-ca0a4a8a61d6" providerId="AD" clId="Web-{89525591-8788-C3D8-DF95-FBCA537782F8}"/>
    <pc:docChg chg="addSld modSld addMainMaster delMainMaster">
      <pc:chgData name="MIGUEL HENRIQUES" userId="S::p5954@mso365.ismat.pt::d4c7ed8c-a3ff-43d9-ac00-ca0a4a8a61d6" providerId="AD" clId="Web-{89525591-8788-C3D8-DF95-FBCA537782F8}" dt="2020-07-09T17:00:58.952" v="776" actId="20577"/>
      <pc:docMkLst>
        <pc:docMk/>
      </pc:docMkLst>
      <pc:sldChg chg="addSp delSp modSp mod setBg modClrScheme setClrOvrMap chgLayout">
        <pc:chgData name="MIGUEL HENRIQUES" userId="S::p5954@mso365.ismat.pt::d4c7ed8c-a3ff-43d9-ac00-ca0a4a8a61d6" providerId="AD" clId="Web-{89525591-8788-C3D8-DF95-FBCA537782F8}" dt="2020-07-09T13:16:59.548" v="15" actId="20577"/>
        <pc:sldMkLst>
          <pc:docMk/>
          <pc:sldMk cId="109857222" sldId="256"/>
        </pc:sldMkLst>
        <pc:spChg chg="mod">
          <ac:chgData name="MIGUEL HENRIQUES" userId="S::p5954@mso365.ismat.pt::d4c7ed8c-a3ff-43d9-ac00-ca0a4a8a61d6" providerId="AD" clId="Web-{89525591-8788-C3D8-DF95-FBCA537782F8}" dt="2020-07-09T13:16:56.204" v="1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GUEL HENRIQUES" userId="S::p5954@mso365.ismat.pt::d4c7ed8c-a3ff-43d9-ac00-ca0a4a8a61d6" providerId="AD" clId="Web-{89525591-8788-C3D8-DF95-FBCA537782F8}" dt="2020-07-09T13:16:59.548" v="1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5:39.965" v="3"/>
          <ac:spMkLst>
            <pc:docMk/>
            <pc:sldMk cId="109857222" sldId="256"/>
            <ac:spMk id="5" creationId="{0AF4F2BA-3C03-4E2C-8ABC-0949B61B3C5E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5:39.965" v="3"/>
          <ac:spMkLst>
            <pc:docMk/>
            <pc:sldMk cId="109857222" sldId="256"/>
            <ac:spMk id="8" creationId="{B40A8CA7-7D5A-43B0-A1A0-B558ECA9EED1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5:27.043" v="1"/>
          <ac:spMkLst>
            <pc:docMk/>
            <pc:sldMk cId="109857222" sldId="256"/>
            <ac:spMk id="9" creationId="{AD35AE2F-5E3A-49D9-8DE1-8A333BA4088E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5:27.043" v="1"/>
          <ac:spMkLst>
            <pc:docMk/>
            <pc:sldMk cId="109857222" sldId="256"/>
            <ac:spMk id="11" creationId="{04D8AD8F-EF7F-481F-B99A-B8513897050A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6:02.529" v="5"/>
          <ac:spMkLst>
            <pc:docMk/>
            <pc:sldMk cId="109857222" sldId="256"/>
            <ac:spMk id="12" creationId="{5683D043-25BB-4AC9-8130-641179672614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5:27.043" v="1"/>
          <ac:spMkLst>
            <pc:docMk/>
            <pc:sldMk cId="109857222" sldId="256"/>
            <ac:spMk id="13" creationId="{79EB4626-023C-436D-9F57-9EB46080909D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6:02.529" v="5"/>
          <ac:spMkLst>
            <pc:docMk/>
            <pc:sldMk cId="109857222" sldId="256"/>
            <ac:spMk id="14" creationId="{AA61CCAC-6875-474C-8E9E-F57ABF078C2B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6:33.578" v="10"/>
          <ac:spMkLst>
            <pc:docMk/>
            <pc:sldMk cId="109857222" sldId="256"/>
            <ac:spMk id="15" creationId="{C93D702E-F4E0-47FC-A74C-ECD9647A81AA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6:56.204" v="12"/>
          <ac:spMkLst>
            <pc:docMk/>
            <pc:sldMk cId="109857222" sldId="256"/>
            <ac:spMk id="17" creationId="{DCE1AED4-C7FF-4468-BF54-4470A0A3E283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3:16:56.204" v="12"/>
          <ac:spMkLst>
            <pc:docMk/>
            <pc:sldMk cId="109857222" sldId="256"/>
            <ac:spMk id="19" creationId="{BDE94FAB-AA60-43B4-A2C3-3A940B9A951A}"/>
          </ac:spMkLst>
        </pc:spChg>
        <pc:picChg chg="add del">
          <ac:chgData name="MIGUEL HENRIQUES" userId="S::p5954@mso365.ismat.pt::d4c7ed8c-a3ff-43d9-ac00-ca0a4a8a61d6" providerId="AD" clId="Web-{89525591-8788-C3D8-DF95-FBCA537782F8}" dt="2020-07-09T13:15:27.043" v="1"/>
          <ac:picMkLst>
            <pc:docMk/>
            <pc:sldMk cId="109857222" sldId="256"/>
            <ac:picMk id="4" creationId="{161C94DD-65CB-4195-B127-AC7FA2CED162}"/>
          </ac:picMkLst>
        </pc:picChg>
        <pc:picChg chg="add del">
          <ac:chgData name="MIGUEL HENRIQUES" userId="S::p5954@mso365.ismat.pt::d4c7ed8c-a3ff-43d9-ac00-ca0a4a8a61d6" providerId="AD" clId="Web-{89525591-8788-C3D8-DF95-FBCA537782F8}" dt="2020-07-09T13:15:39.965" v="3"/>
          <ac:picMkLst>
            <pc:docMk/>
            <pc:sldMk cId="109857222" sldId="256"/>
            <ac:picMk id="6" creationId="{936B2E9A-7AB8-4F5F-B1FC-13FF791FAD8E}"/>
          </ac:picMkLst>
        </pc:picChg>
        <pc:picChg chg="add del">
          <ac:chgData name="MIGUEL HENRIQUES" userId="S::p5954@mso365.ismat.pt::d4c7ed8c-a3ff-43d9-ac00-ca0a4a8a61d6" providerId="AD" clId="Web-{89525591-8788-C3D8-DF95-FBCA537782F8}" dt="2020-07-09T13:16:02.529" v="5"/>
          <ac:picMkLst>
            <pc:docMk/>
            <pc:sldMk cId="109857222" sldId="256"/>
            <ac:picMk id="10" creationId="{F60244F9-AF1D-4BCA-AC19-5741A9C3A4D7}"/>
          </ac:picMkLst>
        </pc:picChg>
        <pc:picChg chg="add del">
          <ac:chgData name="MIGUEL HENRIQUES" userId="S::p5954@mso365.ismat.pt::d4c7ed8c-a3ff-43d9-ac00-ca0a4a8a61d6" providerId="AD" clId="Web-{89525591-8788-C3D8-DF95-FBCA537782F8}" dt="2020-07-09T13:16:33.578" v="10"/>
          <ac:picMkLst>
            <pc:docMk/>
            <pc:sldMk cId="109857222" sldId="256"/>
            <ac:picMk id="16" creationId="{46C4A6D4-BADF-447B-AB85-6AD7D4D788F1}"/>
          </ac:picMkLst>
        </pc:picChg>
        <pc:picChg chg="add del">
          <ac:chgData name="MIGUEL HENRIQUES" userId="S::p5954@mso365.ismat.pt::d4c7ed8c-a3ff-43d9-ac00-ca0a4a8a61d6" providerId="AD" clId="Web-{89525591-8788-C3D8-DF95-FBCA537782F8}" dt="2020-07-09T13:16:56.204" v="12"/>
          <ac:picMkLst>
            <pc:docMk/>
            <pc:sldMk cId="109857222" sldId="256"/>
            <ac:picMk id="18" creationId="{C52CD847-AA18-47C0-AD3A-31DBFE4C9067}"/>
          </ac:picMkLst>
        </pc:picChg>
        <pc:cxnChg chg="add del">
          <ac:chgData name="MIGUEL HENRIQUES" userId="S::p5954@mso365.ismat.pt::d4c7ed8c-a3ff-43d9-ac00-ca0a4a8a61d6" providerId="AD" clId="Web-{89525591-8788-C3D8-DF95-FBCA537782F8}" dt="2020-07-09T13:15:39.965" v="3"/>
          <ac:cxnSpMkLst>
            <pc:docMk/>
            <pc:sldMk cId="109857222" sldId="256"/>
            <ac:cxnSpMk id="7" creationId="{A07787ED-5EDC-4C54-AD87-55B60D0FE397}"/>
          </ac:cxnSpMkLst>
        </pc:cxnChg>
      </pc:sldChg>
      <pc:sldChg chg="addSp delSp modSp new mod setBg">
        <pc:chgData name="MIGUEL HENRIQUES" userId="S::p5954@mso365.ismat.pt::d4c7ed8c-a3ff-43d9-ac00-ca0a4a8a61d6" providerId="AD" clId="Web-{89525591-8788-C3D8-DF95-FBCA537782F8}" dt="2020-07-09T16:59:16.335" v="380"/>
        <pc:sldMkLst>
          <pc:docMk/>
          <pc:sldMk cId="3657446074" sldId="257"/>
        </pc:sldMkLst>
        <pc:spChg chg="mod">
          <ac:chgData name="MIGUEL HENRIQUES" userId="S::p5954@mso365.ismat.pt::d4c7ed8c-a3ff-43d9-ac00-ca0a4a8a61d6" providerId="AD" clId="Web-{89525591-8788-C3D8-DF95-FBCA537782F8}" dt="2020-07-09T16:59:16.335" v="380"/>
          <ac:spMkLst>
            <pc:docMk/>
            <pc:sldMk cId="3657446074" sldId="257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89525591-8788-C3D8-DF95-FBCA537782F8}" dt="2020-07-09T16:59:16.335" v="380"/>
          <ac:spMkLst>
            <pc:docMk/>
            <pc:sldMk cId="3657446074" sldId="257"/>
            <ac:spMk id="3" creationId="{182847AE-B2E3-48DC-AD38-37A819880264}"/>
          </ac:spMkLst>
        </pc:spChg>
        <pc:spChg chg="add del">
          <ac:chgData name="MIGUEL HENRIQUES" userId="S::p5954@mso365.ismat.pt::d4c7ed8c-a3ff-43d9-ac00-ca0a4a8a61d6" providerId="AD" clId="Web-{89525591-8788-C3D8-DF95-FBCA537782F8}" dt="2020-07-09T16:59:16.335" v="380"/>
          <ac:spMkLst>
            <pc:docMk/>
            <pc:sldMk cId="3657446074" sldId="257"/>
            <ac:spMk id="8" creationId="{E8A8EAB8-D2FF-444D-B34B-7D32F106AD0E}"/>
          </ac:spMkLst>
        </pc:spChg>
        <pc:cxnChg chg="add del">
          <ac:chgData name="MIGUEL HENRIQUES" userId="S::p5954@mso365.ismat.pt::d4c7ed8c-a3ff-43d9-ac00-ca0a4a8a61d6" providerId="AD" clId="Web-{89525591-8788-C3D8-DF95-FBCA537782F8}" dt="2020-07-09T16:59:16.335" v="380"/>
          <ac:cxnSpMkLst>
            <pc:docMk/>
            <pc:sldMk cId="3657446074" sldId="257"/>
            <ac:cxnSpMk id="10" creationId="{067633D1-6EE6-4118-B9F0-B363477BEE7A}"/>
          </ac:cxnSpMkLst>
        </pc:cxnChg>
        <pc:cxnChg chg="add del">
          <ac:chgData name="MIGUEL HENRIQUES" userId="S::p5954@mso365.ismat.pt::d4c7ed8c-a3ff-43d9-ac00-ca0a4a8a61d6" providerId="AD" clId="Web-{89525591-8788-C3D8-DF95-FBCA537782F8}" dt="2020-07-09T16:59:16.335" v="380"/>
          <ac:cxnSpMkLst>
            <pc:docMk/>
            <pc:sldMk cId="3657446074" sldId="257"/>
            <ac:cxnSpMk id="12" creationId="{4AD7FFC6-42A9-49CB-B5E9-B3F6B038331B}"/>
          </ac:cxnSpMkLst>
        </pc:cxnChg>
      </pc:sldChg>
      <pc:sldChg chg="modSp add replId">
        <pc:chgData name="MIGUEL HENRIQUES" userId="S::p5954@mso365.ismat.pt::d4c7ed8c-a3ff-43d9-ac00-ca0a4a8a61d6" providerId="AD" clId="Web-{89525591-8788-C3D8-DF95-FBCA537782F8}" dt="2020-07-09T17:00:58.952" v="775" actId="20577"/>
        <pc:sldMkLst>
          <pc:docMk/>
          <pc:sldMk cId="3229154705" sldId="258"/>
        </pc:sldMkLst>
        <pc:spChg chg="mod">
          <ac:chgData name="MIGUEL HENRIQUES" userId="S::p5954@mso365.ismat.pt::d4c7ed8c-a3ff-43d9-ac00-ca0a4a8a61d6" providerId="AD" clId="Web-{89525591-8788-C3D8-DF95-FBCA537782F8}" dt="2020-07-09T16:59:24.977" v="398" actId="20577"/>
          <ac:spMkLst>
            <pc:docMk/>
            <pc:sldMk cId="3229154705" sldId="258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89525591-8788-C3D8-DF95-FBCA537782F8}" dt="2020-07-09T17:00:58.952" v="775" actId="20577"/>
          <ac:spMkLst>
            <pc:docMk/>
            <pc:sldMk cId="3229154705" sldId="258"/>
            <ac:spMk id="3" creationId="{182847AE-B2E3-48DC-AD38-37A819880264}"/>
          </ac:spMkLst>
        </pc:spChg>
      </pc:sldChg>
      <pc:sldMasterChg chg="add del addSldLayout delSldLayout">
        <pc:chgData name="MIGUEL HENRIQUES" userId="S::p5954@mso365.ismat.pt::d4c7ed8c-a3ff-43d9-ac00-ca0a4a8a61d6" providerId="AD" clId="Web-{89525591-8788-C3D8-DF95-FBCA537782F8}" dt="2020-07-09T13:16:56.204" v="12"/>
        <pc:sldMasterMkLst>
          <pc:docMk/>
          <pc:sldMasterMk cId="2460954070" sldId="2147483660"/>
        </pc:sldMasterMkLst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IGUEL HENRIQUES" userId="S::p5954@mso365.ismat.pt::d4c7ed8c-a3ff-43d9-ac00-ca0a4a8a61d6" providerId="AD" clId="Web-{89525591-8788-C3D8-DF95-FBCA537782F8}" dt="2020-07-09T13:15:27.043" v="1"/>
        <pc:sldMasterMkLst>
          <pc:docMk/>
          <pc:sldMasterMk cId="633283110" sldId="2147483672"/>
        </pc:sldMasterMkLst>
        <pc:sldLayoutChg chg="add del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2071657376" sldId="2147483673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4090538110" sldId="2147483674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2908230370" sldId="2147483675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994120308" sldId="2147483676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1120090608" sldId="2147483677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1616976457" sldId="2147483678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3683334756" sldId="2147483679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3650215954" sldId="2147483680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979136486" sldId="2147483681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2394218303" sldId="2147483682"/>
          </pc:sldLayoutMkLst>
        </pc:sldLayoutChg>
        <pc:sldLayoutChg chg="add del replId">
          <pc:chgData name="MIGUEL HENRIQUES" userId="S::p5954@mso365.ismat.pt::d4c7ed8c-a3ff-43d9-ac00-ca0a4a8a61d6" providerId="AD" clId="Web-{89525591-8788-C3D8-DF95-FBCA537782F8}" dt="2020-07-09T13:15:27.043" v="1"/>
          <pc:sldLayoutMkLst>
            <pc:docMk/>
            <pc:sldMasterMk cId="633283110" sldId="2147483672"/>
            <pc:sldLayoutMk cId="1969307178" sldId="2147483683"/>
          </pc:sldLayoutMkLst>
        </pc:sldLayoutChg>
      </pc:sldMasterChg>
      <pc:sldMasterChg chg="add del addSldLayout delSldLayout">
        <pc:chgData name="MIGUEL HENRIQUES" userId="S::p5954@mso365.ismat.pt::d4c7ed8c-a3ff-43d9-ac00-ca0a4a8a61d6" providerId="AD" clId="Web-{89525591-8788-C3D8-DF95-FBCA537782F8}" dt="2020-07-09T13:16:56.204" v="12"/>
        <pc:sldMasterMkLst>
          <pc:docMk/>
          <pc:sldMasterMk cId="2859903318" sldId="2147483685"/>
        </pc:sldMasterMkLst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4104620602" sldId="2147483674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2890438317" sldId="2147483675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2311361342" sldId="2147483676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388050076" sldId="2147483677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2833948481" sldId="2147483678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139579772" sldId="2147483679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4253254631" sldId="2147483680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2417929767" sldId="2147483681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2184301402" sldId="2147483682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2245558040" sldId="2147483683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56.204" v="12"/>
          <pc:sldLayoutMkLst>
            <pc:docMk/>
            <pc:sldMasterMk cId="2859903318" sldId="2147483685"/>
            <pc:sldLayoutMk cId="3657357470" sldId="2147483684"/>
          </pc:sldLayoutMkLst>
        </pc:sldLayoutChg>
      </pc:sldMasterChg>
      <pc:sldMasterChg chg="add del addSldLayout delSldLayout">
        <pc:chgData name="MIGUEL HENRIQUES" userId="S::p5954@mso365.ismat.pt::d4c7ed8c-a3ff-43d9-ac00-ca0a4a8a61d6" providerId="AD" clId="Web-{89525591-8788-C3D8-DF95-FBCA537782F8}" dt="2020-07-09T13:16:02.529" v="5"/>
        <pc:sldMasterMkLst>
          <pc:docMk/>
          <pc:sldMasterMk cId="3736731389" sldId="2147483685"/>
        </pc:sldMasterMkLst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2855712188" sldId="2147483674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1513680988" sldId="2147483675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1575105278" sldId="2147483676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3547070486" sldId="2147483677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2819784978" sldId="2147483678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3444133926" sldId="2147483679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693910249" sldId="2147483680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261652580" sldId="2147483681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1180198873" sldId="2147483682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3247797828" sldId="2147483683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02.529" v="5"/>
          <pc:sldLayoutMkLst>
            <pc:docMk/>
            <pc:sldMasterMk cId="3736731389" sldId="2147483685"/>
            <pc:sldLayoutMk cId="1592494118" sldId="2147483684"/>
          </pc:sldLayoutMkLst>
        </pc:sldLayoutChg>
      </pc:sldMasterChg>
      <pc:sldMasterChg chg="add del addSldLayout delSldLayout">
        <pc:chgData name="MIGUEL HENRIQUES" userId="S::p5954@mso365.ismat.pt::d4c7ed8c-a3ff-43d9-ac00-ca0a4a8a61d6" providerId="AD" clId="Web-{89525591-8788-C3D8-DF95-FBCA537782F8}" dt="2020-07-09T13:16:33.578" v="10"/>
        <pc:sldMasterMkLst>
          <pc:docMk/>
          <pc:sldMasterMk cId="2185661663" sldId="2147483686"/>
        </pc:sldMasterMkLst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1702601782" sldId="2147483674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4012526072" sldId="2147483675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3733578284" sldId="2147483676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4117915854" sldId="2147483677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1507337603" sldId="2147483678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268575096" sldId="2147483679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946092887" sldId="2147483680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1399191807" sldId="2147483681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4116684593" sldId="2147483682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1788302145" sldId="2147483683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1942162592" sldId="2147483684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6:33.578" v="10"/>
          <pc:sldLayoutMkLst>
            <pc:docMk/>
            <pc:sldMasterMk cId="2185661663" sldId="2147483686"/>
            <pc:sldLayoutMk cId="1147477814" sldId="2147483685"/>
          </pc:sldLayoutMkLst>
        </pc:sldLayoutChg>
      </pc:sldMasterChg>
      <pc:sldMasterChg chg="add del addSldLayout delSldLayout">
        <pc:chgData name="MIGUEL HENRIQUES" userId="S::p5954@mso365.ismat.pt::d4c7ed8c-a3ff-43d9-ac00-ca0a4a8a61d6" providerId="AD" clId="Web-{89525591-8788-C3D8-DF95-FBCA537782F8}" dt="2020-07-09T13:15:39.965" v="3"/>
        <pc:sldMasterMkLst>
          <pc:docMk/>
          <pc:sldMasterMk cId="1319419202" sldId="2147483711"/>
        </pc:sldMasterMkLst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1869318594" sldId="2147483700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2553797572" sldId="2147483701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148733543" sldId="2147483702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2600586965" sldId="2147483703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3093573407" sldId="2147483704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1520045462" sldId="2147483705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1134592283" sldId="2147483706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3288488768" sldId="2147483707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4242053651" sldId="2147483708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3762262224" sldId="2147483709"/>
          </pc:sldLayoutMkLst>
        </pc:sldLayoutChg>
        <pc:sldLayoutChg chg="add del">
          <pc:chgData name="MIGUEL HENRIQUES" userId="S::p5954@mso365.ismat.pt::d4c7ed8c-a3ff-43d9-ac00-ca0a4a8a61d6" providerId="AD" clId="Web-{89525591-8788-C3D8-DF95-FBCA537782F8}" dt="2020-07-09T13:15:39.965" v="3"/>
          <pc:sldLayoutMkLst>
            <pc:docMk/>
            <pc:sldMasterMk cId="1319419202" sldId="2147483711"/>
            <pc:sldLayoutMk cId="67118245" sldId="2147483710"/>
          </pc:sldLayoutMkLst>
        </pc:sldLayoutChg>
      </pc:sldMasterChg>
    </pc:docChg>
  </pc:docChgLst>
  <pc:docChgLst>
    <pc:chgData name="MIGUEL HENRIQUES" userId="S::p5954@mso365.ismat.pt::d4c7ed8c-a3ff-43d9-ac00-ca0a4a8a61d6" providerId="AD" clId="Web-{ED79E1E0-DC31-BF27-7267-47F1A2BF1EB2}"/>
    <pc:docChg chg="addSld delSld modSld sldOrd modMainMaster">
      <pc:chgData name="MIGUEL HENRIQUES" userId="S::p5954@mso365.ismat.pt::d4c7ed8c-a3ff-43d9-ac00-ca0a4a8a61d6" providerId="AD" clId="Web-{ED79E1E0-DC31-BF27-7267-47F1A2BF1EB2}" dt="2020-07-23T13:14:08.164" v="6681"/>
      <pc:docMkLst>
        <pc:docMk/>
      </pc:docMkLst>
      <pc:sldChg chg="modSp">
        <pc:chgData name="MIGUEL HENRIQUES" userId="S::p5954@mso365.ismat.pt::d4c7ed8c-a3ff-43d9-ac00-ca0a4a8a61d6" providerId="AD" clId="Web-{ED79E1E0-DC31-BF27-7267-47F1A2BF1EB2}" dt="2020-07-21T11:09:09.034" v="22" actId="20577"/>
        <pc:sldMkLst>
          <pc:docMk/>
          <pc:sldMk cId="109857222" sldId="256"/>
        </pc:sldMkLst>
        <pc:spChg chg="mod">
          <ac:chgData name="MIGUEL HENRIQUES" userId="S::p5954@mso365.ismat.pt::d4c7ed8c-a3ff-43d9-ac00-ca0a4a8a61d6" providerId="AD" clId="Web-{ED79E1E0-DC31-BF27-7267-47F1A2BF1EB2}" dt="2020-07-21T11:09:09.034" v="2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16:06.501" v="133" actId="20577"/>
        <pc:sldMkLst>
          <pc:docMk/>
          <pc:sldMk cId="3657446074" sldId="257"/>
        </pc:sldMkLst>
        <pc:spChg chg="mod">
          <ac:chgData name="MIGUEL HENRIQUES" userId="S::p5954@mso365.ismat.pt::d4c7ed8c-a3ff-43d9-ac00-ca0a4a8a61d6" providerId="AD" clId="Web-{ED79E1E0-DC31-BF27-7267-47F1A2BF1EB2}" dt="2020-07-21T11:16:06.501" v="133" actId="20577"/>
          <ac:spMkLst>
            <pc:docMk/>
            <pc:sldMk cId="3657446074" sldId="257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15:57.016" v="128" actId="20577"/>
          <ac:spMkLst>
            <pc:docMk/>
            <pc:sldMk cId="3657446074" sldId="257"/>
            <ac:spMk id="3" creationId="{182847AE-B2E3-48DC-AD38-37A819880264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1T11:10:14.695" v="33"/>
          <ac:spMkLst>
            <pc:docMk/>
            <pc:sldMk cId="3657446074" sldId="257"/>
            <ac:spMk id="5" creationId="{FFD3DA87-C24C-4905-B691-6F9B7FD0D3E6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1T11:09:37.911" v="27"/>
          <ac:spMkLst>
            <pc:docMk/>
            <pc:sldMk cId="3657446074" sldId="257"/>
            <ac:spMk id="6" creationId="{D5280321-BB9F-40E8-A06F-25228287A08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15.793" v="66" actId="1076"/>
          <ac:spMkLst>
            <pc:docMk/>
            <pc:sldMk cId="3657446074" sldId="257"/>
            <ac:spMk id="7" creationId="{0B7D027C-D892-4082-B21E-2B4629580C14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16:14.814" v="136" actId="20577"/>
        <pc:sldMkLst>
          <pc:docMk/>
          <pc:sldMk cId="3229154705" sldId="258"/>
        </pc:sldMkLst>
        <pc:spChg chg="mod">
          <ac:chgData name="MIGUEL HENRIQUES" userId="S::p5954@mso365.ismat.pt::d4c7ed8c-a3ff-43d9-ac00-ca0a4a8a61d6" providerId="AD" clId="Web-{ED79E1E0-DC31-BF27-7267-47F1A2BF1EB2}" dt="2020-07-21T11:16:14.814" v="136" actId="20577"/>
          <ac:spMkLst>
            <pc:docMk/>
            <pc:sldMk cId="3229154705" sldId="258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16:00.453" v="130" actId="20577"/>
          <ac:spMkLst>
            <pc:docMk/>
            <pc:sldMk cId="3229154705" sldId="258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21.684" v="67"/>
          <ac:spMkLst>
            <pc:docMk/>
            <pc:sldMk cId="3229154705" sldId="258"/>
            <ac:spMk id="5" creationId="{A386DACB-C969-410F-BD61-85E24D5E43C0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22.200" v="68"/>
          <ac:spMkLst>
            <pc:docMk/>
            <pc:sldMk cId="3229154705" sldId="258"/>
            <ac:spMk id="7" creationId="{55AB5BEC-116A-4CCF-97DF-069F4F0D57F1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17:15.037" v="144" actId="20577"/>
        <pc:sldMkLst>
          <pc:docMk/>
          <pc:sldMk cId="1629130414" sldId="259"/>
        </pc:sldMkLst>
        <pc:spChg chg="mod">
          <ac:chgData name="MIGUEL HENRIQUES" userId="S::p5954@mso365.ismat.pt::d4c7ed8c-a3ff-43d9-ac00-ca0a4a8a61d6" providerId="AD" clId="Web-{ED79E1E0-DC31-BF27-7267-47F1A2BF1EB2}" dt="2020-07-21T11:17:15.037" v="144" actId="20577"/>
          <ac:spMkLst>
            <pc:docMk/>
            <pc:sldMk cId="1629130414" sldId="259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17:11.880" v="141" actId="20577"/>
          <ac:spMkLst>
            <pc:docMk/>
            <pc:sldMk cId="1629130414" sldId="259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24.903" v="69"/>
          <ac:spMkLst>
            <pc:docMk/>
            <pc:sldMk cId="1629130414" sldId="259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25.153" v="70"/>
          <ac:spMkLst>
            <pc:docMk/>
            <pc:sldMk cId="1629130414" sldId="259"/>
            <ac:spMk id="7" creationId="{3D3E0275-A5AF-4E0D-9E64-EF5377FB5ECC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17:22.428" v="149" actId="20577"/>
        <pc:sldMkLst>
          <pc:docMk/>
          <pc:sldMk cId="4193925749" sldId="261"/>
        </pc:sldMkLst>
        <pc:spChg chg="mod">
          <ac:chgData name="MIGUEL HENRIQUES" userId="S::p5954@mso365.ismat.pt::d4c7ed8c-a3ff-43d9-ac00-ca0a4a8a61d6" providerId="AD" clId="Web-{ED79E1E0-DC31-BF27-7267-47F1A2BF1EB2}" dt="2020-07-21T11:17:19.365" v="146" actId="20577"/>
          <ac:spMkLst>
            <pc:docMk/>
            <pc:sldMk cId="4193925749" sldId="261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17:22.428" v="149" actId="20577"/>
          <ac:spMkLst>
            <pc:docMk/>
            <pc:sldMk cId="4193925749" sldId="261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28.232" v="71"/>
          <ac:spMkLst>
            <pc:docMk/>
            <pc:sldMk cId="4193925749" sldId="261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28.528" v="72"/>
          <ac:spMkLst>
            <pc:docMk/>
            <pc:sldMk cId="4193925749" sldId="261"/>
            <ac:spMk id="56" creationId="{AFE2D06D-E7B6-4DDA-BE3F-CD6FC25FF8F7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17:51.977" v="157" actId="20577"/>
        <pc:sldMkLst>
          <pc:docMk/>
          <pc:sldMk cId="1284805020" sldId="262"/>
        </pc:sldMkLst>
        <pc:spChg chg="mod">
          <ac:chgData name="MIGUEL HENRIQUES" userId="S::p5954@mso365.ismat.pt::d4c7ed8c-a3ff-43d9-ac00-ca0a4a8a61d6" providerId="AD" clId="Web-{ED79E1E0-DC31-BF27-7267-47F1A2BF1EB2}" dt="2020-07-21T11:17:51.977" v="157" actId="20577"/>
          <ac:spMkLst>
            <pc:docMk/>
            <pc:sldMk cId="1284805020" sldId="262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17:49.289" v="152" actId="20577"/>
          <ac:spMkLst>
            <pc:docMk/>
            <pc:sldMk cId="1284805020" sldId="262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31.529" v="73"/>
          <ac:spMkLst>
            <pc:docMk/>
            <pc:sldMk cId="1284805020" sldId="262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31.841" v="74"/>
          <ac:spMkLst>
            <pc:docMk/>
            <pc:sldMk cId="1284805020" sldId="262"/>
            <ac:spMk id="7" creationId="{62A38EC3-FAD3-48FC-B4F5-B4AF627724BD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18:00.399" v="164" actId="20577"/>
        <pc:sldMkLst>
          <pc:docMk/>
          <pc:sldMk cId="309275313" sldId="263"/>
        </pc:sldMkLst>
        <pc:spChg chg="mod">
          <ac:chgData name="MIGUEL HENRIQUES" userId="S::p5954@mso365.ismat.pt::d4c7ed8c-a3ff-43d9-ac00-ca0a4a8a61d6" providerId="AD" clId="Web-{ED79E1E0-DC31-BF27-7267-47F1A2BF1EB2}" dt="2020-07-21T11:18:00.399" v="164" actId="20577"/>
          <ac:spMkLst>
            <pc:docMk/>
            <pc:sldMk cId="309275313" sldId="263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17:57.977" v="159" actId="20577"/>
          <ac:spMkLst>
            <pc:docMk/>
            <pc:sldMk cId="309275313" sldId="263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35.029" v="75"/>
          <ac:spMkLst>
            <pc:docMk/>
            <pc:sldMk cId="309275313" sldId="263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35.294" v="76"/>
          <ac:spMkLst>
            <pc:docMk/>
            <pc:sldMk cId="309275313" sldId="263"/>
            <ac:spMk id="7" creationId="{79BB48D9-9F6D-4FBE-B90A-129D8EC9F0CF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18:23.776" v="174" actId="20577"/>
        <pc:sldMkLst>
          <pc:docMk/>
          <pc:sldMk cId="1146893715" sldId="264"/>
        </pc:sldMkLst>
        <pc:spChg chg="mod">
          <ac:chgData name="MIGUEL HENRIQUES" userId="S::p5954@mso365.ismat.pt::d4c7ed8c-a3ff-43d9-ac00-ca0a4a8a61d6" providerId="AD" clId="Web-{ED79E1E0-DC31-BF27-7267-47F1A2BF1EB2}" dt="2020-07-21T11:18:23.776" v="174" actId="20577"/>
          <ac:spMkLst>
            <pc:docMk/>
            <pc:sldMk cId="1146893715" sldId="264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18:20.104" v="169" actId="20577"/>
          <ac:spMkLst>
            <pc:docMk/>
            <pc:sldMk cId="1146893715" sldId="264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39.560" v="77"/>
          <ac:spMkLst>
            <pc:docMk/>
            <pc:sldMk cId="1146893715" sldId="264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39.779" v="78"/>
          <ac:spMkLst>
            <pc:docMk/>
            <pc:sldMk cId="1146893715" sldId="264"/>
            <ac:spMk id="7" creationId="{2C2EC515-5D35-4A2C-B625-3651FCBB79A1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18:33.480" v="181" actId="20577"/>
        <pc:sldMkLst>
          <pc:docMk/>
          <pc:sldMk cId="3525255561" sldId="266"/>
        </pc:sldMkLst>
        <pc:spChg chg="mod">
          <ac:chgData name="MIGUEL HENRIQUES" userId="S::p5954@mso365.ismat.pt::d4c7ed8c-a3ff-43d9-ac00-ca0a4a8a61d6" providerId="AD" clId="Web-{ED79E1E0-DC31-BF27-7267-47F1A2BF1EB2}" dt="2020-07-21T11:18:33.480" v="181" actId="20577"/>
          <ac:spMkLst>
            <pc:docMk/>
            <pc:sldMk cId="3525255561" sldId="266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18:30.261" v="176" actId="20577"/>
          <ac:spMkLst>
            <pc:docMk/>
            <pc:sldMk cId="3525255561" sldId="266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42.873" v="79"/>
          <ac:spMkLst>
            <pc:docMk/>
            <pc:sldMk cId="3525255561" sldId="266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43.139" v="80"/>
          <ac:spMkLst>
            <pc:docMk/>
            <pc:sldMk cId="3525255561" sldId="266"/>
            <ac:spMk id="7" creationId="{207DAF2D-F499-4EBB-8038-DD569668F9B8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18:40.605" v="188" actId="20577"/>
        <pc:sldMkLst>
          <pc:docMk/>
          <pc:sldMk cId="2414611352" sldId="267"/>
        </pc:sldMkLst>
        <pc:spChg chg="mod">
          <ac:chgData name="MIGUEL HENRIQUES" userId="S::p5954@mso365.ismat.pt::d4c7ed8c-a3ff-43d9-ac00-ca0a4a8a61d6" providerId="AD" clId="Web-{ED79E1E0-DC31-BF27-7267-47F1A2BF1EB2}" dt="2020-07-21T11:18:40.605" v="188" actId="20577"/>
          <ac:spMkLst>
            <pc:docMk/>
            <pc:sldMk cId="2414611352" sldId="267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18:38.105" v="183" actId="20577"/>
          <ac:spMkLst>
            <pc:docMk/>
            <pc:sldMk cId="2414611352" sldId="267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46.577" v="81"/>
          <ac:spMkLst>
            <pc:docMk/>
            <pc:sldMk cId="2414611352" sldId="267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46.889" v="82"/>
          <ac:spMkLst>
            <pc:docMk/>
            <pc:sldMk cId="2414611352" sldId="267"/>
            <ac:spMk id="7" creationId="{1A69A020-A0FA-44ED-B732-066D554E7A58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21:26.570" v="192" actId="20577"/>
        <pc:sldMkLst>
          <pc:docMk/>
          <pc:sldMk cId="2416746787" sldId="268"/>
        </pc:sldMkLst>
        <pc:spChg chg="mod">
          <ac:chgData name="MIGUEL HENRIQUES" userId="S::p5954@mso365.ismat.pt::d4c7ed8c-a3ff-43d9-ac00-ca0a4a8a61d6" providerId="AD" clId="Web-{ED79E1E0-DC31-BF27-7267-47F1A2BF1EB2}" dt="2020-07-21T11:21:26.570" v="192" actId="20577"/>
          <ac:spMkLst>
            <pc:docMk/>
            <pc:sldMk cId="2416746787" sldId="268"/>
            <ac:spMk id="2" creationId="{3BC94028-C5EC-4D49-B79F-08DA39E7A422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49.405" v="83"/>
          <ac:spMkLst>
            <pc:docMk/>
            <pc:sldMk cId="2416746787" sldId="268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49.717" v="84"/>
          <ac:spMkLst>
            <pc:docMk/>
            <pc:sldMk cId="2416746787" sldId="268"/>
            <ac:spMk id="7" creationId="{A20DC66C-F7F1-45E2-A5E1-E313A7BA2070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21:53.181" v="202" actId="1076"/>
        <pc:sldMkLst>
          <pc:docMk/>
          <pc:sldMk cId="776814802" sldId="269"/>
        </pc:sldMkLst>
        <pc:spChg chg="mod">
          <ac:chgData name="MIGUEL HENRIQUES" userId="S::p5954@mso365.ismat.pt::d4c7ed8c-a3ff-43d9-ac00-ca0a4a8a61d6" providerId="AD" clId="Web-{ED79E1E0-DC31-BF27-7267-47F1A2BF1EB2}" dt="2020-07-21T11:21:42.243" v="195" actId="20577"/>
          <ac:spMkLst>
            <pc:docMk/>
            <pc:sldMk cId="776814802" sldId="269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1:46.118" v="198" actId="20577"/>
          <ac:spMkLst>
            <pc:docMk/>
            <pc:sldMk cId="776814802" sldId="269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1:54.124" v="85"/>
          <ac:spMkLst>
            <pc:docMk/>
            <pc:sldMk cId="776814802" sldId="269"/>
            <ac:spMk id="5" creationId="{E6DC498A-872C-40C7-9C21-0C927CAA349C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1:53.181" v="201" actId="1076"/>
          <ac:spMkLst>
            <pc:docMk/>
            <pc:sldMk cId="776814802" sldId="269"/>
            <ac:spMk id="6" creationId="{17078840-C6BB-4307-872C-0BE4D75B6140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1:53.181" v="202" actId="1076"/>
          <ac:spMkLst>
            <pc:docMk/>
            <pc:sldMk cId="776814802" sldId="269"/>
            <ac:spMk id="7" creationId="{4AF486B4-7B92-43B4-8D1D-0AD01D13533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1:54.499" v="86"/>
          <ac:spMkLst>
            <pc:docMk/>
            <pc:sldMk cId="776814802" sldId="269"/>
            <ac:spMk id="9" creationId="{2761D587-B62D-410E-A784-D5446F7B175F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54:31.081" v="290" actId="20577"/>
        <pc:sldMkLst>
          <pc:docMk/>
          <pc:sldMk cId="4101559276" sldId="270"/>
        </pc:sldMkLst>
        <pc:spChg chg="mod">
          <ac:chgData name="MIGUEL HENRIQUES" userId="S::p5954@mso365.ismat.pt::d4c7ed8c-a3ff-43d9-ac00-ca0a4a8a61d6" providerId="AD" clId="Web-{ED79E1E0-DC31-BF27-7267-47F1A2BF1EB2}" dt="2020-07-21T11:54:31.081" v="290" actId="20577"/>
          <ac:spMkLst>
            <pc:docMk/>
            <pc:sldMk cId="4101559276" sldId="270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2:04.369" v="203" actId="20577"/>
          <ac:spMkLst>
            <pc:docMk/>
            <pc:sldMk cId="4101559276" sldId="270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11.680" v="92"/>
          <ac:spMkLst>
            <pc:docMk/>
            <pc:sldMk cId="4101559276" sldId="270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4:11.993" v="93"/>
          <ac:spMkLst>
            <pc:docMk/>
            <pc:sldMk cId="4101559276" sldId="270"/>
            <ac:spMk id="6" creationId="{D7A50256-3352-40DE-ACED-2656B12C2724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1:22:23.120" v="231" actId="20577"/>
        <pc:sldMkLst>
          <pc:docMk/>
          <pc:sldMk cId="2290326771" sldId="271"/>
        </pc:sldMkLst>
        <pc:spChg chg="mod">
          <ac:chgData name="MIGUEL HENRIQUES" userId="S::p5954@mso365.ismat.pt::d4c7ed8c-a3ff-43d9-ac00-ca0a4a8a61d6" providerId="AD" clId="Web-{ED79E1E0-DC31-BF27-7267-47F1A2BF1EB2}" dt="2020-07-21T11:22:23.120" v="231" actId="20577"/>
          <ac:spMkLst>
            <pc:docMk/>
            <pc:sldMk cId="2290326771" sldId="271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2:12.401" v="209" actId="20577"/>
          <ac:spMkLst>
            <pc:docMk/>
            <pc:sldMk cId="2290326771" sldId="271"/>
            <ac:spMk id="3" creationId="{182847AE-B2E3-48DC-AD38-37A81988026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16.634" v="94"/>
          <ac:spMkLst>
            <pc:docMk/>
            <pc:sldMk cId="2290326771" sldId="271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4:16.946" v="95"/>
          <ac:spMkLst>
            <pc:docMk/>
            <pc:sldMk cId="2290326771" sldId="271"/>
            <ac:spMk id="8" creationId="{FEE8B5BE-D167-4B17-AD20-55A1CFE2A850}"/>
          </ac:spMkLst>
        </pc:spChg>
        <pc:graphicFrameChg chg="mod modGraphic">
          <ac:chgData name="MIGUEL HENRIQUES" userId="S::p5954@mso365.ismat.pt::d4c7ed8c-a3ff-43d9-ac00-ca0a4a8a61d6" providerId="AD" clId="Web-{ED79E1E0-DC31-BF27-7267-47F1A2BF1EB2}" dt="2020-07-21T11:22:19.042" v="230"/>
          <ac:graphicFrameMkLst>
            <pc:docMk/>
            <pc:sldMk cId="2290326771" sldId="271"/>
            <ac:graphicFrameMk id="6" creationId="{34E030A8-D30C-4D37-97BA-1F9C71C9D3D8}"/>
          </ac:graphicFrameMkLst>
        </pc:graphicFrameChg>
      </pc:sldChg>
      <pc:sldChg chg="addSp delSp modSp">
        <pc:chgData name="MIGUEL HENRIQUES" userId="S::p5954@mso365.ismat.pt::d4c7ed8c-a3ff-43d9-ac00-ca0a4a8a61d6" providerId="AD" clId="Web-{ED79E1E0-DC31-BF27-7267-47F1A2BF1EB2}" dt="2020-07-21T11:57:11.905" v="349" actId="1076"/>
        <pc:sldMkLst>
          <pc:docMk/>
          <pc:sldMk cId="1995097010" sldId="272"/>
        </pc:sldMkLst>
        <pc:spChg chg="mod">
          <ac:chgData name="MIGUEL HENRIQUES" userId="S::p5954@mso365.ismat.pt::d4c7ed8c-a3ff-43d9-ac00-ca0a4a8a61d6" providerId="AD" clId="Web-{ED79E1E0-DC31-BF27-7267-47F1A2BF1EB2}" dt="2020-07-21T11:54:58.333" v="299"/>
          <ac:spMkLst>
            <pc:docMk/>
            <pc:sldMk cId="1995097010" sldId="272"/>
            <ac:spMk id="2" creationId="{3BC94028-C5EC-4D49-B79F-08DA39E7A42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54:58.474" v="309"/>
          <ac:spMkLst>
            <pc:docMk/>
            <pc:sldMk cId="1995097010" sldId="272"/>
            <ac:spMk id="3" creationId="{BF4DB02B-73CB-4718-B337-FCC274147DF0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4:58.349" v="300"/>
          <ac:spMkLst>
            <pc:docMk/>
            <pc:sldMk cId="1995097010" sldId="272"/>
            <ac:spMk id="4" creationId="{9EEDE129-694F-41D7-B330-872E4C54588E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31.588" v="100"/>
          <ac:spMkLst>
            <pc:docMk/>
            <pc:sldMk cId="1995097010" sldId="272"/>
            <ac:spMk id="5" creationId="{E6DC498A-872C-40C7-9C21-0C927CAA349C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4:58.364" v="301"/>
          <ac:spMkLst>
            <pc:docMk/>
            <pc:sldMk cId="1995097010" sldId="272"/>
            <ac:spMk id="6" creationId="{0E8FFAAE-518A-4A93-AC0B-E89FEDCD1219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5:26.085" v="317" actId="1076"/>
          <ac:spMkLst>
            <pc:docMk/>
            <pc:sldMk cId="1995097010" sldId="272"/>
            <ac:spMk id="10" creationId="{AAB8962C-4F62-4029-83E4-C0000625FA54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5:49.868" v="320" actId="1076"/>
          <ac:spMkLst>
            <pc:docMk/>
            <pc:sldMk cId="1995097010" sldId="272"/>
            <ac:spMk id="11" creationId="{8B3F7B9F-AC9E-4874-8A76-85170DAC3D45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6:08.447" v="324" actId="1076"/>
          <ac:spMkLst>
            <pc:docMk/>
            <pc:sldMk cId="1995097010" sldId="272"/>
            <ac:spMk id="12" creationId="{748DD7BE-443F-4C89-8A0D-D3BDB48E80F6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6:32.652" v="328" actId="1076"/>
          <ac:spMkLst>
            <pc:docMk/>
            <pc:sldMk cId="1995097010" sldId="272"/>
            <ac:spMk id="13" creationId="{3B04A5FA-B973-484E-AAC4-675FE39AC905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5:49.884" v="321" actId="1076"/>
          <ac:spMkLst>
            <pc:docMk/>
            <pc:sldMk cId="1995097010" sldId="272"/>
            <ac:spMk id="14" creationId="{64BD5DF3-87D3-4048-B689-455CE681AEE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6:08.463" v="325" actId="1076"/>
          <ac:spMkLst>
            <pc:docMk/>
            <pc:sldMk cId="1995097010" sldId="272"/>
            <ac:spMk id="15" creationId="{A7512127-68F9-4ACD-B1E7-3ED0B305D77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6:32.652" v="329" actId="1076"/>
          <ac:spMkLst>
            <pc:docMk/>
            <pc:sldMk cId="1995097010" sldId="272"/>
            <ac:spMk id="16" creationId="{2E598360-5ECD-43D9-9488-34D21FC44F08}"/>
          </ac:spMkLst>
        </pc:spChg>
        <pc:grpChg chg="add mod">
          <ac:chgData name="MIGUEL HENRIQUES" userId="S::p5954@mso365.ismat.pt::d4c7ed8c-a3ff-43d9-ac00-ca0a4a8a61d6" providerId="AD" clId="Web-{ED79E1E0-DC31-BF27-7267-47F1A2BF1EB2}" dt="2020-07-21T11:57:11.858" v="347" actId="1076"/>
          <ac:grpSpMkLst>
            <pc:docMk/>
            <pc:sldMk cId="1995097010" sldId="272"/>
            <ac:grpSpMk id="5" creationId="{5BFFAE5D-6B26-41A3-8C70-C91F18E0D1F6}"/>
          </ac:grpSpMkLst>
        </pc:grpChg>
        <pc:grpChg chg="add mod">
          <ac:chgData name="MIGUEL HENRIQUES" userId="S::p5954@mso365.ismat.pt::d4c7ed8c-a3ff-43d9-ac00-ca0a4a8a61d6" providerId="AD" clId="Web-{ED79E1E0-DC31-BF27-7267-47F1A2BF1EB2}" dt="2020-07-21T11:57:11.889" v="348" actId="1076"/>
          <ac:grpSpMkLst>
            <pc:docMk/>
            <pc:sldMk cId="1995097010" sldId="272"/>
            <ac:grpSpMk id="7" creationId="{8C8FED0F-50CE-4CE2-B29F-E1F67F966A55}"/>
          </ac:grpSpMkLst>
        </pc:grpChg>
        <pc:grpChg chg="add mod">
          <ac:chgData name="MIGUEL HENRIQUES" userId="S::p5954@mso365.ismat.pt::d4c7ed8c-a3ff-43d9-ac00-ca0a4a8a61d6" providerId="AD" clId="Web-{ED79E1E0-DC31-BF27-7267-47F1A2BF1EB2}" dt="2020-07-21T11:57:11.905" v="349" actId="1076"/>
          <ac:grpSpMkLst>
            <pc:docMk/>
            <pc:sldMk cId="1995097010" sldId="272"/>
            <ac:grpSpMk id="8" creationId="{4B03C268-AB33-4004-AAFA-BD393B6BBA3B}"/>
          </ac:grpSpMkLst>
        </pc:grpChg>
      </pc:sldChg>
      <pc:sldChg chg="addSp delSp modSp">
        <pc:chgData name="MIGUEL HENRIQUES" userId="S::p5954@mso365.ismat.pt::d4c7ed8c-a3ff-43d9-ac00-ca0a4a8a61d6" providerId="AD" clId="Web-{ED79E1E0-DC31-BF27-7267-47F1A2BF1EB2}" dt="2020-07-21T12:08:06.012" v="379" actId="1076"/>
        <pc:sldMkLst>
          <pc:docMk/>
          <pc:sldMk cId="2618948960" sldId="273"/>
        </pc:sldMkLst>
        <pc:spChg chg="mod">
          <ac:chgData name="MIGUEL HENRIQUES" userId="S::p5954@mso365.ismat.pt::d4c7ed8c-a3ff-43d9-ac00-ca0a4a8a61d6" providerId="AD" clId="Web-{ED79E1E0-DC31-BF27-7267-47F1A2BF1EB2}" dt="2020-07-21T12:06:58.883" v="350"/>
          <ac:spMkLst>
            <pc:docMk/>
            <pc:sldMk cId="2618948960" sldId="273"/>
            <ac:spMk id="2" creationId="{3BC94028-C5EC-4D49-B79F-08DA39E7A42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4:35.463" v="103"/>
          <ac:spMkLst>
            <pc:docMk/>
            <pc:sldMk cId="2618948960" sldId="273"/>
            <ac:spMk id="3" creationId="{DC621FD2-8AFC-4FA2-BEB3-20703625F397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06:58.898" v="351"/>
          <ac:spMkLst>
            <pc:docMk/>
            <pc:sldMk cId="2618948960" sldId="273"/>
            <ac:spMk id="4" creationId="{9EEDE129-694F-41D7-B330-872E4C54588E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35.213" v="102"/>
          <ac:spMkLst>
            <pc:docMk/>
            <pc:sldMk cId="2618948960" sldId="273"/>
            <ac:spMk id="5" creationId="{E6DC498A-872C-40C7-9C21-0C927CAA349C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06:58.914" v="352"/>
          <ac:spMkLst>
            <pc:docMk/>
            <pc:sldMk cId="2618948960" sldId="273"/>
            <ac:spMk id="6" creationId="{0E8FFAAE-518A-4A93-AC0B-E89FEDCD1219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06:58.930" v="353"/>
          <ac:spMkLst>
            <pc:docMk/>
            <pc:sldMk cId="2618948960" sldId="273"/>
            <ac:spMk id="10" creationId="{AAB8962C-4F62-4029-83E4-C0000625FA54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07:08.602" v="360" actId="1076"/>
          <ac:spMkLst>
            <pc:docMk/>
            <pc:sldMk cId="2618948960" sldId="273"/>
            <ac:spMk id="11" creationId="{8B3F7B9F-AC9E-4874-8A76-85170DAC3D45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07:28.088" v="364" actId="1076"/>
          <ac:spMkLst>
            <pc:docMk/>
            <pc:sldMk cId="2618948960" sldId="273"/>
            <ac:spMk id="12" creationId="{748DD7BE-443F-4C89-8A0D-D3BDB48E80F6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07:40.698" v="368" actId="1076"/>
          <ac:spMkLst>
            <pc:docMk/>
            <pc:sldMk cId="2618948960" sldId="273"/>
            <ac:spMk id="13" creationId="{3B04A5FA-B973-484E-AAC4-675FE39AC905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07:53.558" v="373" actId="1076"/>
          <ac:spMkLst>
            <pc:docMk/>
            <pc:sldMk cId="2618948960" sldId="273"/>
            <ac:spMk id="14" creationId="{64BD5DF3-87D3-4048-B689-455CE681AEE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07:28.104" v="365" actId="1076"/>
          <ac:spMkLst>
            <pc:docMk/>
            <pc:sldMk cId="2618948960" sldId="273"/>
            <ac:spMk id="15" creationId="{A7512127-68F9-4ACD-B1E7-3ED0B305D77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07:40.714" v="369" actId="1076"/>
          <ac:spMkLst>
            <pc:docMk/>
            <pc:sldMk cId="2618948960" sldId="273"/>
            <ac:spMk id="16" creationId="{2E598360-5ECD-43D9-9488-34D21FC44F08}"/>
          </ac:spMkLst>
        </pc:spChg>
        <pc:grpChg chg="add mod">
          <ac:chgData name="MIGUEL HENRIQUES" userId="S::p5954@mso365.ismat.pt::d4c7ed8c-a3ff-43d9-ac00-ca0a4a8a61d6" providerId="AD" clId="Web-{ED79E1E0-DC31-BF27-7267-47F1A2BF1EB2}" dt="2020-07-21T12:08:05.966" v="377" actId="1076"/>
          <ac:grpSpMkLst>
            <pc:docMk/>
            <pc:sldMk cId="2618948960" sldId="273"/>
            <ac:grpSpMk id="5" creationId="{101D1A5A-DDA6-4060-A592-D0C27FCA15C8}"/>
          </ac:grpSpMkLst>
        </pc:grpChg>
        <pc:grpChg chg="add mod">
          <ac:chgData name="MIGUEL HENRIQUES" userId="S::p5954@mso365.ismat.pt::d4c7ed8c-a3ff-43d9-ac00-ca0a4a8a61d6" providerId="AD" clId="Web-{ED79E1E0-DC31-BF27-7267-47F1A2BF1EB2}" dt="2020-07-21T12:08:05.981" v="378" actId="1076"/>
          <ac:grpSpMkLst>
            <pc:docMk/>
            <pc:sldMk cId="2618948960" sldId="273"/>
            <ac:grpSpMk id="7" creationId="{0F105854-20AE-44F7-AADB-FA5C97C7741B}"/>
          </ac:grpSpMkLst>
        </pc:grpChg>
        <pc:grpChg chg="add mod">
          <ac:chgData name="MIGUEL HENRIQUES" userId="S::p5954@mso365.ismat.pt::d4c7ed8c-a3ff-43d9-ac00-ca0a4a8a61d6" providerId="AD" clId="Web-{ED79E1E0-DC31-BF27-7267-47F1A2BF1EB2}" dt="2020-07-21T12:08:06.012" v="379" actId="1076"/>
          <ac:grpSpMkLst>
            <pc:docMk/>
            <pc:sldMk cId="2618948960" sldId="273"/>
            <ac:grpSpMk id="8" creationId="{F09F417F-E7A3-46F3-A4DB-076AC28BFAA2}"/>
          </ac:grpSpMkLst>
        </pc:grpChg>
      </pc:sldChg>
      <pc:sldChg chg="addSp delSp modSp">
        <pc:chgData name="MIGUEL HENRIQUES" userId="S::p5954@mso365.ismat.pt::d4c7ed8c-a3ff-43d9-ac00-ca0a4a8a61d6" providerId="AD" clId="Web-{ED79E1E0-DC31-BF27-7267-47F1A2BF1EB2}" dt="2020-07-21T12:19:46.826" v="460" actId="1076"/>
        <pc:sldMkLst>
          <pc:docMk/>
          <pc:sldMk cId="1116411374" sldId="274"/>
        </pc:sldMkLst>
        <pc:spChg chg="mod">
          <ac:chgData name="MIGUEL HENRIQUES" userId="S::p5954@mso365.ismat.pt::d4c7ed8c-a3ff-43d9-ac00-ca0a4a8a61d6" providerId="AD" clId="Web-{ED79E1E0-DC31-BF27-7267-47F1A2BF1EB2}" dt="2020-07-21T11:26:20.402" v="240" actId="20577"/>
          <ac:spMkLst>
            <pc:docMk/>
            <pc:sldMk cId="1116411374" sldId="274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18:17.992" v="416" actId="20577"/>
          <ac:spMkLst>
            <pc:docMk/>
            <pc:sldMk cId="1116411374" sldId="274"/>
            <ac:spMk id="3" creationId="{AFA3691E-8ED2-43E4-B8D2-CF8B6B3977F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21.165" v="96"/>
          <ac:spMkLst>
            <pc:docMk/>
            <pc:sldMk cId="1116411374" sldId="274"/>
            <ac:spMk id="5" creationId="{E6DC498A-872C-40C7-9C21-0C927CAA349C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8:15.395" v="284" actId="1076"/>
          <ac:spMkLst>
            <pc:docMk/>
            <pc:sldMk cId="1116411374" sldId="274"/>
            <ac:spMk id="6" creationId="{633ECB22-DE71-4F1A-9960-D3B38C8654C8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4:21.431" v="97"/>
          <ac:spMkLst>
            <pc:docMk/>
            <pc:sldMk cId="1116411374" sldId="274"/>
            <ac:spMk id="8" creationId="{3B3ABB69-DA54-4194-8DF1-01EEB011A406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7:37.283" v="268" actId="1076"/>
          <ac:spMkLst>
            <pc:docMk/>
            <pc:sldMk cId="1116411374" sldId="274"/>
            <ac:spMk id="9" creationId="{D21016F5-EB3D-4E22-90E5-C77DB0AB45EE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7:37.298" v="269" actId="1076"/>
          <ac:spMkLst>
            <pc:docMk/>
            <pc:sldMk cId="1116411374" sldId="274"/>
            <ac:spMk id="19" creationId="{A31AACCB-BAC7-4223-98EE-00804F08DB7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7:37.329" v="272" actId="1076"/>
          <ac:spMkLst>
            <pc:docMk/>
            <pc:sldMk cId="1116411374" sldId="274"/>
            <ac:spMk id="22" creationId="{2CC38E64-0BD6-4DE7-ACF2-FA6E9759B7DA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7:37.329" v="273" actId="1076"/>
          <ac:spMkLst>
            <pc:docMk/>
            <pc:sldMk cId="1116411374" sldId="274"/>
            <ac:spMk id="23" creationId="{8C9BED7E-ACA6-404A-8FBA-4ECED718AB4C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7:37.345" v="274" actId="1076"/>
          <ac:spMkLst>
            <pc:docMk/>
            <pc:sldMk cId="1116411374" sldId="274"/>
            <ac:spMk id="24" creationId="{5A89F01A-D41B-468C-A340-97A6B3E43ACC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27:17.563" v="261"/>
          <ac:spMkLst>
            <pc:docMk/>
            <pc:sldMk cId="1116411374" sldId="274"/>
            <ac:spMk id="25" creationId="{D4B4E861-8B1D-4BD0-895C-C40BE56CCBE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26:57.342" v="256"/>
          <ac:spMkLst>
            <pc:docMk/>
            <pc:sldMk cId="1116411374" sldId="274"/>
            <ac:spMk id="26" creationId="{ECB02C46-ECEF-4ECB-828F-82E9B7516135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27:27.813" v="265"/>
          <ac:spMkLst>
            <pc:docMk/>
            <pc:sldMk cId="1116411374" sldId="274"/>
            <ac:spMk id="27" creationId="{B8ED0DCD-5D24-4759-A448-82AA1974F316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28:12.519" v="283" actId="1076"/>
          <ac:spMkLst>
            <pc:docMk/>
            <pc:sldMk cId="1116411374" sldId="274"/>
            <ac:spMk id="28" creationId="{C623072F-0609-4D57-A357-C6F5B53F2E6D}"/>
          </ac:spMkLst>
        </pc:spChg>
        <pc:grpChg chg="add mod">
          <ac:chgData name="MIGUEL HENRIQUES" userId="S::p5954@mso365.ismat.pt::d4c7ed8c-a3ff-43d9-ac00-ca0a4a8a61d6" providerId="AD" clId="Web-{ED79E1E0-DC31-BF27-7267-47F1A2BF1EB2}" dt="2020-07-21T12:19:46.826" v="460" actId="1076"/>
          <ac:grpSpMkLst>
            <pc:docMk/>
            <pc:sldMk cId="1116411374" sldId="274"/>
            <ac:grpSpMk id="5" creationId="{85436E7D-5C2C-463C-87A5-3C0FC21381BC}"/>
          </ac:grpSpMkLst>
        </pc:grpChg>
        <pc:picChg chg="mod">
          <ac:chgData name="MIGUEL HENRIQUES" userId="S::p5954@mso365.ismat.pt::d4c7ed8c-a3ff-43d9-ac00-ca0a4a8a61d6" providerId="AD" clId="Web-{ED79E1E0-DC31-BF27-7267-47F1A2BF1EB2}" dt="2020-07-21T11:27:37.267" v="266" actId="1076"/>
          <ac:picMkLst>
            <pc:docMk/>
            <pc:sldMk cId="1116411374" sldId="274"/>
            <ac:picMk id="7" creationId="{2685ABDB-96E6-43FF-8C6D-F4BD18E054EE}"/>
          </ac:picMkLst>
        </pc:picChg>
        <pc:picChg chg="mod">
          <ac:chgData name="MIGUEL HENRIQUES" userId="S::p5954@mso365.ismat.pt::d4c7ed8c-a3ff-43d9-ac00-ca0a4a8a61d6" providerId="AD" clId="Web-{ED79E1E0-DC31-BF27-7267-47F1A2BF1EB2}" dt="2020-07-21T11:27:58.597" v="282" actId="1076"/>
          <ac:picMkLst>
            <pc:docMk/>
            <pc:sldMk cId="1116411374" sldId="274"/>
            <ac:picMk id="18" creationId="{FAE7D9BB-B9FE-45FB-9D48-F94C2375F95B}"/>
          </ac:picMkLst>
        </pc:picChg>
        <pc:picChg chg="mod">
          <ac:chgData name="MIGUEL HENRIQUES" userId="S::p5954@mso365.ismat.pt::d4c7ed8c-a3ff-43d9-ac00-ca0a4a8a61d6" providerId="AD" clId="Web-{ED79E1E0-DC31-BF27-7267-47F1A2BF1EB2}" dt="2020-07-21T11:27:37.298" v="270" actId="1076"/>
          <ac:picMkLst>
            <pc:docMk/>
            <pc:sldMk cId="1116411374" sldId="274"/>
            <ac:picMk id="20" creationId="{3F28337C-AB76-4B64-BB08-60214F7CBFB9}"/>
          </ac:picMkLst>
        </pc:picChg>
        <pc:picChg chg="mod">
          <ac:chgData name="MIGUEL HENRIQUES" userId="S::p5954@mso365.ismat.pt::d4c7ed8c-a3ff-43d9-ac00-ca0a4a8a61d6" providerId="AD" clId="Web-{ED79E1E0-DC31-BF27-7267-47F1A2BF1EB2}" dt="2020-07-21T11:27:37.314" v="271" actId="1076"/>
          <ac:picMkLst>
            <pc:docMk/>
            <pc:sldMk cId="1116411374" sldId="274"/>
            <ac:picMk id="21" creationId="{3138A699-F563-4CF5-A89A-FA79397EF69E}"/>
          </ac:picMkLst>
        </pc:picChg>
      </pc:sldChg>
      <pc:sldChg chg="addSp delSp modSp">
        <pc:chgData name="MIGUEL HENRIQUES" userId="S::p5954@mso365.ismat.pt::d4c7ed8c-a3ff-43d9-ac00-ca0a4a8a61d6" providerId="AD" clId="Web-{ED79E1E0-DC31-BF27-7267-47F1A2BF1EB2}" dt="2020-07-21T11:54:47.239" v="297" actId="20577"/>
        <pc:sldMkLst>
          <pc:docMk/>
          <pc:sldMk cId="3344958429" sldId="275"/>
        </pc:sldMkLst>
        <pc:spChg chg="mod">
          <ac:chgData name="MIGUEL HENRIQUES" userId="S::p5954@mso365.ismat.pt::d4c7ed8c-a3ff-43d9-ac00-ca0a4a8a61d6" providerId="AD" clId="Web-{ED79E1E0-DC31-BF27-7267-47F1A2BF1EB2}" dt="2020-07-21T11:54:47.239" v="297" actId="20577"/>
          <ac:spMkLst>
            <pc:docMk/>
            <pc:sldMk cId="3344958429" sldId="275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54:44.801" v="293" actId="20577"/>
          <ac:spMkLst>
            <pc:docMk/>
            <pc:sldMk cId="3344958429" sldId="275"/>
            <ac:spMk id="3" creationId="{AFA3691E-8ED2-43E4-B8D2-CF8B6B3977F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27.853" v="98"/>
          <ac:spMkLst>
            <pc:docMk/>
            <pc:sldMk cId="3344958429" sldId="275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4:28.275" v="99"/>
          <ac:spMkLst>
            <pc:docMk/>
            <pc:sldMk cId="3344958429" sldId="275"/>
            <ac:spMk id="7" creationId="{179B1BB1-C6E9-47AE-A7BD-8FDB9E6A90EC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2:21:40.147" v="507" actId="1076"/>
        <pc:sldMkLst>
          <pc:docMk/>
          <pc:sldMk cId="1695229624" sldId="276"/>
        </pc:sldMkLst>
        <pc:spChg chg="mod">
          <ac:chgData name="MIGUEL HENRIQUES" userId="S::p5954@mso365.ismat.pt::d4c7ed8c-a3ff-43d9-ac00-ca0a4a8a61d6" providerId="AD" clId="Web-{ED79E1E0-DC31-BF27-7267-47F1A2BF1EB2}" dt="2020-07-21T12:21:25.036" v="499" actId="20577"/>
          <ac:spMkLst>
            <pc:docMk/>
            <pc:sldMk cId="1695229624" sldId="276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21.849" v="494" actId="20577"/>
          <ac:spMkLst>
            <pc:docMk/>
            <pc:sldMk cId="1695229624" sldId="276"/>
            <ac:spMk id="3" creationId="{AFA3691E-8ED2-43E4-B8D2-CF8B6B3977F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5:01.137" v="112"/>
          <ac:spMkLst>
            <pc:docMk/>
            <pc:sldMk cId="1695229624" sldId="276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5:01.543" v="113"/>
          <ac:spMkLst>
            <pc:docMk/>
            <pc:sldMk cId="1695229624" sldId="276"/>
            <ac:spMk id="6" creationId="{402F203D-4A81-4F2C-979F-9D36CC3134F3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29.444" v="501"/>
          <ac:spMkLst>
            <pc:docMk/>
            <pc:sldMk cId="1695229624" sldId="276"/>
            <ac:spMk id="7" creationId="{9D3DC334-7D41-4773-90F8-0DC8A57FD1CE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29.458" v="502"/>
          <ac:spMkLst>
            <pc:docMk/>
            <pc:sldMk cId="1695229624" sldId="276"/>
            <ac:spMk id="10" creationId="{B46BB045-D3D7-426B-8CD5-D08CF1A75E0D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29.474" v="503"/>
          <ac:spMkLst>
            <pc:docMk/>
            <pc:sldMk cId="1695229624" sldId="276"/>
            <ac:spMk id="14" creationId="{2254FD49-035D-4E88-8332-20E4C66FE0BE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29.490" v="504"/>
          <ac:spMkLst>
            <pc:docMk/>
            <pc:sldMk cId="1695229624" sldId="276"/>
            <ac:spMk id="16" creationId="{65040608-C974-4F47-825A-7EAF41B60A5B}"/>
          </ac:spMkLst>
        </pc:spChg>
        <pc:grpChg chg="mod">
          <ac:chgData name="MIGUEL HENRIQUES" userId="S::p5954@mso365.ismat.pt::d4c7ed8c-a3ff-43d9-ac00-ca0a4a8a61d6" providerId="AD" clId="Web-{ED79E1E0-DC31-BF27-7267-47F1A2BF1EB2}" dt="2020-07-21T12:21:37.272" v="505" actId="1076"/>
          <ac:grpSpMkLst>
            <pc:docMk/>
            <pc:sldMk cId="1695229624" sldId="276"/>
            <ac:grpSpMk id="17" creationId="{F5AF3023-B4E6-4B59-A9E3-5496C1E29909}"/>
          </ac:grpSpMkLst>
        </pc:grpChg>
        <pc:grpChg chg="mod">
          <ac:chgData name="MIGUEL HENRIQUES" userId="S::p5954@mso365.ismat.pt::d4c7ed8c-a3ff-43d9-ac00-ca0a4a8a61d6" providerId="AD" clId="Web-{ED79E1E0-DC31-BF27-7267-47F1A2BF1EB2}" dt="2020-07-21T12:21:37.287" v="506" actId="1076"/>
          <ac:grpSpMkLst>
            <pc:docMk/>
            <pc:sldMk cId="1695229624" sldId="276"/>
            <ac:grpSpMk id="18" creationId="{6B420AFB-A549-4108-A559-E45D1459884E}"/>
          </ac:grpSpMkLst>
        </pc:grpChg>
        <pc:picChg chg="mod">
          <ac:chgData name="MIGUEL HENRIQUES" userId="S::p5954@mso365.ismat.pt::d4c7ed8c-a3ff-43d9-ac00-ca0a4a8a61d6" providerId="AD" clId="Web-{ED79E1E0-DC31-BF27-7267-47F1A2BF1EB2}" dt="2020-07-21T12:21:40.147" v="507" actId="1076"/>
          <ac:picMkLst>
            <pc:docMk/>
            <pc:sldMk cId="1695229624" sldId="276"/>
            <ac:picMk id="20" creationId="{A4AD23FC-75AF-4DB9-9F38-51D6E70F7DE6}"/>
          </ac:picMkLst>
        </pc:picChg>
      </pc:sldChg>
      <pc:sldChg chg="addSp delSp modSp">
        <pc:chgData name="MIGUEL HENRIQUES" userId="S::p5954@mso365.ismat.pt::d4c7ed8c-a3ff-43d9-ac00-ca0a4a8a61d6" providerId="AD" clId="Web-{ED79E1E0-DC31-BF27-7267-47F1A2BF1EB2}" dt="2020-07-21T12:21:53.148" v="520" actId="1076"/>
        <pc:sldMkLst>
          <pc:docMk/>
          <pc:sldMk cId="3287620911" sldId="277"/>
        </pc:sldMkLst>
        <pc:spChg chg="mod">
          <ac:chgData name="MIGUEL HENRIQUES" userId="S::p5954@mso365.ismat.pt::d4c7ed8c-a3ff-43d9-ac00-ca0a4a8a61d6" providerId="AD" clId="Web-{ED79E1E0-DC31-BF27-7267-47F1A2BF1EB2}" dt="2020-07-21T12:21:46.585" v="513" actId="20577"/>
          <ac:spMkLst>
            <pc:docMk/>
            <pc:sldMk cId="3287620911" sldId="277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43.709" v="508" actId="20577"/>
          <ac:spMkLst>
            <pc:docMk/>
            <pc:sldMk cId="3287620911" sldId="277"/>
            <ac:spMk id="3" creationId="{AFA3691E-8ED2-43E4-B8D2-CF8B6B3977F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5:06.715" v="114"/>
          <ac:spMkLst>
            <pc:docMk/>
            <pc:sldMk cId="3287620911" sldId="277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5:07.137" v="115"/>
          <ac:spMkLst>
            <pc:docMk/>
            <pc:sldMk cId="3287620911" sldId="277"/>
            <ac:spMk id="6" creationId="{91691D4E-804D-43A9-BCD2-78CCC8EE8F1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49.241" v="515"/>
          <ac:spMkLst>
            <pc:docMk/>
            <pc:sldMk cId="3287620911" sldId="277"/>
            <ac:spMk id="7" creationId="{9D3DC334-7D41-4773-90F8-0DC8A57FD1CE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49.257" v="516"/>
          <ac:spMkLst>
            <pc:docMk/>
            <pc:sldMk cId="3287620911" sldId="277"/>
            <ac:spMk id="10" creationId="{B46BB045-D3D7-426B-8CD5-D08CF1A75E0D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49.272" v="517"/>
          <ac:spMkLst>
            <pc:docMk/>
            <pc:sldMk cId="3287620911" sldId="277"/>
            <ac:spMk id="14" creationId="{2254FD49-035D-4E88-8332-20E4C66FE0BE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49.288" v="518"/>
          <ac:spMkLst>
            <pc:docMk/>
            <pc:sldMk cId="3287620911" sldId="277"/>
            <ac:spMk id="16" creationId="{65040608-C974-4F47-825A-7EAF41B60A5B}"/>
          </ac:spMkLst>
        </pc:spChg>
        <pc:grpChg chg="mod">
          <ac:chgData name="MIGUEL HENRIQUES" userId="S::p5954@mso365.ismat.pt::d4c7ed8c-a3ff-43d9-ac00-ca0a4a8a61d6" providerId="AD" clId="Web-{ED79E1E0-DC31-BF27-7267-47F1A2BF1EB2}" dt="2020-07-21T12:21:53.132" v="519" actId="1076"/>
          <ac:grpSpMkLst>
            <pc:docMk/>
            <pc:sldMk cId="3287620911" sldId="277"/>
            <ac:grpSpMk id="17" creationId="{F5AF3023-B4E6-4B59-A9E3-5496C1E29909}"/>
          </ac:grpSpMkLst>
        </pc:grpChg>
        <pc:grpChg chg="mod">
          <ac:chgData name="MIGUEL HENRIQUES" userId="S::p5954@mso365.ismat.pt::d4c7ed8c-a3ff-43d9-ac00-ca0a4a8a61d6" providerId="AD" clId="Web-{ED79E1E0-DC31-BF27-7267-47F1A2BF1EB2}" dt="2020-07-21T12:21:53.148" v="520" actId="1076"/>
          <ac:grpSpMkLst>
            <pc:docMk/>
            <pc:sldMk cId="3287620911" sldId="277"/>
            <ac:grpSpMk id="18" creationId="{6B420AFB-A549-4108-A559-E45D1459884E}"/>
          </ac:grpSpMkLst>
        </pc:grpChg>
      </pc:sldChg>
      <pc:sldChg chg="addSp delSp modSp">
        <pc:chgData name="MIGUEL HENRIQUES" userId="S::p5954@mso365.ismat.pt::d4c7ed8c-a3ff-43d9-ac00-ca0a4a8a61d6" providerId="AD" clId="Web-{ED79E1E0-DC31-BF27-7267-47F1A2BF1EB2}" dt="2020-07-21T12:22:18.149" v="536" actId="20577"/>
        <pc:sldMkLst>
          <pc:docMk/>
          <pc:sldMk cId="3811873375" sldId="278"/>
        </pc:sldMkLst>
        <pc:spChg chg="mod">
          <ac:chgData name="MIGUEL HENRIQUES" userId="S::p5954@mso365.ismat.pt::d4c7ed8c-a3ff-43d9-ac00-ca0a4a8a61d6" providerId="AD" clId="Web-{ED79E1E0-DC31-BF27-7267-47F1A2BF1EB2}" dt="2020-07-21T12:22:15.368" v="534" actId="20577"/>
          <ac:spMkLst>
            <pc:docMk/>
            <pc:sldMk cId="3811873375" sldId="278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2:18.149" v="536" actId="20577"/>
          <ac:spMkLst>
            <pc:docMk/>
            <pc:sldMk cId="3811873375" sldId="278"/>
            <ac:spMk id="3" creationId="{AFA3691E-8ED2-43E4-B8D2-CF8B6B3977F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5:24.357" v="116"/>
          <ac:spMkLst>
            <pc:docMk/>
            <pc:sldMk cId="3811873375" sldId="278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5:24.654" v="117"/>
          <ac:spMkLst>
            <pc:docMk/>
            <pc:sldMk cId="3811873375" sldId="278"/>
            <ac:spMk id="7" creationId="{3A14CCE8-ECE5-416F-A37D-6A5DE60A4437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2:21:01.003" v="493" actId="14100"/>
        <pc:sldMkLst>
          <pc:docMk/>
          <pc:sldMk cId="1665398179" sldId="279"/>
        </pc:sldMkLst>
        <pc:spChg chg="mod">
          <ac:chgData name="MIGUEL HENRIQUES" userId="S::p5954@mso365.ismat.pt::d4c7ed8c-a3ff-43d9-ac00-ca0a4a8a61d6" providerId="AD" clId="Web-{ED79E1E0-DC31-BF27-7267-47F1A2BF1EB2}" dt="2020-07-21T12:20:48.096" v="486" actId="20577"/>
          <ac:spMkLst>
            <pc:docMk/>
            <pc:sldMk cId="1665398179" sldId="279"/>
            <ac:spMk id="2" creationId="{3BC94028-C5EC-4D49-B79F-08DA39E7A42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4:55.715" v="111"/>
          <ac:spMkLst>
            <pc:docMk/>
            <pc:sldMk cId="1665398179" sldId="279"/>
            <ac:spMk id="3" creationId="{2314CC84-0219-452D-B918-36CDB78196B1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55.449" v="110"/>
          <ac:spMkLst>
            <pc:docMk/>
            <pc:sldMk cId="1665398179" sldId="279"/>
            <ac:spMk id="5" creationId="{E6DC498A-872C-40C7-9C21-0C927CAA349C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0:52.925" v="492" actId="14100"/>
          <ac:spMkLst>
            <pc:docMk/>
            <pc:sldMk cId="1665398179" sldId="279"/>
            <ac:spMk id="6" creationId="{0E8FFAAE-518A-4A93-AC0B-E89FEDCD1219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1:01.003" v="493" actId="14100"/>
          <ac:spMkLst>
            <pc:docMk/>
            <pc:sldMk cId="1665398179" sldId="279"/>
            <ac:spMk id="13" creationId="{3B04A5FA-B973-484E-AAC4-675FE39AC905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2:20:39.127" v="483" actId="14100"/>
        <pc:sldMkLst>
          <pc:docMk/>
          <pc:sldMk cId="214623477" sldId="280"/>
        </pc:sldMkLst>
        <pc:spChg chg="mod">
          <ac:chgData name="MIGUEL HENRIQUES" userId="S::p5954@mso365.ismat.pt::d4c7ed8c-a3ff-43d9-ac00-ca0a4a8a61d6" providerId="AD" clId="Web-{ED79E1E0-DC31-BF27-7267-47F1A2BF1EB2}" dt="2020-07-21T12:20:23.032" v="478" actId="20577"/>
          <ac:spMkLst>
            <pc:docMk/>
            <pc:sldMk cId="214623477" sldId="280"/>
            <ac:spMk id="2" creationId="{3BC94028-C5EC-4D49-B79F-08DA39E7A42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4:52.964" v="109"/>
          <ac:spMkLst>
            <pc:docMk/>
            <pc:sldMk cId="214623477" sldId="280"/>
            <ac:spMk id="3" creationId="{A981AB59-4E68-4413-90C2-7269824DC348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52.714" v="108"/>
          <ac:spMkLst>
            <pc:docMk/>
            <pc:sldMk cId="214623477" sldId="280"/>
            <ac:spMk id="5" creationId="{E6DC498A-872C-40C7-9C21-0C927CAA349C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0:39.127" v="483" actId="14100"/>
          <ac:spMkLst>
            <pc:docMk/>
            <pc:sldMk cId="214623477" sldId="280"/>
            <ac:spMk id="6" creationId="{0E8FFAAE-518A-4A93-AC0B-E89FEDCD1219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0:26.767" v="480" actId="14100"/>
          <ac:spMkLst>
            <pc:docMk/>
            <pc:sldMk cId="214623477" sldId="280"/>
            <ac:spMk id="12" creationId="{748DD7BE-443F-4C89-8A0D-D3BDB48E80F6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0:30.626" v="482" actId="14100"/>
          <ac:spMkLst>
            <pc:docMk/>
            <pc:sldMk cId="214623477" sldId="280"/>
            <ac:spMk id="13" creationId="{3B04A5FA-B973-484E-AAC4-675FE39AC905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2:20:09.344" v="470" actId="20577"/>
        <pc:sldMkLst>
          <pc:docMk/>
          <pc:sldMk cId="2867120441" sldId="281"/>
        </pc:sldMkLst>
        <pc:spChg chg="mod">
          <ac:chgData name="MIGUEL HENRIQUES" userId="S::p5954@mso365.ismat.pt::d4c7ed8c-a3ff-43d9-ac00-ca0a4a8a61d6" providerId="AD" clId="Web-{ED79E1E0-DC31-BF27-7267-47F1A2BF1EB2}" dt="2020-07-21T12:19:58.562" v="467" actId="20577"/>
          <ac:spMkLst>
            <pc:docMk/>
            <pc:sldMk cId="2867120441" sldId="281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0:09.344" v="470" actId="20577"/>
          <ac:spMkLst>
            <pc:docMk/>
            <pc:sldMk cId="2867120441" sldId="281"/>
            <ac:spMk id="3" creationId="{AFA3691E-8ED2-43E4-B8D2-CF8B6B3977F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49.230" v="106"/>
          <ac:spMkLst>
            <pc:docMk/>
            <pc:sldMk cId="2867120441" sldId="281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4:49.527" v="107"/>
          <ac:spMkLst>
            <pc:docMk/>
            <pc:sldMk cId="2867120441" sldId="281"/>
            <ac:spMk id="7" creationId="{85392A73-DB58-4FB8-85AC-BEEC66B963C2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2:19:36.451" v="458" actId="1076"/>
        <pc:sldMkLst>
          <pc:docMk/>
          <pc:sldMk cId="1980218977" sldId="282"/>
        </pc:sldMkLst>
        <pc:spChg chg="mod">
          <ac:chgData name="MIGUEL HENRIQUES" userId="S::p5954@mso365.ismat.pt::d4c7ed8c-a3ff-43d9-ac00-ca0a4a8a61d6" providerId="AD" clId="Web-{ED79E1E0-DC31-BF27-7267-47F1A2BF1EB2}" dt="2020-07-21T12:18:36.290" v="436" actId="20577"/>
          <ac:spMkLst>
            <pc:docMk/>
            <pc:sldMk cId="1980218977" sldId="282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18:37.884" v="438" actId="20577"/>
          <ac:spMkLst>
            <pc:docMk/>
            <pc:sldMk cId="1980218977" sldId="282"/>
            <ac:spMk id="3" creationId="{AFA3691E-8ED2-43E4-B8D2-CF8B6B3977F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4:41.120" v="104"/>
          <ac:spMkLst>
            <pc:docMk/>
            <pc:sldMk cId="1980218977" sldId="282"/>
            <ac:spMk id="5" creationId="{E6DC498A-872C-40C7-9C21-0C927CAA349C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7:46.521" v="401"/>
          <ac:spMkLst>
            <pc:docMk/>
            <pc:sldMk cId="1980218977" sldId="282"/>
            <ac:spMk id="8" creationId="{692897B0-A423-4116-92A2-577C1F3C897D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7:44.099" v="396"/>
          <ac:spMkLst>
            <pc:docMk/>
            <pc:sldMk cId="1980218977" sldId="282"/>
            <ac:spMk id="9" creationId="{D21016F5-EB3D-4E22-90E5-C77DB0AB45EE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7:53.616" v="404"/>
          <ac:spMkLst>
            <pc:docMk/>
            <pc:sldMk cId="1980218977" sldId="282"/>
            <ac:spMk id="10" creationId="{5C57579F-81C1-46F9-96D3-F96D5BB50C26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4:41.401" v="105"/>
          <ac:spMkLst>
            <pc:docMk/>
            <pc:sldMk cId="1980218977" sldId="282"/>
            <ac:spMk id="11" creationId="{DBB54344-B423-4FD9-9DC9-7DDFACAE02D8}"/>
          </ac:spMkLst>
        </pc:spChg>
        <pc:spChg chg="add">
          <ac:chgData name="MIGUEL HENRIQUES" userId="S::p5954@mso365.ismat.pt::d4c7ed8c-a3ff-43d9-ac00-ca0a4a8a61d6" providerId="AD" clId="Web-{ED79E1E0-DC31-BF27-7267-47F1A2BF1EB2}" dt="2020-07-21T12:18:27.868" v="421"/>
          <ac:spMkLst>
            <pc:docMk/>
            <pc:sldMk cId="1980218977" sldId="282"/>
            <ac:spMk id="13" creationId="{EA8A3F2B-3F35-491F-90FE-7A610F1999CC}"/>
          </ac:spMkLst>
        </pc:spChg>
        <pc:spChg chg="add">
          <ac:chgData name="MIGUEL HENRIQUES" userId="S::p5954@mso365.ismat.pt::d4c7ed8c-a3ff-43d9-ac00-ca0a4a8a61d6" providerId="AD" clId="Web-{ED79E1E0-DC31-BF27-7267-47F1A2BF1EB2}" dt="2020-07-21T12:18:27.868" v="422"/>
          <ac:spMkLst>
            <pc:docMk/>
            <pc:sldMk cId="1980218977" sldId="282"/>
            <ac:spMk id="14" creationId="{3C9BE2F8-2651-4290-879B-98959985C77B}"/>
          </ac:spMkLst>
        </pc:spChg>
        <pc:spChg chg="add">
          <ac:chgData name="MIGUEL HENRIQUES" userId="S::p5954@mso365.ismat.pt::d4c7ed8c-a3ff-43d9-ac00-ca0a4a8a61d6" providerId="AD" clId="Web-{ED79E1E0-DC31-BF27-7267-47F1A2BF1EB2}" dt="2020-07-21T12:18:27.915" v="425"/>
          <ac:spMkLst>
            <pc:docMk/>
            <pc:sldMk cId="1980218977" sldId="282"/>
            <ac:spMk id="17" creationId="{BDF08596-924E-4966-BA6F-D7228CB72EA3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7:55.147" v="406"/>
          <ac:spMkLst>
            <pc:docMk/>
            <pc:sldMk cId="1980218977" sldId="282"/>
            <ac:spMk id="19" creationId="{A31AACCB-BAC7-4223-98EE-00804F08DB72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19:15.449" v="455" actId="1076"/>
          <ac:spMkLst>
            <pc:docMk/>
            <pc:sldMk cId="1980218977" sldId="282"/>
            <ac:spMk id="20" creationId="{56BDAC05-5441-4D48-A1D5-917594F670B9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7:47.506" v="402"/>
          <ac:spMkLst>
            <pc:docMk/>
            <pc:sldMk cId="1980218977" sldId="282"/>
            <ac:spMk id="22" creationId="{2CC38E64-0BD6-4DE7-ACF2-FA6E9759B7DA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8:00.694" v="409"/>
          <ac:spMkLst>
            <pc:docMk/>
            <pc:sldMk cId="1980218977" sldId="282"/>
            <ac:spMk id="23" creationId="{8C9BED7E-ACA6-404A-8FBA-4ECED718AB4C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7:37.942" v="395"/>
          <ac:spMkLst>
            <pc:docMk/>
            <pc:sldMk cId="1980218977" sldId="282"/>
            <ac:spMk id="24" creationId="{5A89F01A-D41B-468C-A340-97A6B3E43ACC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7:36.989" v="394"/>
          <ac:spMkLst>
            <pc:docMk/>
            <pc:sldMk cId="1980218977" sldId="282"/>
            <ac:spMk id="25" creationId="{D4B4E861-8B1D-4BD0-895C-C40BE56CCBE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7:50.475" v="403"/>
          <ac:spMkLst>
            <pc:docMk/>
            <pc:sldMk cId="1980218977" sldId="282"/>
            <ac:spMk id="26" creationId="{ECB02C46-ECEF-4ECB-828F-82E9B7516135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2:18:04.710" v="410"/>
          <ac:spMkLst>
            <pc:docMk/>
            <pc:sldMk cId="1980218977" sldId="282"/>
            <ac:spMk id="27" creationId="{B8ED0DCD-5D24-4759-A448-82AA1974F316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19:21.965" v="456" actId="1076"/>
          <ac:spMkLst>
            <pc:docMk/>
            <pc:sldMk cId="1980218977" sldId="282"/>
            <ac:spMk id="28" creationId="{4F3C4A6C-F34D-496F-8DAF-CBA39C87E720}"/>
          </ac:spMkLst>
        </pc:spChg>
        <pc:spChg chg="add">
          <ac:chgData name="MIGUEL HENRIQUES" userId="S::p5954@mso365.ismat.pt::d4c7ed8c-a3ff-43d9-ac00-ca0a4a8a61d6" providerId="AD" clId="Web-{ED79E1E0-DC31-BF27-7267-47F1A2BF1EB2}" dt="2020-07-21T12:18:27.930" v="426"/>
          <ac:spMkLst>
            <pc:docMk/>
            <pc:sldMk cId="1980218977" sldId="282"/>
            <ac:spMk id="37" creationId="{0B23F229-FBF9-4FDA-AB3C-AEBC538E7002}"/>
          </ac:spMkLst>
        </pc:spChg>
        <pc:spChg chg="add">
          <ac:chgData name="MIGUEL HENRIQUES" userId="S::p5954@mso365.ismat.pt::d4c7ed8c-a3ff-43d9-ac00-ca0a4a8a61d6" providerId="AD" clId="Web-{ED79E1E0-DC31-BF27-7267-47F1A2BF1EB2}" dt="2020-07-21T12:18:27.930" v="427"/>
          <ac:spMkLst>
            <pc:docMk/>
            <pc:sldMk cId="1980218977" sldId="282"/>
            <ac:spMk id="39" creationId="{1A8CBA2C-F8AC-4493-ABEA-7DFF2D652325}"/>
          </ac:spMkLst>
        </pc:spChg>
        <pc:spChg chg="add">
          <ac:chgData name="MIGUEL HENRIQUES" userId="S::p5954@mso365.ismat.pt::d4c7ed8c-a3ff-43d9-ac00-ca0a4a8a61d6" providerId="AD" clId="Web-{ED79E1E0-DC31-BF27-7267-47F1A2BF1EB2}" dt="2020-07-21T12:18:27.946" v="428"/>
          <ac:spMkLst>
            <pc:docMk/>
            <pc:sldMk cId="1980218977" sldId="282"/>
            <ac:spMk id="41" creationId="{E5694E4A-3809-4C38-AAA2-590D6FF1CEBE}"/>
          </ac:spMkLst>
        </pc:spChg>
        <pc:spChg chg="add">
          <ac:chgData name="MIGUEL HENRIQUES" userId="S::p5954@mso365.ismat.pt::d4c7ed8c-a3ff-43d9-ac00-ca0a4a8a61d6" providerId="AD" clId="Web-{ED79E1E0-DC31-BF27-7267-47F1A2BF1EB2}" dt="2020-07-21T12:18:27.962" v="429"/>
          <ac:spMkLst>
            <pc:docMk/>
            <pc:sldMk cId="1980218977" sldId="282"/>
            <ac:spMk id="43" creationId="{8A2093FC-394B-4715-AB99-04722AB0946F}"/>
          </ac:spMkLst>
        </pc:spChg>
        <pc:grpChg chg="add mod">
          <ac:chgData name="MIGUEL HENRIQUES" userId="S::p5954@mso365.ismat.pt::d4c7ed8c-a3ff-43d9-ac00-ca0a4a8a61d6" providerId="AD" clId="Web-{ED79E1E0-DC31-BF27-7267-47F1A2BF1EB2}" dt="2020-07-21T12:19:36.451" v="458" actId="1076"/>
          <ac:grpSpMkLst>
            <pc:docMk/>
            <pc:sldMk cId="1980218977" sldId="282"/>
            <ac:grpSpMk id="44" creationId="{B5EA8B24-639B-4967-A5AE-4929C1533110}"/>
          </ac:grpSpMkLst>
        </pc:grpChg>
        <pc:picChg chg="add">
          <ac:chgData name="MIGUEL HENRIQUES" userId="S::p5954@mso365.ismat.pt::d4c7ed8c-a3ff-43d9-ac00-ca0a4a8a61d6" providerId="AD" clId="Web-{ED79E1E0-DC31-BF27-7267-47F1A2BF1EB2}" dt="2020-07-21T12:18:27.837" v="419"/>
          <ac:picMkLst>
            <pc:docMk/>
            <pc:sldMk cId="1980218977" sldId="282"/>
            <ac:picMk id="5" creationId="{B5F76504-AD07-4387-82AB-EC7EFC82C38F}"/>
          </ac:picMkLst>
        </pc:picChg>
        <pc:picChg chg="mod">
          <ac:chgData name="MIGUEL HENRIQUES" userId="S::p5954@mso365.ismat.pt::d4c7ed8c-a3ff-43d9-ac00-ca0a4a8a61d6" providerId="AD" clId="Web-{ED79E1E0-DC31-BF27-7267-47F1A2BF1EB2}" dt="2020-07-21T12:19:12.840" v="452" actId="1076"/>
          <ac:picMkLst>
            <pc:docMk/>
            <pc:sldMk cId="1980218977" sldId="282"/>
            <ac:picMk id="6" creationId="{990D8293-ADC7-4D37-AFB5-484360E79ADF}"/>
          </ac:picMkLst>
        </pc:picChg>
        <pc:picChg chg="del">
          <ac:chgData name="MIGUEL HENRIQUES" userId="S::p5954@mso365.ismat.pt::d4c7ed8c-a3ff-43d9-ac00-ca0a4a8a61d6" providerId="AD" clId="Web-{ED79E1E0-DC31-BF27-7267-47F1A2BF1EB2}" dt="2020-07-21T12:17:46.193" v="400"/>
          <ac:picMkLst>
            <pc:docMk/>
            <pc:sldMk cId="1980218977" sldId="282"/>
            <ac:picMk id="7" creationId="{2685ABDB-96E6-43FF-8C6D-F4BD18E054EE}"/>
          </ac:picMkLst>
        </pc:picChg>
        <pc:picChg chg="add mod">
          <ac:chgData name="MIGUEL HENRIQUES" userId="S::p5954@mso365.ismat.pt::d4c7ed8c-a3ff-43d9-ac00-ca0a4a8a61d6" providerId="AD" clId="Web-{ED79E1E0-DC31-BF27-7267-47F1A2BF1EB2}" dt="2020-07-21T12:18:54.448" v="448" actId="1076"/>
          <ac:picMkLst>
            <pc:docMk/>
            <pc:sldMk cId="1980218977" sldId="282"/>
            <ac:picMk id="12" creationId="{FE25DC2D-C724-442E-9416-27C896733C8F}"/>
          </ac:picMkLst>
        </pc:picChg>
        <pc:picChg chg="add del">
          <ac:chgData name="MIGUEL HENRIQUES" userId="S::p5954@mso365.ismat.pt::d4c7ed8c-a3ff-43d9-ac00-ca0a4a8a61d6" providerId="AD" clId="Web-{ED79E1E0-DC31-BF27-7267-47F1A2BF1EB2}" dt="2020-07-21T12:18:41.056" v="441"/>
          <ac:picMkLst>
            <pc:docMk/>
            <pc:sldMk cId="1980218977" sldId="282"/>
            <ac:picMk id="15" creationId="{83ADFD81-6390-4197-8B2D-4A1D451DDC22}"/>
          </ac:picMkLst>
        </pc:picChg>
        <pc:picChg chg="add mod">
          <ac:chgData name="MIGUEL HENRIQUES" userId="S::p5954@mso365.ismat.pt::d4c7ed8c-a3ff-43d9-ac00-ca0a4a8a61d6" providerId="AD" clId="Web-{ED79E1E0-DC31-BF27-7267-47F1A2BF1EB2}" dt="2020-07-21T12:18:59.698" v="450" actId="1076"/>
          <ac:picMkLst>
            <pc:docMk/>
            <pc:sldMk cId="1980218977" sldId="282"/>
            <ac:picMk id="16" creationId="{45FFAD45-F962-4AD9-B36F-ED1FC6523CBC}"/>
          </ac:picMkLst>
        </pc:picChg>
        <pc:picChg chg="del">
          <ac:chgData name="MIGUEL HENRIQUES" userId="S::p5954@mso365.ismat.pt::d4c7ed8c-a3ff-43d9-ac00-ca0a4a8a61d6" providerId="AD" clId="Web-{ED79E1E0-DC31-BF27-7267-47F1A2BF1EB2}" dt="2020-07-21T12:17:54.209" v="405"/>
          <ac:picMkLst>
            <pc:docMk/>
            <pc:sldMk cId="1980218977" sldId="282"/>
            <ac:picMk id="18" creationId="{FAE7D9BB-B9FE-45FB-9D48-F94C2375F95B}"/>
          </ac:picMkLst>
        </pc:picChg>
        <pc:picChg chg="add del mod">
          <ac:chgData name="MIGUEL HENRIQUES" userId="S::p5954@mso365.ismat.pt::d4c7ed8c-a3ff-43d9-ac00-ca0a4a8a61d6" providerId="AD" clId="Web-{ED79E1E0-DC31-BF27-7267-47F1A2BF1EB2}" dt="2020-07-21T12:18:44.025" v="443"/>
          <ac:picMkLst>
            <pc:docMk/>
            <pc:sldMk cId="1980218977" sldId="282"/>
            <ac:picMk id="21" creationId="{3138A699-F563-4CF5-A89A-FA79397EF69E}"/>
          </ac:picMkLst>
        </pc:picChg>
      </pc:sldChg>
      <pc:sldChg chg="addSp delSp modSp">
        <pc:chgData name="MIGUEL HENRIQUES" userId="S::p5954@mso365.ismat.pt::d4c7ed8c-a3ff-43d9-ac00-ca0a4a8a61d6" providerId="AD" clId="Web-{ED79E1E0-DC31-BF27-7267-47F1A2BF1EB2}" dt="2020-07-21T12:23:08.793" v="572" actId="20577"/>
        <pc:sldMkLst>
          <pc:docMk/>
          <pc:sldMk cId="352563717" sldId="283"/>
        </pc:sldMkLst>
        <pc:spChg chg="mod">
          <ac:chgData name="MIGUEL HENRIQUES" userId="S::p5954@mso365.ismat.pt::d4c7ed8c-a3ff-43d9-ac00-ca0a4a8a61d6" providerId="AD" clId="Web-{ED79E1E0-DC31-BF27-7267-47F1A2BF1EB2}" dt="2020-07-21T12:22:32.057" v="543" actId="20577"/>
          <ac:spMkLst>
            <pc:docMk/>
            <pc:sldMk cId="352563717" sldId="283"/>
            <ac:spMk id="2" creationId="{3BC94028-C5EC-4D49-B79F-08DA39E7A42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5:35.217" v="119"/>
          <ac:spMkLst>
            <pc:docMk/>
            <pc:sldMk cId="352563717" sldId="283"/>
            <ac:spMk id="3" creationId="{A602EDEB-4A7B-40F7-97FE-3DC658DB3628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5:34.873" v="118"/>
          <ac:spMkLst>
            <pc:docMk/>
            <pc:sldMk cId="352563717" sldId="283"/>
            <ac:spMk id="5" creationId="{E6DC498A-872C-40C7-9C21-0C927CAA349C}"/>
          </ac:spMkLst>
        </pc:spChg>
        <pc:spChg chg="mod">
          <ac:chgData name="MIGUEL HENRIQUES" userId="S::p5954@mso365.ismat.pt::d4c7ed8c-a3ff-43d9-ac00-ca0a4a8a61d6" providerId="AD" clId="Web-{ED79E1E0-DC31-BF27-7267-47F1A2BF1EB2}" dt="2020-07-21T12:23:08.793" v="572" actId="20577"/>
          <ac:spMkLst>
            <pc:docMk/>
            <pc:sldMk cId="352563717" sldId="283"/>
            <ac:spMk id="8" creationId="{D0BC9988-DAFC-454E-B45B-7B80A2F9AA49}"/>
          </ac:spMkLst>
        </pc:spChg>
      </pc:sldChg>
      <pc:sldChg chg="addSp delSp modSp">
        <pc:chgData name="MIGUEL HENRIQUES" userId="S::p5954@mso365.ismat.pt::d4c7ed8c-a3ff-43d9-ac00-ca0a4a8a61d6" providerId="AD" clId="Web-{ED79E1E0-DC31-BF27-7267-47F1A2BF1EB2}" dt="2020-07-21T13:11:29.140" v="1540" actId="20577"/>
        <pc:sldMkLst>
          <pc:docMk/>
          <pc:sldMk cId="1159224774" sldId="284"/>
        </pc:sldMkLst>
        <pc:spChg chg="mod">
          <ac:chgData name="MIGUEL HENRIQUES" userId="S::p5954@mso365.ismat.pt::d4c7ed8c-a3ff-43d9-ac00-ca0a4a8a61d6" providerId="AD" clId="Web-{ED79E1E0-DC31-BF27-7267-47F1A2BF1EB2}" dt="2020-07-21T12:51:14.268" v="714" actId="20577"/>
          <ac:spMkLst>
            <pc:docMk/>
            <pc:sldMk cId="1159224774" sldId="284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3:11:29.140" v="1540" actId="20577"/>
          <ac:spMkLst>
            <pc:docMk/>
            <pc:sldMk cId="1159224774" sldId="284"/>
            <ac:spMk id="3" creationId="{AFA3691E-8ED2-43E4-B8D2-CF8B6B3977F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1:15:39.515" v="120"/>
          <ac:spMkLst>
            <pc:docMk/>
            <pc:sldMk cId="1159224774" sldId="284"/>
            <ac:spMk id="5" creationId="{E6DC498A-872C-40C7-9C21-0C927CAA349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1:15:39.858" v="121"/>
          <ac:spMkLst>
            <pc:docMk/>
            <pc:sldMk cId="1159224774" sldId="284"/>
            <ac:spMk id="7" creationId="{DF2BAAC7-14D2-4610-B8FF-08691A51EA93}"/>
          </ac:spMkLst>
        </pc:spChg>
      </pc:sldChg>
      <pc:sldChg chg="modSp add replId">
        <pc:chgData name="MIGUEL HENRIQUES" userId="S::p5954@mso365.ismat.pt::d4c7ed8c-a3ff-43d9-ac00-ca0a4a8a61d6" providerId="AD" clId="Web-{ED79E1E0-DC31-BF27-7267-47F1A2BF1EB2}" dt="2020-07-21T12:50:39.378" v="692" actId="20577"/>
        <pc:sldMkLst>
          <pc:docMk/>
          <pc:sldMk cId="1714872343" sldId="285"/>
        </pc:sldMkLst>
        <pc:spChg chg="mod">
          <ac:chgData name="MIGUEL HENRIQUES" userId="S::p5954@mso365.ismat.pt::d4c7ed8c-a3ff-43d9-ac00-ca0a4a8a61d6" providerId="AD" clId="Web-{ED79E1E0-DC31-BF27-7267-47F1A2BF1EB2}" dt="2020-07-21T12:50:39.378" v="692" actId="20577"/>
          <ac:spMkLst>
            <pc:docMk/>
            <pc:sldMk cId="1714872343" sldId="285"/>
            <ac:spMk id="2" creationId="{3BC94028-C5EC-4D49-B79F-08DA39E7A422}"/>
          </ac:spMkLst>
        </pc:spChg>
      </pc:sldChg>
      <pc:sldChg chg="modSp new del">
        <pc:chgData name="MIGUEL HENRIQUES" userId="S::p5954@mso365.ismat.pt::d4c7ed8c-a3ff-43d9-ac00-ca0a4a8a61d6" providerId="AD" clId="Web-{ED79E1E0-DC31-BF27-7267-47F1A2BF1EB2}" dt="2020-07-21T11:07:59.765" v="21"/>
        <pc:sldMkLst>
          <pc:docMk/>
          <pc:sldMk cId="1915184759" sldId="285"/>
        </pc:sldMkLst>
        <pc:spChg chg="mod">
          <ac:chgData name="MIGUEL HENRIQUES" userId="S::p5954@mso365.ismat.pt::d4c7ed8c-a3ff-43d9-ac00-ca0a4a8a61d6" providerId="AD" clId="Web-{ED79E1E0-DC31-BF27-7267-47F1A2BF1EB2}" dt="2020-07-21T11:07:56.389" v="17" actId="20577"/>
          <ac:spMkLst>
            <pc:docMk/>
            <pc:sldMk cId="1915184759" sldId="285"/>
            <ac:spMk id="2" creationId="{D0909BA0-C6E8-434F-8C9D-0C45E32840C5}"/>
          </ac:spMkLst>
        </pc:spChg>
        <pc:spChg chg="mod">
          <ac:chgData name="MIGUEL HENRIQUES" userId="S::p5954@mso365.ismat.pt::d4c7ed8c-a3ff-43d9-ac00-ca0a4a8a61d6" providerId="AD" clId="Web-{ED79E1E0-DC31-BF27-7267-47F1A2BF1EB2}" dt="2020-07-21T11:07:55.404" v="10" actId="20577"/>
          <ac:spMkLst>
            <pc:docMk/>
            <pc:sldMk cId="1915184759" sldId="285"/>
            <ac:spMk id="3" creationId="{666CA79B-EFEE-467A-B7A9-95E7DA9E7588}"/>
          </ac:spMkLst>
        </pc:spChg>
      </pc:sldChg>
      <pc:sldChg chg="new del">
        <pc:chgData name="MIGUEL HENRIQUES" userId="S::p5954@mso365.ismat.pt::d4c7ed8c-a3ff-43d9-ac00-ca0a4a8a61d6" providerId="AD" clId="Web-{ED79E1E0-DC31-BF27-7267-47F1A2BF1EB2}" dt="2020-07-21T11:09:44.568" v="30"/>
        <pc:sldMkLst>
          <pc:docMk/>
          <pc:sldMk cId="2123726256" sldId="285"/>
        </pc:sldMkLst>
      </pc:sldChg>
      <pc:sldChg chg="new del">
        <pc:chgData name="MIGUEL HENRIQUES" userId="S::p5954@mso365.ismat.pt::d4c7ed8c-a3ff-43d9-ac00-ca0a4a8a61d6" providerId="AD" clId="Web-{ED79E1E0-DC31-BF27-7267-47F1A2BF1EB2}" dt="2020-07-21T11:16:22.361" v="140"/>
        <pc:sldMkLst>
          <pc:docMk/>
          <pc:sldMk cId="2364939656" sldId="285"/>
        </pc:sldMkLst>
      </pc:sldChg>
      <pc:sldChg chg="addSp delSp modSp add del replId">
        <pc:chgData name="MIGUEL HENRIQUES" userId="S::p5954@mso365.ismat.pt::d4c7ed8c-a3ff-43d9-ac00-ca0a4a8a61d6" providerId="AD" clId="Web-{ED79E1E0-DC31-BF27-7267-47F1A2BF1EB2}" dt="2020-07-22T07:44:01.309" v="2767"/>
        <pc:sldMkLst>
          <pc:docMk/>
          <pc:sldMk cId="3238341832" sldId="286"/>
        </pc:sldMkLst>
        <pc:spChg chg="mod">
          <ac:chgData name="MIGUEL HENRIQUES" userId="S::p5954@mso365.ismat.pt::d4c7ed8c-a3ff-43d9-ac00-ca0a4a8a61d6" providerId="AD" clId="Web-{ED79E1E0-DC31-BF27-7267-47F1A2BF1EB2}" dt="2020-07-21T13:54:42.245" v="2452" actId="20577"/>
          <ac:spMkLst>
            <pc:docMk/>
            <pc:sldMk cId="3238341832" sldId="286"/>
            <ac:spMk id="2" creationId="{3BC94028-C5EC-4D49-B79F-08DA39E7A422}"/>
          </ac:spMkLst>
        </pc:spChg>
        <pc:spChg chg="del mod">
          <ac:chgData name="MIGUEL HENRIQUES" userId="S::p5954@mso365.ismat.pt::d4c7ed8c-a3ff-43d9-ac00-ca0a4a8a61d6" providerId="AD" clId="Web-{ED79E1E0-DC31-BF27-7267-47F1A2BF1EB2}" dt="2020-07-21T14:30:53.773" v="2505"/>
          <ac:spMkLst>
            <pc:docMk/>
            <pc:sldMk cId="3238341832" sldId="286"/>
            <ac:spMk id="3" creationId="{AFA3691E-8ED2-43E4-B8D2-CF8B6B3977F4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4:44:51.386" v="2535"/>
          <ac:spMkLst>
            <pc:docMk/>
            <pc:sldMk cId="3238341832" sldId="286"/>
            <ac:spMk id="8" creationId="{16E244FE-CA7A-4FA0-B279-886BF3F2DC16}"/>
          </ac:spMkLst>
        </pc:spChg>
        <pc:picChg chg="add del mod ord modCrop">
          <ac:chgData name="MIGUEL HENRIQUES" userId="S::p5954@mso365.ismat.pt::d4c7ed8c-a3ff-43d9-ac00-ca0a4a8a61d6" providerId="AD" clId="Web-{ED79E1E0-DC31-BF27-7267-47F1A2BF1EB2}" dt="2020-07-21T14:44:51.386" v="2535"/>
          <ac:picMkLst>
            <pc:docMk/>
            <pc:sldMk cId="3238341832" sldId="286"/>
            <ac:picMk id="5" creationId="{7F77352C-DAC9-434A-A769-D3525098C5B2}"/>
          </ac:picMkLst>
        </pc:picChg>
      </pc:sldChg>
      <pc:sldChg chg="modSp add replId">
        <pc:chgData name="MIGUEL HENRIQUES" userId="S::p5954@mso365.ismat.pt::d4c7ed8c-a3ff-43d9-ac00-ca0a4a8a61d6" providerId="AD" clId="Web-{ED79E1E0-DC31-BF27-7267-47F1A2BF1EB2}" dt="2020-07-21T13:41:17.760" v="2222" actId="20577"/>
        <pc:sldMkLst>
          <pc:docMk/>
          <pc:sldMk cId="2585998097" sldId="287"/>
        </pc:sldMkLst>
        <pc:spChg chg="mod">
          <ac:chgData name="MIGUEL HENRIQUES" userId="S::p5954@mso365.ismat.pt::d4c7ed8c-a3ff-43d9-ac00-ca0a4a8a61d6" providerId="AD" clId="Web-{ED79E1E0-DC31-BF27-7267-47F1A2BF1EB2}" dt="2020-07-21T13:22:09.997" v="1552" actId="20577"/>
          <ac:spMkLst>
            <pc:docMk/>
            <pc:sldMk cId="2585998097" sldId="287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3:41:17.760" v="2222" actId="20577"/>
          <ac:spMkLst>
            <pc:docMk/>
            <pc:sldMk cId="2585998097" sldId="287"/>
            <ac:spMk id="3" creationId="{AFA3691E-8ED2-43E4-B8D2-CF8B6B3977F4}"/>
          </ac:spMkLst>
        </pc:spChg>
      </pc:sldChg>
      <pc:sldChg chg="addSp delSp modSp add ord replId">
        <pc:chgData name="MIGUEL HENRIQUES" userId="S::p5954@mso365.ismat.pt::d4c7ed8c-a3ff-43d9-ac00-ca0a4a8a61d6" providerId="AD" clId="Web-{ED79E1E0-DC31-BF27-7267-47F1A2BF1EB2}" dt="2020-07-21T13:49:47.558" v="2443" actId="20577"/>
        <pc:sldMkLst>
          <pc:docMk/>
          <pc:sldMk cId="214517236" sldId="288"/>
        </pc:sldMkLst>
        <pc:spChg chg="mod">
          <ac:chgData name="MIGUEL HENRIQUES" userId="S::p5954@mso365.ismat.pt::d4c7ed8c-a3ff-43d9-ac00-ca0a4a8a61d6" providerId="AD" clId="Web-{ED79E1E0-DC31-BF27-7267-47F1A2BF1EB2}" dt="2020-07-21T13:49:47.558" v="2443" actId="20577"/>
          <ac:spMkLst>
            <pc:docMk/>
            <pc:sldMk cId="214517236" sldId="288"/>
            <ac:spMk id="3" creationId="{AFA3691E-8ED2-43E4-B8D2-CF8B6B3977F4}"/>
          </ac:spMkLst>
        </pc:spChg>
        <pc:spChg chg="mod topLvl">
          <ac:chgData name="MIGUEL HENRIQUES" userId="S::p5954@mso365.ismat.pt::d4c7ed8c-a3ff-43d9-ac00-ca0a4a8a61d6" providerId="AD" clId="Web-{ED79E1E0-DC31-BF27-7267-47F1A2BF1EB2}" dt="2020-07-21T13:46:17.150" v="2240" actId="14100"/>
          <ac:spMkLst>
            <pc:docMk/>
            <pc:sldMk cId="214517236" sldId="288"/>
            <ac:spMk id="9" creationId="{E65F045F-571D-448C-A6F3-0CD7DFEE410E}"/>
          </ac:spMkLst>
        </pc:spChg>
        <pc:spChg chg="mod topLvl">
          <ac:chgData name="MIGUEL HENRIQUES" userId="S::p5954@mso365.ismat.pt::d4c7ed8c-a3ff-43d9-ac00-ca0a4a8a61d6" providerId="AD" clId="Web-{ED79E1E0-DC31-BF27-7267-47F1A2BF1EB2}" dt="2020-07-21T13:46:41.274" v="2251" actId="20577"/>
          <ac:spMkLst>
            <pc:docMk/>
            <pc:sldMk cId="214517236" sldId="288"/>
            <ac:spMk id="10" creationId="{1F9BCE54-716B-49E2-A228-2FDA4E72014A}"/>
          </ac:spMkLst>
        </pc:spChg>
        <pc:spChg chg="topLvl">
          <ac:chgData name="MIGUEL HENRIQUES" userId="S::p5954@mso365.ismat.pt::d4c7ed8c-a3ff-43d9-ac00-ca0a4a8a61d6" providerId="AD" clId="Web-{ED79E1E0-DC31-BF27-7267-47F1A2BF1EB2}" dt="2020-07-21T13:46:04.775" v="2233"/>
          <ac:spMkLst>
            <pc:docMk/>
            <pc:sldMk cId="214517236" sldId="288"/>
            <ac:spMk id="13" creationId="{B1AC27A1-E7DB-4078-80A2-C42F1D9119E2}"/>
          </ac:spMkLst>
        </pc:spChg>
        <pc:spChg chg="del topLvl">
          <ac:chgData name="MIGUEL HENRIQUES" userId="S::p5954@mso365.ismat.pt::d4c7ed8c-a3ff-43d9-ac00-ca0a4a8a61d6" providerId="AD" clId="Web-{ED79E1E0-DC31-BF27-7267-47F1A2BF1EB2}" dt="2020-07-21T13:47:01.446" v="2268"/>
          <ac:spMkLst>
            <pc:docMk/>
            <pc:sldMk cId="214517236" sldId="288"/>
            <ac:spMk id="14" creationId="{885D4B73-5998-47E4-9D31-2DC666C98C60}"/>
          </ac:spMkLst>
        </pc:spChg>
        <pc:spChg chg="mod topLvl">
          <ac:chgData name="MIGUEL HENRIQUES" userId="S::p5954@mso365.ismat.pt::d4c7ed8c-a3ff-43d9-ac00-ca0a4a8a61d6" providerId="AD" clId="Web-{ED79E1E0-DC31-BF27-7267-47F1A2BF1EB2}" dt="2020-07-21T13:46:23.650" v="2241" actId="14100"/>
          <ac:spMkLst>
            <pc:docMk/>
            <pc:sldMk cId="214517236" sldId="288"/>
            <ac:spMk id="16" creationId="{1048B0FB-0012-4274-8E4D-2F9B4BF09361}"/>
          </ac:spMkLst>
        </pc:spChg>
        <pc:spChg chg="del topLvl">
          <ac:chgData name="MIGUEL HENRIQUES" userId="S::p5954@mso365.ismat.pt::d4c7ed8c-a3ff-43d9-ac00-ca0a4a8a61d6" providerId="AD" clId="Web-{ED79E1E0-DC31-BF27-7267-47F1A2BF1EB2}" dt="2020-07-21T13:46:37.259" v="2244"/>
          <ac:spMkLst>
            <pc:docMk/>
            <pc:sldMk cId="214517236" sldId="288"/>
            <ac:spMk id="17" creationId="{C8553A3F-42B6-49EC-80AA-06DAB979ED92}"/>
          </ac:spMkLst>
        </pc:spChg>
        <pc:spChg chg="topLvl">
          <ac:chgData name="MIGUEL HENRIQUES" userId="S::p5954@mso365.ismat.pt::d4c7ed8c-a3ff-43d9-ac00-ca0a4a8a61d6" providerId="AD" clId="Web-{ED79E1E0-DC31-BF27-7267-47F1A2BF1EB2}" dt="2020-07-21T13:46:04.775" v="2233"/>
          <ac:spMkLst>
            <pc:docMk/>
            <pc:sldMk cId="214517236" sldId="288"/>
            <ac:spMk id="18" creationId="{1FE93554-F115-4668-8488-304E38998F44}"/>
          </ac:spMkLst>
        </pc:spChg>
        <pc:spChg chg="mod topLvl">
          <ac:chgData name="MIGUEL HENRIQUES" userId="S::p5954@mso365.ismat.pt::d4c7ed8c-a3ff-43d9-ac00-ca0a4a8a61d6" providerId="AD" clId="Web-{ED79E1E0-DC31-BF27-7267-47F1A2BF1EB2}" dt="2020-07-21T13:46:14.665" v="2237" actId="20577"/>
          <ac:spMkLst>
            <pc:docMk/>
            <pc:sldMk cId="214517236" sldId="288"/>
            <ac:spMk id="19" creationId="{F10FF161-316A-48CE-9630-6E30424C07FA}"/>
          </ac:spMkLst>
        </pc:spChg>
        <pc:spChg chg="mod topLvl">
          <ac:chgData name="MIGUEL HENRIQUES" userId="S::p5954@mso365.ismat.pt::d4c7ed8c-a3ff-43d9-ac00-ca0a4a8a61d6" providerId="AD" clId="Web-{ED79E1E0-DC31-BF27-7267-47F1A2BF1EB2}" dt="2020-07-21T13:46:47.743" v="2261" actId="20577"/>
          <ac:spMkLst>
            <pc:docMk/>
            <pc:sldMk cId="214517236" sldId="288"/>
            <ac:spMk id="20" creationId="{900E5FBF-433E-4DDB-B8A9-BB8750D812D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3:46:32.634" v="2243" actId="1076"/>
          <ac:spMkLst>
            <pc:docMk/>
            <pc:sldMk cId="214517236" sldId="288"/>
            <ac:spMk id="21" creationId="{BC833D6C-2543-4CD6-85AA-86F9E2FF42A3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3:46:55.587" v="2266" actId="1076"/>
          <ac:spMkLst>
            <pc:docMk/>
            <pc:sldMk cId="214517236" sldId="288"/>
            <ac:spMk id="22" creationId="{83BE0A71-1E55-40E3-95BE-FE085B872F61}"/>
          </ac:spMkLst>
        </pc:spChg>
        <pc:spChg chg="add mod">
          <ac:chgData name="MIGUEL HENRIQUES" userId="S::p5954@mso365.ismat.pt::d4c7ed8c-a3ff-43d9-ac00-ca0a4a8a61d6" providerId="AD" clId="Web-{ED79E1E0-DC31-BF27-7267-47F1A2BF1EB2}" dt="2020-07-21T13:46:55.603" v="2267" actId="1076"/>
          <ac:spMkLst>
            <pc:docMk/>
            <pc:sldMk cId="214517236" sldId="288"/>
            <ac:spMk id="23" creationId="{C74177DF-B23D-4D75-9753-C69952F0E3AB}"/>
          </ac:spMkLst>
        </pc:spChg>
        <pc:grpChg chg="add del">
          <ac:chgData name="MIGUEL HENRIQUES" userId="S::p5954@mso365.ismat.pt::d4c7ed8c-a3ff-43d9-ac00-ca0a4a8a61d6" providerId="AD" clId="Web-{ED79E1E0-DC31-BF27-7267-47F1A2BF1EB2}" dt="2020-07-21T13:46:04.775" v="2233"/>
          <ac:grpSpMkLst>
            <pc:docMk/>
            <pc:sldMk cId="214517236" sldId="288"/>
            <ac:grpSpMk id="5" creationId="{2FFCB364-6B1B-460F-A26A-B5B7D46C3C4F}"/>
          </ac:grpSpMkLst>
        </pc:grpChg>
        <pc:grpChg chg="add">
          <ac:chgData name="MIGUEL HENRIQUES" userId="S::p5954@mso365.ismat.pt::d4c7ed8c-a3ff-43d9-ac00-ca0a4a8a61d6" providerId="AD" clId="Web-{ED79E1E0-DC31-BF27-7267-47F1A2BF1EB2}" dt="2020-07-21T13:48:01.105" v="2273"/>
          <ac:grpSpMkLst>
            <pc:docMk/>
            <pc:sldMk cId="214517236" sldId="288"/>
            <ac:grpSpMk id="25" creationId="{8BC46C40-BD4E-431A-AEEC-35AA858BDC81}"/>
          </ac:grpSpMkLst>
        </pc:grpChg>
        <pc:picChg chg="topLvl">
          <ac:chgData name="MIGUEL HENRIQUES" userId="S::p5954@mso365.ismat.pt::d4c7ed8c-a3ff-43d9-ac00-ca0a4a8a61d6" providerId="AD" clId="Web-{ED79E1E0-DC31-BF27-7267-47F1A2BF1EB2}" dt="2020-07-21T13:46:04.775" v="2233"/>
          <ac:picMkLst>
            <pc:docMk/>
            <pc:sldMk cId="214517236" sldId="288"/>
            <ac:picMk id="8" creationId="{134E243B-668E-4F0E-AEAE-2DEAFE004034}"/>
          </ac:picMkLst>
        </pc:picChg>
        <pc:picChg chg="topLvl">
          <ac:chgData name="MIGUEL HENRIQUES" userId="S::p5954@mso365.ismat.pt::d4c7ed8c-a3ff-43d9-ac00-ca0a4a8a61d6" providerId="AD" clId="Web-{ED79E1E0-DC31-BF27-7267-47F1A2BF1EB2}" dt="2020-07-21T13:46:04.775" v="2233"/>
          <ac:picMkLst>
            <pc:docMk/>
            <pc:sldMk cId="214517236" sldId="288"/>
            <ac:picMk id="11" creationId="{0670FA9D-94EA-4E2E-B160-20368DBB456A}"/>
          </ac:picMkLst>
        </pc:picChg>
        <pc:picChg chg="topLvl">
          <ac:chgData name="MIGUEL HENRIQUES" userId="S::p5954@mso365.ismat.pt::d4c7ed8c-a3ff-43d9-ac00-ca0a4a8a61d6" providerId="AD" clId="Web-{ED79E1E0-DC31-BF27-7267-47F1A2BF1EB2}" dt="2020-07-21T13:46:04.775" v="2233"/>
          <ac:picMkLst>
            <pc:docMk/>
            <pc:sldMk cId="214517236" sldId="288"/>
            <ac:picMk id="12" creationId="{06E91E35-2E5D-48C0-B4F7-462A9B3D8E59}"/>
          </ac:picMkLst>
        </pc:picChg>
        <pc:picChg chg="topLvl">
          <ac:chgData name="MIGUEL HENRIQUES" userId="S::p5954@mso365.ismat.pt::d4c7ed8c-a3ff-43d9-ac00-ca0a4a8a61d6" providerId="AD" clId="Web-{ED79E1E0-DC31-BF27-7267-47F1A2BF1EB2}" dt="2020-07-21T13:46:04.775" v="2233"/>
          <ac:picMkLst>
            <pc:docMk/>
            <pc:sldMk cId="214517236" sldId="288"/>
            <ac:picMk id="15" creationId="{575EF7C9-463F-4B09-B454-BAF657B66BBC}"/>
          </ac:picMkLst>
        </pc:picChg>
        <pc:picChg chg="add mod modCrop">
          <ac:chgData name="MIGUEL HENRIQUES" userId="S::p5954@mso365.ismat.pt::d4c7ed8c-a3ff-43d9-ac00-ca0a4a8a61d6" providerId="AD" clId="Web-{ED79E1E0-DC31-BF27-7267-47F1A2BF1EB2}" dt="2020-07-21T13:47:55.199" v="2272" actId="1076"/>
          <ac:picMkLst>
            <pc:docMk/>
            <pc:sldMk cId="214517236" sldId="288"/>
            <ac:picMk id="24" creationId="{95FB0D3E-503B-4537-A44A-8D58EEE87D87}"/>
          </ac:picMkLst>
        </pc:picChg>
      </pc:sldChg>
      <pc:sldChg chg="addSp delSp modSp add replId">
        <pc:chgData name="MIGUEL HENRIQUES" userId="S::p5954@mso365.ismat.pt::d4c7ed8c-a3ff-43d9-ac00-ca0a4a8a61d6" providerId="AD" clId="Web-{ED79E1E0-DC31-BF27-7267-47F1A2BF1EB2}" dt="2020-07-22T07:48:37.140" v="2895" actId="20577"/>
        <pc:sldMkLst>
          <pc:docMk/>
          <pc:sldMk cId="683025116" sldId="289"/>
        </pc:sldMkLst>
        <pc:spChg chg="mod">
          <ac:chgData name="MIGUEL HENRIQUES" userId="S::p5954@mso365.ismat.pt::d4c7ed8c-a3ff-43d9-ac00-ca0a4a8a61d6" providerId="AD" clId="Web-{ED79E1E0-DC31-BF27-7267-47F1A2BF1EB2}" dt="2020-07-21T14:23:11.346" v="2481" actId="20577"/>
          <ac:spMkLst>
            <pc:docMk/>
            <pc:sldMk cId="683025116" sldId="289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1T14:23:15.471" v="2484" actId="20577"/>
          <ac:spMkLst>
            <pc:docMk/>
            <pc:sldMk cId="683025116" sldId="289"/>
            <ac:spMk id="3" creationId="{AFA3691E-8ED2-43E4-B8D2-CF8B6B3977F4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07:48:37.140" v="2895" actId="20577"/>
          <ac:spMkLst>
            <pc:docMk/>
            <pc:sldMk cId="683025116" sldId="289"/>
            <ac:spMk id="11" creationId="{F6384F97-8E81-4068-848E-58998AD89164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2T07:48:35.406" v="2894"/>
          <ac:spMkLst>
            <pc:docMk/>
            <pc:sldMk cId="683025116" sldId="289"/>
            <ac:spMk id="12" creationId="{F230C93C-06CE-4D36-A319-8660FFFFE721}"/>
          </ac:spMkLst>
        </pc:spChg>
        <pc:picChg chg="add mod">
          <ac:chgData name="MIGUEL HENRIQUES" userId="S::p5954@mso365.ismat.pt::d4c7ed8c-a3ff-43d9-ac00-ca0a4a8a61d6" providerId="AD" clId="Web-{ED79E1E0-DC31-BF27-7267-47F1A2BF1EB2}" dt="2020-07-22T07:45:37.065" v="2835" actId="1076"/>
          <ac:picMkLst>
            <pc:docMk/>
            <pc:sldMk cId="683025116" sldId="289"/>
            <ac:picMk id="5" creationId="{A89093D6-E95D-4455-B58C-564F7A71A22D}"/>
          </ac:picMkLst>
        </pc:picChg>
        <pc:picChg chg="add mod">
          <ac:chgData name="MIGUEL HENRIQUES" userId="S::p5954@mso365.ismat.pt::d4c7ed8c-a3ff-43d9-ac00-ca0a4a8a61d6" providerId="AD" clId="Web-{ED79E1E0-DC31-BF27-7267-47F1A2BF1EB2}" dt="2020-07-22T07:45:02.282" v="2833" actId="1076"/>
          <ac:picMkLst>
            <pc:docMk/>
            <pc:sldMk cId="683025116" sldId="289"/>
            <ac:picMk id="9" creationId="{CC6144D8-F1D4-4B42-9B7A-A64ADAF73E69}"/>
          </ac:picMkLst>
        </pc:picChg>
      </pc:sldChg>
      <pc:sldChg chg="modSp add del replId">
        <pc:chgData name="MIGUEL HENRIQUES" userId="S::p5954@mso365.ismat.pt::d4c7ed8c-a3ff-43d9-ac00-ca0a4a8a61d6" providerId="AD" clId="Web-{ED79E1E0-DC31-BF27-7267-47F1A2BF1EB2}" dt="2020-07-22T09:52:53.068" v="3585"/>
        <pc:sldMkLst>
          <pc:docMk/>
          <pc:sldMk cId="4257181698" sldId="290"/>
        </pc:sldMkLst>
        <pc:spChg chg="mod">
          <ac:chgData name="MIGUEL HENRIQUES" userId="S::p5954@mso365.ismat.pt::d4c7ed8c-a3ff-43d9-ac00-ca0a4a8a61d6" providerId="AD" clId="Web-{ED79E1E0-DC31-BF27-7267-47F1A2BF1EB2}" dt="2020-07-21T14:23:25.894" v="2494" actId="20577"/>
          <ac:spMkLst>
            <pc:docMk/>
            <pc:sldMk cId="4257181698" sldId="290"/>
            <ac:spMk id="2" creationId="{3BC94028-C5EC-4D49-B79F-08DA39E7A422}"/>
          </ac:spMkLst>
        </pc:spChg>
      </pc:sldChg>
      <pc:sldChg chg="modSp add del replId">
        <pc:chgData name="MIGUEL HENRIQUES" userId="S::p5954@mso365.ismat.pt::d4c7ed8c-a3ff-43d9-ac00-ca0a4a8a61d6" providerId="AD" clId="Web-{ED79E1E0-DC31-BF27-7267-47F1A2BF1EB2}" dt="2020-07-22T10:30:12.729" v="3950"/>
        <pc:sldMkLst>
          <pc:docMk/>
          <pc:sldMk cId="4031571797" sldId="291"/>
        </pc:sldMkLst>
        <pc:spChg chg="mod">
          <ac:chgData name="MIGUEL HENRIQUES" userId="S::p5954@mso365.ismat.pt::d4c7ed8c-a3ff-43d9-ac00-ca0a4a8a61d6" providerId="AD" clId="Web-{ED79E1E0-DC31-BF27-7267-47F1A2BF1EB2}" dt="2020-07-21T14:23:30.972" v="2498" actId="20577"/>
          <ac:spMkLst>
            <pc:docMk/>
            <pc:sldMk cId="4031571797" sldId="291"/>
            <ac:spMk id="2" creationId="{3BC94028-C5EC-4D49-B79F-08DA39E7A422}"/>
          </ac:spMkLst>
        </pc:spChg>
      </pc:sldChg>
      <pc:sldChg chg="addSp modSp add replId">
        <pc:chgData name="MIGUEL HENRIQUES" userId="S::p5954@mso365.ismat.pt::d4c7ed8c-a3ff-43d9-ac00-ca0a4a8a61d6" providerId="AD" clId="Web-{ED79E1E0-DC31-BF27-7267-47F1A2BF1EB2}" dt="2020-07-21T14:46:08.017" v="2765" actId="20577"/>
        <pc:sldMkLst>
          <pc:docMk/>
          <pc:sldMk cId="499434617" sldId="292"/>
        </pc:sldMkLst>
        <pc:spChg chg="mod">
          <ac:chgData name="MIGUEL HENRIQUES" userId="S::p5954@mso365.ismat.pt::d4c7ed8c-a3ff-43d9-ac00-ca0a4a8a61d6" providerId="AD" clId="Web-{ED79E1E0-DC31-BF27-7267-47F1A2BF1EB2}" dt="2020-07-21T14:46:08.017" v="2765" actId="20577"/>
          <ac:spMkLst>
            <pc:docMk/>
            <pc:sldMk cId="499434617" sldId="292"/>
            <ac:spMk id="3" creationId="{AFA3691E-8ED2-43E4-B8D2-CF8B6B3977F4}"/>
          </ac:spMkLst>
        </pc:spChg>
        <pc:picChg chg="add mod">
          <ac:chgData name="MIGUEL HENRIQUES" userId="S::p5954@mso365.ismat.pt::d4c7ed8c-a3ff-43d9-ac00-ca0a4a8a61d6" providerId="AD" clId="Web-{ED79E1E0-DC31-BF27-7267-47F1A2BF1EB2}" dt="2020-07-21T14:45:13.935" v="2543" actId="14100"/>
          <ac:picMkLst>
            <pc:docMk/>
            <pc:sldMk cId="499434617" sldId="292"/>
            <ac:picMk id="5" creationId="{B1BC19B7-1E36-421E-A002-BA51D6DD4772}"/>
          </ac:picMkLst>
        </pc:picChg>
      </pc:sldChg>
      <pc:sldChg chg="modSp add replId">
        <pc:chgData name="MIGUEL HENRIQUES" userId="S::p5954@mso365.ismat.pt::d4c7ed8c-a3ff-43d9-ac00-ca0a4a8a61d6" providerId="AD" clId="Web-{ED79E1E0-DC31-BF27-7267-47F1A2BF1EB2}" dt="2020-07-22T09:30:23.433" v="3300" actId="20577"/>
        <pc:sldMkLst>
          <pc:docMk/>
          <pc:sldMk cId="3544035875" sldId="293"/>
        </pc:sldMkLst>
        <pc:spChg chg="mod">
          <ac:chgData name="MIGUEL HENRIQUES" userId="S::p5954@mso365.ismat.pt::d4c7ed8c-a3ff-43d9-ac00-ca0a4a8a61d6" providerId="AD" clId="Web-{ED79E1E0-DC31-BF27-7267-47F1A2BF1EB2}" dt="2020-07-22T09:30:23.433" v="3300" actId="20577"/>
          <ac:spMkLst>
            <pc:docMk/>
            <pc:sldMk cId="3544035875" sldId="293"/>
            <ac:spMk id="11" creationId="{F6384F97-8E81-4068-848E-58998AD89164}"/>
          </ac:spMkLst>
        </pc:spChg>
      </pc:sldChg>
      <pc:sldChg chg="addSp modSp add replId">
        <pc:chgData name="MIGUEL HENRIQUES" userId="S::p5954@mso365.ismat.pt::d4c7ed8c-a3ff-43d9-ac00-ca0a4a8a61d6" providerId="AD" clId="Web-{ED79E1E0-DC31-BF27-7267-47F1A2BF1EB2}" dt="2020-07-22T08:26:35.566" v="3014" actId="1076"/>
        <pc:sldMkLst>
          <pc:docMk/>
          <pc:sldMk cId="3918340077" sldId="294"/>
        </pc:sldMkLst>
        <pc:spChg chg="add mod">
          <ac:chgData name="MIGUEL HENRIQUES" userId="S::p5954@mso365.ismat.pt::d4c7ed8c-a3ff-43d9-ac00-ca0a4a8a61d6" providerId="AD" clId="Web-{ED79E1E0-DC31-BF27-7267-47F1A2BF1EB2}" dt="2020-07-22T08:26:35.566" v="3014" actId="1076"/>
          <ac:spMkLst>
            <pc:docMk/>
            <pc:sldMk cId="3918340077" sldId="294"/>
            <ac:spMk id="6" creationId="{38BD1844-E00F-4B54-93DB-D9DA21055957}"/>
          </ac:spMkLst>
        </pc:spChg>
      </pc:sldChg>
      <pc:sldChg chg="addSp delSp modSp add replId">
        <pc:chgData name="MIGUEL HENRIQUES" userId="S::p5954@mso365.ismat.pt::d4c7ed8c-a3ff-43d9-ac00-ca0a4a8a61d6" providerId="AD" clId="Web-{ED79E1E0-DC31-BF27-7267-47F1A2BF1EB2}" dt="2020-07-22T08:26:48.083" v="3019"/>
        <pc:sldMkLst>
          <pc:docMk/>
          <pc:sldMk cId="4263213836" sldId="295"/>
        </pc:sldMkLst>
        <pc:spChg chg="del mod">
          <ac:chgData name="MIGUEL HENRIQUES" userId="S::p5954@mso365.ismat.pt::d4c7ed8c-a3ff-43d9-ac00-ca0a4a8a61d6" providerId="AD" clId="Web-{ED79E1E0-DC31-BF27-7267-47F1A2BF1EB2}" dt="2020-07-22T08:26:48.083" v="3019"/>
          <ac:spMkLst>
            <pc:docMk/>
            <pc:sldMk cId="4263213836" sldId="295"/>
            <ac:spMk id="6" creationId="{38BD1844-E00F-4B54-93DB-D9DA21055957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08:26:47.317" v="3018" actId="20577"/>
          <ac:spMkLst>
            <pc:docMk/>
            <pc:sldMk cId="4263213836" sldId="295"/>
            <ac:spMk id="8" creationId="{257DD17D-78F5-410D-A6A8-68EF8F497A29}"/>
          </ac:spMkLst>
        </pc:spChg>
        <pc:spChg chg="mod">
          <ac:chgData name="MIGUEL HENRIQUES" userId="S::p5954@mso365.ismat.pt::d4c7ed8c-a3ff-43d9-ac00-ca0a4a8a61d6" providerId="AD" clId="Web-{ED79E1E0-DC31-BF27-7267-47F1A2BF1EB2}" dt="2020-07-22T07:55:26.841" v="2945" actId="20577"/>
          <ac:spMkLst>
            <pc:docMk/>
            <pc:sldMk cId="4263213836" sldId="295"/>
            <ac:spMk id="11" creationId="{F6384F97-8E81-4068-848E-58998AD89164}"/>
          </ac:spMkLst>
        </pc:spChg>
        <pc:spChg chg="del">
          <ac:chgData name="MIGUEL HENRIQUES" userId="S::p5954@mso365.ismat.pt::d4c7ed8c-a3ff-43d9-ac00-ca0a4a8a61d6" providerId="AD" clId="Web-{ED79E1E0-DC31-BF27-7267-47F1A2BF1EB2}" dt="2020-07-22T07:58:06.352" v="2960"/>
          <ac:spMkLst>
            <pc:docMk/>
            <pc:sldMk cId="4263213836" sldId="295"/>
            <ac:spMk id="12" creationId="{F230C93C-06CE-4D36-A319-8660FFFFE721}"/>
          </ac:spMkLst>
        </pc:spChg>
      </pc:sldChg>
      <pc:sldChg chg="addSp delSp modSp add replId">
        <pc:chgData name="MIGUEL HENRIQUES" userId="S::p5954@mso365.ismat.pt::d4c7ed8c-a3ff-43d9-ac00-ca0a4a8a61d6" providerId="AD" clId="Web-{ED79E1E0-DC31-BF27-7267-47F1A2BF1EB2}" dt="2020-07-22T08:30:34.795" v="3042" actId="20577"/>
        <pc:sldMkLst>
          <pc:docMk/>
          <pc:sldMk cId="4028920438" sldId="296"/>
        </pc:sldMkLst>
        <pc:spChg chg="del mod">
          <ac:chgData name="MIGUEL HENRIQUES" userId="S::p5954@mso365.ismat.pt::d4c7ed8c-a3ff-43d9-ac00-ca0a4a8a61d6" providerId="AD" clId="Web-{ED79E1E0-DC31-BF27-7267-47F1A2BF1EB2}" dt="2020-07-22T08:27:08.631" v="3028"/>
          <ac:spMkLst>
            <pc:docMk/>
            <pc:sldMk cId="4028920438" sldId="296"/>
            <ac:spMk id="6" creationId="{38BD1844-E00F-4B54-93DB-D9DA21055957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08:14:40.032" v="2981" actId="20577"/>
          <ac:spMkLst>
            <pc:docMk/>
            <pc:sldMk cId="4028920438" sldId="296"/>
            <ac:spMk id="8" creationId="{C1C4077E-B42D-4275-BFF0-FC64A1A1CB81}"/>
          </ac:spMkLst>
        </pc:spChg>
        <pc:spChg chg="mod">
          <ac:chgData name="MIGUEL HENRIQUES" userId="S::p5954@mso365.ismat.pt::d4c7ed8c-a3ff-43d9-ac00-ca0a4a8a61d6" providerId="AD" clId="Web-{ED79E1E0-DC31-BF27-7267-47F1A2BF1EB2}" dt="2020-07-22T08:14:04.029" v="2972" actId="20577"/>
          <ac:spMkLst>
            <pc:docMk/>
            <pc:sldMk cId="4028920438" sldId="296"/>
            <ac:spMk id="11" creationId="{F6384F97-8E81-4068-848E-58998AD89164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2T08:26:57.787" v="3024"/>
          <ac:spMkLst>
            <pc:docMk/>
            <pc:sldMk cId="4028920438" sldId="296"/>
            <ac:spMk id="12" creationId="{B8A861CF-1C38-4DEF-A232-D137BF785FE5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08:30:34.795" v="3042" actId="20577"/>
          <ac:spMkLst>
            <pc:docMk/>
            <pc:sldMk cId="4028920438" sldId="296"/>
            <ac:spMk id="14" creationId="{C79F77F4-5C22-45FD-8EC8-B3E40E827C51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2T08:30:13.144" v="3037"/>
          <ac:spMkLst>
            <pc:docMk/>
            <pc:sldMk cId="4028920438" sldId="296"/>
            <ac:spMk id="15" creationId="{41F08BF2-FB7E-4024-A387-893109DE1934}"/>
          </ac:spMkLst>
        </pc:spChg>
      </pc:sldChg>
      <pc:sldChg chg="delSp modSp add replId">
        <pc:chgData name="MIGUEL HENRIQUES" userId="S::p5954@mso365.ismat.pt::d4c7ed8c-a3ff-43d9-ac00-ca0a4a8a61d6" providerId="AD" clId="Web-{ED79E1E0-DC31-BF27-7267-47F1A2BF1EB2}" dt="2020-07-22T08:30:50.835" v="3044"/>
        <pc:sldMkLst>
          <pc:docMk/>
          <pc:sldMk cId="627817078" sldId="297"/>
        </pc:sldMkLst>
        <pc:spChg chg="del">
          <ac:chgData name="MIGUEL HENRIQUES" userId="S::p5954@mso365.ismat.pt::d4c7ed8c-a3ff-43d9-ac00-ca0a4a8a61d6" providerId="AD" clId="Web-{ED79E1E0-DC31-BF27-7267-47F1A2BF1EB2}" dt="2020-07-22T08:30:50.835" v="3044"/>
          <ac:spMkLst>
            <pc:docMk/>
            <pc:sldMk cId="627817078" sldId="297"/>
            <ac:spMk id="8" creationId="{C1C4077E-B42D-4275-BFF0-FC64A1A1CB81}"/>
          </ac:spMkLst>
        </pc:spChg>
        <pc:spChg chg="mod">
          <ac:chgData name="MIGUEL HENRIQUES" userId="S::p5954@mso365.ismat.pt::d4c7ed8c-a3ff-43d9-ac00-ca0a4a8a61d6" providerId="AD" clId="Web-{ED79E1E0-DC31-BF27-7267-47F1A2BF1EB2}" dt="2020-07-22T08:30:37.803" v="3043" actId="20577"/>
          <ac:spMkLst>
            <pc:docMk/>
            <pc:sldMk cId="627817078" sldId="297"/>
            <ac:spMk id="14" creationId="{C79F77F4-5C22-45FD-8EC8-B3E40E827C51}"/>
          </ac:spMkLst>
        </pc:spChg>
      </pc:sldChg>
      <pc:sldChg chg="delSp modSp add replId">
        <pc:chgData name="MIGUEL HENRIQUES" userId="S::p5954@mso365.ismat.pt::d4c7ed8c-a3ff-43d9-ac00-ca0a4a8a61d6" providerId="AD" clId="Web-{ED79E1E0-DC31-BF27-7267-47F1A2BF1EB2}" dt="2020-07-22T09:18:23.559" v="3183"/>
        <pc:sldMkLst>
          <pc:docMk/>
          <pc:sldMk cId="961605022" sldId="298"/>
        </pc:sldMkLst>
        <pc:spChg chg="del mod">
          <ac:chgData name="MIGUEL HENRIQUES" userId="S::p5954@mso365.ismat.pt::d4c7ed8c-a3ff-43d9-ac00-ca0a4a8a61d6" providerId="AD" clId="Web-{ED79E1E0-DC31-BF27-7267-47F1A2BF1EB2}" dt="2020-07-22T09:18:23.559" v="3183"/>
          <ac:spMkLst>
            <pc:docMk/>
            <pc:sldMk cId="961605022" sldId="298"/>
            <ac:spMk id="8" creationId="{C1C4077E-B42D-4275-BFF0-FC64A1A1CB81}"/>
          </ac:spMkLst>
        </pc:spChg>
      </pc:sldChg>
      <pc:sldChg chg="addSp delSp modSp add replId">
        <pc:chgData name="MIGUEL HENRIQUES" userId="S::p5954@mso365.ismat.pt::d4c7ed8c-a3ff-43d9-ac00-ca0a4a8a61d6" providerId="AD" clId="Web-{ED79E1E0-DC31-BF27-7267-47F1A2BF1EB2}" dt="2020-07-22T09:35:32.029" v="3411" actId="20577"/>
        <pc:sldMkLst>
          <pc:docMk/>
          <pc:sldMk cId="1280911166" sldId="299"/>
        </pc:sldMkLst>
        <pc:spChg chg="add del mod">
          <ac:chgData name="MIGUEL HENRIQUES" userId="S::p5954@mso365.ismat.pt::d4c7ed8c-a3ff-43d9-ac00-ca0a4a8a61d6" providerId="AD" clId="Web-{ED79E1E0-DC31-BF27-7267-47F1A2BF1EB2}" dt="2020-07-22T09:17:33.278" v="3142"/>
          <ac:spMkLst>
            <pc:docMk/>
            <pc:sldMk cId="1280911166" sldId="299"/>
            <ac:spMk id="6" creationId="{147A9409-A691-4AB9-B6D5-6421C880387A}"/>
          </ac:spMkLst>
        </pc:spChg>
        <pc:spChg chg="del mod">
          <ac:chgData name="MIGUEL HENRIQUES" userId="S::p5954@mso365.ismat.pt::d4c7ed8c-a3ff-43d9-ac00-ca0a4a8a61d6" providerId="AD" clId="Web-{ED79E1E0-DC31-BF27-7267-47F1A2BF1EB2}" dt="2020-07-22T09:16:27.591" v="3115"/>
          <ac:spMkLst>
            <pc:docMk/>
            <pc:sldMk cId="1280911166" sldId="299"/>
            <ac:spMk id="8" creationId="{C1C4077E-B42D-4275-BFF0-FC64A1A1CB81}"/>
          </ac:spMkLst>
        </pc:spChg>
        <pc:spChg chg="mod">
          <ac:chgData name="MIGUEL HENRIQUES" userId="S::p5954@mso365.ismat.pt::d4c7ed8c-a3ff-43d9-ac00-ca0a4a8a61d6" providerId="AD" clId="Web-{ED79E1E0-DC31-BF27-7267-47F1A2BF1EB2}" dt="2020-07-22T09:29:36.728" v="3291" actId="20577"/>
          <ac:spMkLst>
            <pc:docMk/>
            <pc:sldMk cId="1280911166" sldId="299"/>
            <ac:spMk id="11" creationId="{F6384F97-8E81-4068-848E-58998AD89164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09:29:30.681" v="3274" actId="1076"/>
          <ac:spMkLst>
            <pc:docMk/>
            <pc:sldMk cId="1280911166" sldId="299"/>
            <ac:spMk id="12" creationId="{5F4D6D78-6432-4617-9463-B4D71286567C}"/>
          </ac:spMkLst>
        </pc:spChg>
        <pc:spChg chg="add del">
          <ac:chgData name="MIGUEL HENRIQUES" userId="S::p5954@mso365.ismat.pt::d4c7ed8c-a3ff-43d9-ac00-ca0a4a8a61d6" providerId="AD" clId="Web-{ED79E1E0-DC31-BF27-7267-47F1A2BF1EB2}" dt="2020-07-22T09:18:45.934" v="3191"/>
          <ac:spMkLst>
            <pc:docMk/>
            <pc:sldMk cId="1280911166" sldId="299"/>
            <ac:spMk id="13" creationId="{5F4D6D78-6432-4617-9463-B4D71286567C}"/>
          </ac:spMkLst>
        </pc:spChg>
        <pc:spChg chg="mod">
          <ac:chgData name="MIGUEL HENRIQUES" userId="S::p5954@mso365.ismat.pt::d4c7ed8c-a3ff-43d9-ac00-ca0a4a8a61d6" providerId="AD" clId="Web-{ED79E1E0-DC31-BF27-7267-47F1A2BF1EB2}" dt="2020-07-22T09:35:32.029" v="3411" actId="20577"/>
          <ac:spMkLst>
            <pc:docMk/>
            <pc:sldMk cId="1280911166" sldId="299"/>
            <ac:spMk id="14" creationId="{C79F77F4-5C22-45FD-8EC8-B3E40E827C51}"/>
          </ac:spMkLst>
        </pc:spChg>
      </pc:sldChg>
      <pc:sldChg chg="modSp add replId">
        <pc:chgData name="MIGUEL HENRIQUES" userId="S::p5954@mso365.ismat.pt::d4c7ed8c-a3ff-43d9-ac00-ca0a4a8a61d6" providerId="AD" clId="Web-{ED79E1E0-DC31-BF27-7267-47F1A2BF1EB2}" dt="2020-07-22T09:51:50.458" v="3556" actId="20577"/>
        <pc:sldMkLst>
          <pc:docMk/>
          <pc:sldMk cId="270695372" sldId="300"/>
        </pc:sldMkLst>
        <pc:spChg chg="mod">
          <ac:chgData name="MIGUEL HENRIQUES" userId="S::p5954@mso365.ismat.pt::d4c7ed8c-a3ff-43d9-ac00-ca0a4a8a61d6" providerId="AD" clId="Web-{ED79E1E0-DC31-BF27-7267-47F1A2BF1EB2}" dt="2020-07-22T09:51:50.458" v="3556" actId="20577"/>
          <ac:spMkLst>
            <pc:docMk/>
            <pc:sldMk cId="270695372" sldId="300"/>
            <ac:spMk id="11" creationId="{F6384F97-8E81-4068-848E-58998AD89164}"/>
          </ac:spMkLst>
        </pc:spChg>
        <pc:spChg chg="mod">
          <ac:chgData name="MIGUEL HENRIQUES" userId="S::p5954@mso365.ismat.pt::d4c7ed8c-a3ff-43d9-ac00-ca0a4a8a61d6" providerId="AD" clId="Web-{ED79E1E0-DC31-BF27-7267-47F1A2BF1EB2}" dt="2020-07-22T09:49:54.863" v="3473" actId="1076"/>
          <ac:spMkLst>
            <pc:docMk/>
            <pc:sldMk cId="270695372" sldId="300"/>
            <ac:spMk id="12" creationId="{5F4D6D78-6432-4617-9463-B4D71286567C}"/>
          </ac:spMkLst>
        </pc:spChg>
        <pc:spChg chg="mod">
          <ac:chgData name="MIGUEL HENRIQUES" userId="S::p5954@mso365.ismat.pt::d4c7ed8c-a3ff-43d9-ac00-ca0a4a8a61d6" providerId="AD" clId="Web-{ED79E1E0-DC31-BF27-7267-47F1A2BF1EB2}" dt="2020-07-22T09:37:06.404" v="3430" actId="20577"/>
          <ac:spMkLst>
            <pc:docMk/>
            <pc:sldMk cId="270695372" sldId="300"/>
            <ac:spMk id="14" creationId="{C79F77F4-5C22-45FD-8EC8-B3E40E827C51}"/>
          </ac:spMkLst>
        </pc:spChg>
      </pc:sldChg>
      <pc:sldChg chg="addSp delSp modSp add replId">
        <pc:chgData name="MIGUEL HENRIQUES" userId="S::p5954@mso365.ismat.pt::d4c7ed8c-a3ff-43d9-ac00-ca0a4a8a61d6" providerId="AD" clId="Web-{ED79E1E0-DC31-BF27-7267-47F1A2BF1EB2}" dt="2020-07-22T09:56:53.538" v="3800" actId="20577"/>
        <pc:sldMkLst>
          <pc:docMk/>
          <pc:sldMk cId="448298638" sldId="301"/>
        </pc:sldMkLst>
        <pc:spChg chg="mod">
          <ac:chgData name="MIGUEL HENRIQUES" userId="S::p5954@mso365.ismat.pt::d4c7ed8c-a3ff-43d9-ac00-ca0a4a8a61d6" providerId="AD" clId="Web-{ED79E1E0-DC31-BF27-7267-47F1A2BF1EB2}" dt="2020-07-22T09:52:50.599" v="3582" actId="20577"/>
          <ac:spMkLst>
            <pc:docMk/>
            <pc:sldMk cId="448298638" sldId="301"/>
            <ac:spMk id="2" creationId="{3BC94028-C5EC-4D49-B79F-08DA39E7A42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09:56:53.538" v="3800" actId="20577"/>
          <ac:spMkLst>
            <pc:docMk/>
            <pc:sldMk cId="448298638" sldId="301"/>
            <ac:spMk id="6" creationId="{FCB7A2E6-BCCE-464E-B5F9-EE46805D11D6}"/>
          </ac:spMkLst>
        </pc:spChg>
        <pc:spChg chg="mod">
          <ac:chgData name="MIGUEL HENRIQUES" userId="S::p5954@mso365.ismat.pt::d4c7ed8c-a3ff-43d9-ac00-ca0a4a8a61d6" providerId="AD" clId="Web-{ED79E1E0-DC31-BF27-7267-47F1A2BF1EB2}" dt="2020-07-22T09:55:02.678" v="3692" actId="20577"/>
          <ac:spMkLst>
            <pc:docMk/>
            <pc:sldMk cId="448298638" sldId="301"/>
            <ac:spMk id="11" creationId="{F6384F97-8E81-4068-848E-58998AD89164}"/>
          </ac:spMkLst>
        </pc:spChg>
        <pc:spChg chg="del">
          <ac:chgData name="MIGUEL HENRIQUES" userId="S::p5954@mso365.ismat.pt::d4c7ed8c-a3ff-43d9-ac00-ca0a4a8a61d6" providerId="AD" clId="Web-{ED79E1E0-DC31-BF27-7267-47F1A2BF1EB2}" dt="2020-07-22T09:50:14.442" v="3476"/>
          <ac:spMkLst>
            <pc:docMk/>
            <pc:sldMk cId="448298638" sldId="301"/>
            <ac:spMk id="12" creationId="{5F4D6D78-6432-4617-9463-B4D71286567C}"/>
          </ac:spMkLst>
        </pc:spChg>
        <pc:spChg chg="del">
          <ac:chgData name="MIGUEL HENRIQUES" userId="S::p5954@mso365.ismat.pt::d4c7ed8c-a3ff-43d9-ac00-ca0a4a8a61d6" providerId="AD" clId="Web-{ED79E1E0-DC31-BF27-7267-47F1A2BF1EB2}" dt="2020-07-22T09:50:13.363" v="3475"/>
          <ac:spMkLst>
            <pc:docMk/>
            <pc:sldMk cId="448298638" sldId="301"/>
            <ac:spMk id="14" creationId="{C79F77F4-5C22-45FD-8EC8-B3E40E827C51}"/>
          </ac:spMkLst>
        </pc:spChg>
        <pc:picChg chg="mod">
          <ac:chgData name="MIGUEL HENRIQUES" userId="S::p5954@mso365.ismat.pt::d4c7ed8c-a3ff-43d9-ac00-ca0a4a8a61d6" providerId="AD" clId="Web-{ED79E1E0-DC31-BF27-7267-47F1A2BF1EB2}" dt="2020-07-22T09:53:17.896" v="3597" actId="1076"/>
          <ac:picMkLst>
            <pc:docMk/>
            <pc:sldMk cId="448298638" sldId="301"/>
            <ac:picMk id="5" creationId="{A89093D6-E95D-4455-B58C-564F7A71A22D}"/>
          </ac:picMkLst>
        </pc:picChg>
        <pc:picChg chg="mod">
          <ac:chgData name="MIGUEL HENRIQUES" userId="S::p5954@mso365.ismat.pt::d4c7ed8c-a3ff-43d9-ac00-ca0a4a8a61d6" providerId="AD" clId="Web-{ED79E1E0-DC31-BF27-7267-47F1A2BF1EB2}" dt="2020-07-22T09:53:17.912" v="3598" actId="1076"/>
          <ac:picMkLst>
            <pc:docMk/>
            <pc:sldMk cId="448298638" sldId="301"/>
            <ac:picMk id="9" creationId="{CC6144D8-F1D4-4B42-9B7A-A64ADAF73E69}"/>
          </ac:picMkLst>
        </pc:picChg>
      </pc:sldChg>
      <pc:sldChg chg="addSp delSp modSp add replId">
        <pc:chgData name="MIGUEL HENRIQUES" userId="S::p5954@mso365.ismat.pt::d4c7ed8c-a3ff-43d9-ac00-ca0a4a8a61d6" providerId="AD" clId="Web-{ED79E1E0-DC31-BF27-7267-47F1A2BF1EB2}" dt="2020-07-22T10:26:13.602" v="3874" actId="20577"/>
        <pc:sldMkLst>
          <pc:docMk/>
          <pc:sldMk cId="146155859" sldId="302"/>
        </pc:sldMkLst>
        <pc:spChg chg="del">
          <ac:chgData name="MIGUEL HENRIQUES" userId="S::p5954@mso365.ismat.pt::d4c7ed8c-a3ff-43d9-ac00-ca0a4a8a61d6" providerId="AD" clId="Web-{ED79E1E0-DC31-BF27-7267-47F1A2BF1EB2}" dt="2020-07-22T09:57:00.476" v="3802"/>
          <ac:spMkLst>
            <pc:docMk/>
            <pc:sldMk cId="146155859" sldId="302"/>
            <ac:spMk id="6" creationId="{FCB7A2E6-BCCE-464E-B5F9-EE46805D11D6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0:25:54.055" v="3869" actId="20577"/>
          <ac:spMkLst>
            <pc:docMk/>
            <pc:sldMk cId="146155859" sldId="302"/>
            <ac:spMk id="8" creationId="{A4895052-D33D-4B52-8442-C95CC978F24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0:26:13.602" v="3874" actId="20577"/>
          <ac:spMkLst>
            <pc:docMk/>
            <pc:sldMk cId="146155859" sldId="302"/>
            <ac:spMk id="10" creationId="{561988B9-2144-45D5-B0E6-8F4F04C6A3F9}"/>
          </ac:spMkLst>
        </pc:spChg>
        <pc:spChg chg="mod">
          <ac:chgData name="MIGUEL HENRIQUES" userId="S::p5954@mso365.ismat.pt::d4c7ed8c-a3ff-43d9-ac00-ca0a4a8a61d6" providerId="AD" clId="Web-{ED79E1E0-DC31-BF27-7267-47F1A2BF1EB2}" dt="2020-07-22T09:57:21.898" v="3822" actId="20577"/>
          <ac:spMkLst>
            <pc:docMk/>
            <pc:sldMk cId="146155859" sldId="302"/>
            <ac:spMk id="11" creationId="{F6384F97-8E81-4068-848E-58998AD89164}"/>
          </ac:spMkLst>
        </pc:spChg>
        <pc:grpChg chg="add mod">
          <ac:chgData name="MIGUEL HENRIQUES" userId="S::p5954@mso365.ismat.pt::d4c7ed8c-a3ff-43d9-ac00-ca0a4a8a61d6" providerId="AD" clId="Web-{ED79E1E0-DC31-BF27-7267-47F1A2BF1EB2}" dt="2020-07-22T10:21:13.971" v="3865" actId="1076"/>
          <ac:grpSpMkLst>
            <pc:docMk/>
            <pc:sldMk cId="146155859" sldId="302"/>
            <ac:grpSpMk id="12" creationId="{F9AE75E2-AA73-493A-BEFD-98BBAEE9F496}"/>
          </ac:grpSpMkLst>
        </pc:grpChg>
      </pc:sldChg>
      <pc:sldChg chg="addSp delSp modSp add replId">
        <pc:chgData name="MIGUEL HENRIQUES" userId="S::p5954@mso365.ismat.pt::d4c7ed8c-a3ff-43d9-ac00-ca0a4a8a61d6" providerId="AD" clId="Web-{ED79E1E0-DC31-BF27-7267-47F1A2BF1EB2}" dt="2020-07-22T10:30:06.682" v="3947" actId="20577"/>
        <pc:sldMkLst>
          <pc:docMk/>
          <pc:sldMk cId="2513296240" sldId="303"/>
        </pc:sldMkLst>
        <pc:spChg chg="mod">
          <ac:chgData name="MIGUEL HENRIQUES" userId="S::p5954@mso365.ismat.pt::d4c7ed8c-a3ff-43d9-ac00-ca0a4a8a61d6" providerId="AD" clId="Web-{ED79E1E0-DC31-BF27-7267-47F1A2BF1EB2}" dt="2020-07-22T10:30:06.682" v="3947" actId="20577"/>
          <ac:spMkLst>
            <pc:docMk/>
            <pc:sldMk cId="2513296240" sldId="303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2T10:27:37.446" v="3888" actId="20577"/>
          <ac:spMkLst>
            <pc:docMk/>
            <pc:sldMk cId="2513296240" sldId="303"/>
            <ac:spMk id="11" creationId="{F6384F97-8E81-4068-848E-58998AD89164}"/>
          </ac:spMkLst>
        </pc:spChg>
        <pc:spChg chg="mod">
          <ac:chgData name="MIGUEL HENRIQUES" userId="S::p5954@mso365.ismat.pt::d4c7ed8c-a3ff-43d9-ac00-ca0a4a8a61d6" providerId="AD" clId="Web-{ED79E1E0-DC31-BF27-7267-47F1A2BF1EB2}" dt="2020-07-22T10:28:39.712" v="3894" actId="20577"/>
          <ac:spMkLst>
            <pc:docMk/>
            <pc:sldMk cId="2513296240" sldId="303"/>
            <ac:spMk id="19" creationId="{A9219BEF-B5D8-40DE-BEE2-262735A511E6}"/>
          </ac:spMkLst>
        </pc:spChg>
        <pc:spChg chg="mod">
          <ac:chgData name="MIGUEL HENRIQUES" userId="S::p5954@mso365.ismat.pt::d4c7ed8c-a3ff-43d9-ac00-ca0a4a8a61d6" providerId="AD" clId="Web-{ED79E1E0-DC31-BF27-7267-47F1A2BF1EB2}" dt="2020-07-22T10:28:50.041" v="3900" actId="20577"/>
          <ac:spMkLst>
            <pc:docMk/>
            <pc:sldMk cId="2513296240" sldId="303"/>
            <ac:spMk id="21" creationId="{19E6379B-39A2-4308-9875-33FCAF642F9F}"/>
          </ac:spMkLst>
        </pc:spChg>
        <pc:spChg chg="mod">
          <ac:chgData name="MIGUEL HENRIQUES" userId="S::p5954@mso365.ismat.pt::d4c7ed8c-a3ff-43d9-ac00-ca0a4a8a61d6" providerId="AD" clId="Web-{ED79E1E0-DC31-BF27-7267-47F1A2BF1EB2}" dt="2020-07-22T10:28:42.213" v="3895" actId="20577"/>
          <ac:spMkLst>
            <pc:docMk/>
            <pc:sldMk cId="2513296240" sldId="303"/>
            <ac:spMk id="25" creationId="{3474B6F9-56AC-406B-BB48-C89938D98252}"/>
          </ac:spMkLst>
        </pc:spChg>
        <pc:spChg chg="mod">
          <ac:chgData name="MIGUEL HENRIQUES" userId="S::p5954@mso365.ismat.pt::d4c7ed8c-a3ff-43d9-ac00-ca0a4a8a61d6" providerId="AD" clId="Web-{ED79E1E0-DC31-BF27-7267-47F1A2BF1EB2}" dt="2020-07-22T10:28:55.025" v="3901" actId="20577"/>
          <ac:spMkLst>
            <pc:docMk/>
            <pc:sldMk cId="2513296240" sldId="303"/>
            <ac:spMk id="26" creationId="{C26C8F83-3C8D-4269-B6CB-26E317EE96E5}"/>
          </ac:spMkLst>
        </pc:spChg>
        <pc:spChg chg="mod">
          <ac:chgData name="MIGUEL HENRIQUES" userId="S::p5954@mso365.ismat.pt::d4c7ed8c-a3ff-43d9-ac00-ca0a4a8a61d6" providerId="AD" clId="Web-{ED79E1E0-DC31-BF27-7267-47F1A2BF1EB2}" dt="2020-07-22T10:28:45.588" v="3898" actId="20577"/>
          <ac:spMkLst>
            <pc:docMk/>
            <pc:sldMk cId="2513296240" sldId="303"/>
            <ac:spMk id="27" creationId="{CBA84151-E279-457E-95A8-D6DDC13F0707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0:29:19.088" v="3914" actId="1076"/>
          <ac:spMkLst>
            <pc:docMk/>
            <pc:sldMk cId="2513296240" sldId="303"/>
            <ac:spMk id="30" creationId="{5D76BAED-B9FD-459F-88BE-A3198B6541F0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0:29:37.822" v="3935" actId="14100"/>
          <ac:spMkLst>
            <pc:docMk/>
            <pc:sldMk cId="2513296240" sldId="303"/>
            <ac:spMk id="31" creationId="{AF046EC2-5105-419F-B176-09C945B5D6F5}"/>
          </ac:spMkLst>
        </pc:spChg>
        <pc:grpChg chg="add mod">
          <ac:chgData name="MIGUEL HENRIQUES" userId="S::p5954@mso365.ismat.pt::d4c7ed8c-a3ff-43d9-ac00-ca0a4a8a61d6" providerId="AD" clId="Web-{ED79E1E0-DC31-BF27-7267-47F1A2BF1EB2}" dt="2020-07-22T10:28:32.947" v="3892" actId="1076"/>
          <ac:grpSpMkLst>
            <pc:docMk/>
            <pc:sldMk cId="2513296240" sldId="303"/>
            <ac:grpSpMk id="6" creationId="{F2ECD541-7433-4D4C-A969-1BB40A88B156}"/>
          </ac:grpSpMkLst>
        </pc:grpChg>
        <pc:grpChg chg="del">
          <ac:chgData name="MIGUEL HENRIQUES" userId="S::p5954@mso365.ismat.pt::d4c7ed8c-a3ff-43d9-ac00-ca0a4a8a61d6" providerId="AD" clId="Web-{ED79E1E0-DC31-BF27-7267-47F1A2BF1EB2}" dt="2020-07-22T10:27:25.337" v="3878"/>
          <ac:grpSpMkLst>
            <pc:docMk/>
            <pc:sldMk cId="2513296240" sldId="303"/>
            <ac:grpSpMk id="12" creationId="{F9AE75E2-AA73-493A-BEFD-98BBAEE9F496}"/>
          </ac:grpSpMkLst>
        </pc:grpChg>
      </pc:sldChg>
      <pc:sldChg chg="addSp delSp modSp add replId">
        <pc:chgData name="MIGUEL HENRIQUES" userId="S::p5954@mso365.ismat.pt::d4c7ed8c-a3ff-43d9-ac00-ca0a4a8a61d6" providerId="AD" clId="Web-{ED79E1E0-DC31-BF27-7267-47F1A2BF1EB2}" dt="2020-07-22T10:40:23.674" v="4006" actId="20577"/>
        <pc:sldMkLst>
          <pc:docMk/>
          <pc:sldMk cId="3932214981" sldId="304"/>
        </pc:sldMkLst>
        <pc:spChg chg="mod">
          <ac:chgData name="MIGUEL HENRIQUES" userId="S::p5954@mso365.ismat.pt::d4c7ed8c-a3ff-43d9-ac00-ca0a4a8a61d6" providerId="AD" clId="Web-{ED79E1E0-DC31-BF27-7267-47F1A2BF1EB2}" dt="2020-07-22T10:30:23.994" v="3956" actId="20577"/>
          <ac:spMkLst>
            <pc:docMk/>
            <pc:sldMk cId="3932214981" sldId="304"/>
            <ac:spMk id="2" creationId="{3BC94028-C5EC-4D49-B79F-08DA39E7A422}"/>
          </ac:spMkLst>
        </pc:spChg>
        <pc:spChg chg="add del">
          <ac:chgData name="MIGUEL HENRIQUES" userId="S::p5954@mso365.ismat.pt::d4c7ed8c-a3ff-43d9-ac00-ca0a4a8a61d6" providerId="AD" clId="Web-{ED79E1E0-DC31-BF27-7267-47F1A2BF1EB2}" dt="2020-07-22T10:36:10.325" v="3963"/>
          <ac:spMkLst>
            <pc:docMk/>
            <pc:sldMk cId="3932214981" sldId="304"/>
            <ac:spMk id="8" creationId="{552CD844-4BEC-4766-A3BB-266F824A8524}"/>
          </ac:spMkLst>
        </pc:spChg>
        <pc:spChg chg="del">
          <ac:chgData name="MIGUEL HENRIQUES" userId="S::p5954@mso365.ismat.pt::d4c7ed8c-a3ff-43d9-ac00-ca0a4a8a61d6" providerId="AD" clId="Web-{ED79E1E0-DC31-BF27-7267-47F1A2BF1EB2}" dt="2020-07-22T10:35:56.575" v="3960"/>
          <ac:spMkLst>
            <pc:docMk/>
            <pc:sldMk cId="3932214981" sldId="304"/>
            <ac:spMk id="30" creationId="{5D76BAED-B9FD-459F-88BE-A3198B6541F0}"/>
          </ac:spMkLst>
        </pc:spChg>
        <pc:spChg chg="del">
          <ac:chgData name="MIGUEL HENRIQUES" userId="S::p5954@mso365.ismat.pt::d4c7ed8c-a3ff-43d9-ac00-ca0a4a8a61d6" providerId="AD" clId="Web-{ED79E1E0-DC31-BF27-7267-47F1A2BF1EB2}" dt="2020-07-22T10:35:58.044" v="3961"/>
          <ac:spMkLst>
            <pc:docMk/>
            <pc:sldMk cId="3932214981" sldId="304"/>
            <ac:spMk id="31" creationId="{AF046EC2-5105-419F-B176-09C945B5D6F5}"/>
          </ac:spMkLst>
        </pc:spChg>
        <pc:spChg chg="mod">
          <ac:chgData name="MIGUEL HENRIQUES" userId="S::p5954@mso365.ismat.pt::d4c7ed8c-a3ff-43d9-ac00-ca0a4a8a61d6" providerId="AD" clId="Web-{ED79E1E0-DC31-BF27-7267-47F1A2BF1EB2}" dt="2020-07-22T10:40:23.674" v="4006" actId="20577"/>
          <ac:spMkLst>
            <pc:docMk/>
            <pc:sldMk cId="3932214981" sldId="304"/>
            <ac:spMk id="33" creationId="{7A217CB4-5F48-4832-B7BF-DF3E2B2949F5}"/>
          </ac:spMkLst>
        </pc:spChg>
        <pc:spChg chg="mod">
          <ac:chgData name="MIGUEL HENRIQUES" userId="S::p5954@mso365.ismat.pt::d4c7ed8c-a3ff-43d9-ac00-ca0a4a8a61d6" providerId="AD" clId="Web-{ED79E1E0-DC31-BF27-7267-47F1A2BF1EB2}" dt="2020-07-22T10:36:15.357" v="3969" actId="20577"/>
          <ac:spMkLst>
            <pc:docMk/>
            <pc:sldMk cId="3932214981" sldId="304"/>
            <ac:spMk id="34" creationId="{1332AF1E-9225-42EC-97A8-D79D79EA7067}"/>
          </ac:spMkLst>
        </pc:spChg>
        <pc:grpChg chg="del">
          <ac:chgData name="MIGUEL HENRIQUES" userId="S::p5954@mso365.ismat.pt::d4c7ed8c-a3ff-43d9-ac00-ca0a4a8a61d6" providerId="AD" clId="Web-{ED79E1E0-DC31-BF27-7267-47F1A2BF1EB2}" dt="2020-07-22T10:35:54.341" v="3959"/>
          <ac:grpSpMkLst>
            <pc:docMk/>
            <pc:sldMk cId="3932214981" sldId="304"/>
            <ac:grpSpMk id="6" creationId="{F2ECD541-7433-4D4C-A969-1BB40A88B156}"/>
          </ac:grpSpMkLst>
        </pc:grpChg>
        <pc:grpChg chg="add">
          <ac:chgData name="MIGUEL HENRIQUES" userId="S::p5954@mso365.ismat.pt::d4c7ed8c-a3ff-43d9-ac00-ca0a4a8a61d6" providerId="AD" clId="Web-{ED79E1E0-DC31-BF27-7267-47F1A2BF1EB2}" dt="2020-07-22T10:36:10.810" v="3964"/>
          <ac:grpSpMkLst>
            <pc:docMk/>
            <pc:sldMk cId="3932214981" sldId="304"/>
            <ac:grpSpMk id="10" creationId="{F4D47330-F294-4831-B91C-4BFA301A00D2}"/>
          </ac:grpSpMkLst>
        </pc:grpChg>
      </pc:sldChg>
      <pc:sldChg chg="new del">
        <pc:chgData name="MIGUEL HENRIQUES" userId="S::p5954@mso365.ismat.pt::d4c7ed8c-a3ff-43d9-ac00-ca0a4a8a61d6" providerId="AD" clId="Web-{ED79E1E0-DC31-BF27-7267-47F1A2BF1EB2}" dt="2020-07-22T10:41:25.297" v="4009"/>
        <pc:sldMkLst>
          <pc:docMk/>
          <pc:sldMk cId="2524757467" sldId="305"/>
        </pc:sldMkLst>
      </pc:sldChg>
      <pc:sldChg chg="modSp add replId">
        <pc:chgData name="MIGUEL HENRIQUES" userId="S::p5954@mso365.ismat.pt::d4c7ed8c-a3ff-43d9-ac00-ca0a4a8a61d6" providerId="AD" clId="Web-{ED79E1E0-DC31-BF27-7267-47F1A2BF1EB2}" dt="2020-07-22T10:42:35.801" v="4172" actId="20577"/>
        <pc:sldMkLst>
          <pc:docMk/>
          <pc:sldMk cId="2093101662" sldId="306"/>
        </pc:sldMkLst>
        <pc:spChg chg="mod">
          <ac:chgData name="MIGUEL HENRIQUES" userId="S::p5954@mso365.ismat.pt::d4c7ed8c-a3ff-43d9-ac00-ca0a4a8a61d6" providerId="AD" clId="Web-{ED79E1E0-DC31-BF27-7267-47F1A2BF1EB2}" dt="2020-07-22T10:42:35.801" v="4172" actId="20577"/>
          <ac:spMkLst>
            <pc:docMk/>
            <pc:sldMk cId="2093101662" sldId="306"/>
            <ac:spMk id="2" creationId="{3BC94028-C5EC-4D49-B79F-08DA39E7A422}"/>
          </ac:spMkLst>
        </pc:spChg>
      </pc:sldChg>
      <pc:sldChg chg="delSp modSp add replId">
        <pc:chgData name="MIGUEL HENRIQUES" userId="S::p5954@mso365.ismat.pt::d4c7ed8c-a3ff-43d9-ac00-ca0a4a8a61d6" providerId="AD" clId="Web-{ED79E1E0-DC31-BF27-7267-47F1A2BF1EB2}" dt="2020-07-22T12:47:19.800" v="5326" actId="20577"/>
        <pc:sldMkLst>
          <pc:docMk/>
          <pc:sldMk cId="1807676944" sldId="307"/>
        </pc:sldMkLst>
        <pc:spChg chg="mod">
          <ac:chgData name="MIGUEL HENRIQUES" userId="S::p5954@mso365.ismat.pt::d4c7ed8c-a3ff-43d9-ac00-ca0a4a8a61d6" providerId="AD" clId="Web-{ED79E1E0-DC31-BF27-7267-47F1A2BF1EB2}" dt="2020-07-22T12:47:19.800" v="5326" actId="20577"/>
          <ac:spMkLst>
            <pc:docMk/>
            <pc:sldMk cId="1807676944" sldId="307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2T12:40:14.429" v="5204" actId="20577"/>
          <ac:spMkLst>
            <pc:docMk/>
            <pc:sldMk cId="1807676944" sldId="307"/>
            <ac:spMk id="3" creationId="{AFA3691E-8ED2-43E4-B8D2-CF8B6B3977F4}"/>
          </ac:spMkLst>
        </pc:spChg>
        <pc:spChg chg="del mod">
          <ac:chgData name="MIGUEL HENRIQUES" userId="S::p5954@mso365.ismat.pt::d4c7ed8c-a3ff-43d9-ac00-ca0a4a8a61d6" providerId="AD" clId="Web-{ED79E1E0-DC31-BF27-7267-47F1A2BF1EB2}" dt="2020-07-22T12:39:18.758" v="5051"/>
          <ac:spMkLst>
            <pc:docMk/>
            <pc:sldMk cId="1807676944" sldId="307"/>
            <ac:spMk id="11" creationId="{F6384F97-8E81-4068-848E-58998AD89164}"/>
          </ac:spMkLst>
        </pc:spChg>
        <pc:spChg chg="del topLvl">
          <ac:chgData name="MIGUEL HENRIQUES" userId="S::p5954@mso365.ismat.pt::d4c7ed8c-a3ff-43d9-ac00-ca0a4a8a61d6" providerId="AD" clId="Web-{ED79E1E0-DC31-BF27-7267-47F1A2BF1EB2}" dt="2020-07-22T10:43:21.754" v="4176"/>
          <ac:spMkLst>
            <pc:docMk/>
            <pc:sldMk cId="1807676944" sldId="307"/>
            <ac:spMk id="33" creationId="{7A217CB4-5F48-4832-B7BF-DF3E2B2949F5}"/>
          </ac:spMkLst>
        </pc:spChg>
        <pc:spChg chg="del topLvl">
          <ac:chgData name="MIGUEL HENRIQUES" userId="S::p5954@mso365.ismat.pt::d4c7ed8c-a3ff-43d9-ac00-ca0a4a8a61d6" providerId="AD" clId="Web-{ED79E1E0-DC31-BF27-7267-47F1A2BF1EB2}" dt="2020-07-22T10:43:23.156" v="4177"/>
          <ac:spMkLst>
            <pc:docMk/>
            <pc:sldMk cId="1807676944" sldId="307"/>
            <ac:spMk id="34" creationId="{1332AF1E-9225-42EC-97A8-D79D79EA7067}"/>
          </ac:spMkLst>
        </pc:spChg>
        <pc:grpChg chg="del">
          <ac:chgData name="MIGUEL HENRIQUES" userId="S::p5954@mso365.ismat.pt::d4c7ed8c-a3ff-43d9-ac00-ca0a4a8a61d6" providerId="AD" clId="Web-{ED79E1E0-DC31-BF27-7267-47F1A2BF1EB2}" dt="2020-07-22T10:43:21.754" v="4176"/>
          <ac:grpSpMkLst>
            <pc:docMk/>
            <pc:sldMk cId="1807676944" sldId="307"/>
            <ac:grpSpMk id="10" creationId="{F4D47330-F294-4831-B91C-4BFA301A00D2}"/>
          </ac:grpSpMkLst>
        </pc:grpChg>
        <pc:picChg chg="del">
          <ac:chgData name="MIGUEL HENRIQUES" userId="S::p5954@mso365.ismat.pt::d4c7ed8c-a3ff-43d9-ac00-ca0a4a8a61d6" providerId="AD" clId="Web-{ED79E1E0-DC31-BF27-7267-47F1A2BF1EB2}" dt="2020-07-22T10:43:31.552" v="4184"/>
          <ac:picMkLst>
            <pc:docMk/>
            <pc:sldMk cId="1807676944" sldId="307"/>
            <ac:picMk id="5" creationId="{A89093D6-E95D-4455-B58C-564F7A71A22D}"/>
          </ac:picMkLst>
        </pc:picChg>
        <pc:picChg chg="del">
          <ac:chgData name="MIGUEL HENRIQUES" userId="S::p5954@mso365.ismat.pt::d4c7ed8c-a3ff-43d9-ac00-ca0a4a8a61d6" providerId="AD" clId="Web-{ED79E1E0-DC31-BF27-7267-47F1A2BF1EB2}" dt="2020-07-22T10:43:31.550" v="4183"/>
          <ac:picMkLst>
            <pc:docMk/>
            <pc:sldMk cId="1807676944" sldId="307"/>
            <ac:picMk id="9" creationId="{CC6144D8-F1D4-4B42-9B7A-A64ADAF73E69}"/>
          </ac:picMkLst>
        </pc:picChg>
      </pc:sldChg>
      <pc:sldChg chg="modSp add replId">
        <pc:chgData name="MIGUEL HENRIQUES" userId="S::p5954@mso365.ismat.pt::d4c7ed8c-a3ff-43d9-ac00-ca0a4a8a61d6" providerId="AD" clId="Web-{ED79E1E0-DC31-BF27-7267-47F1A2BF1EB2}" dt="2020-07-22T12:21:22.650" v="4825" actId="20577"/>
        <pc:sldMkLst>
          <pc:docMk/>
          <pc:sldMk cId="547097431" sldId="308"/>
        </pc:sldMkLst>
        <pc:spChg chg="mod">
          <ac:chgData name="MIGUEL HENRIQUES" userId="S::p5954@mso365.ismat.pt::d4c7ed8c-a3ff-43d9-ac00-ca0a4a8a61d6" providerId="AD" clId="Web-{ED79E1E0-DC31-BF27-7267-47F1A2BF1EB2}" dt="2020-07-22T12:21:22.650" v="4825" actId="20577"/>
          <ac:spMkLst>
            <pc:docMk/>
            <pc:sldMk cId="547097431" sldId="308"/>
            <ac:spMk id="8" creationId="{D0BC9988-DAFC-454E-B45B-7B80A2F9AA49}"/>
          </ac:spMkLst>
        </pc:spChg>
      </pc:sldChg>
      <pc:sldChg chg="addSp modSp add replId">
        <pc:chgData name="MIGUEL HENRIQUES" userId="S::p5954@mso365.ismat.pt::d4c7ed8c-a3ff-43d9-ac00-ca0a4a8a61d6" providerId="AD" clId="Web-{ED79E1E0-DC31-BF27-7267-47F1A2BF1EB2}" dt="2020-07-22T12:47:16.065" v="5323" actId="20577"/>
        <pc:sldMkLst>
          <pc:docMk/>
          <pc:sldMk cId="3807179595" sldId="309"/>
        </pc:sldMkLst>
        <pc:spChg chg="mod">
          <ac:chgData name="MIGUEL HENRIQUES" userId="S::p5954@mso365.ismat.pt::d4c7ed8c-a3ff-43d9-ac00-ca0a4a8a61d6" providerId="AD" clId="Web-{ED79E1E0-DC31-BF27-7267-47F1A2BF1EB2}" dt="2020-07-22T12:47:16.065" v="5323" actId="20577"/>
          <ac:spMkLst>
            <pc:docMk/>
            <pc:sldMk cId="3807179595" sldId="309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2T12:40:43.538" v="5208" actId="20577"/>
          <ac:spMkLst>
            <pc:docMk/>
            <pc:sldMk cId="3807179595" sldId="309"/>
            <ac:spMk id="3" creationId="{AFA3691E-8ED2-43E4-B8D2-CF8B6B3977F4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2:42:36.599" v="5253" actId="1076"/>
          <ac:spMkLst>
            <pc:docMk/>
            <pc:sldMk cId="3807179595" sldId="309"/>
            <ac:spMk id="9" creationId="{11C7C9BC-96A0-451E-81EC-D8473D20ED80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2:42:36.615" v="5254" actId="1076"/>
          <ac:spMkLst>
            <pc:docMk/>
            <pc:sldMk cId="3807179595" sldId="309"/>
            <ac:spMk id="10" creationId="{FE69D922-2B4B-4E48-B528-3A891EF0B8A8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2:42:36.615" v="5255" actId="1076"/>
          <ac:spMkLst>
            <pc:docMk/>
            <pc:sldMk cId="3807179595" sldId="309"/>
            <ac:spMk id="12" creationId="{35B9E7AC-D542-42C2-AAE7-9CF7A3496181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2:42:36.631" v="5256" actId="1076"/>
          <ac:spMkLst>
            <pc:docMk/>
            <pc:sldMk cId="3807179595" sldId="309"/>
            <ac:spMk id="13" creationId="{2ABC9135-AAC0-400B-8077-09A4CC808BE1}"/>
          </ac:spMkLst>
        </pc:spChg>
        <pc:spChg chg="mod">
          <ac:chgData name="MIGUEL HENRIQUES" userId="S::p5954@mso365.ismat.pt::d4c7ed8c-a3ff-43d9-ac00-ca0a4a8a61d6" providerId="AD" clId="Web-{ED79E1E0-DC31-BF27-7267-47F1A2BF1EB2}" dt="2020-07-22T12:44:33.395" v="5281" actId="20577"/>
          <ac:spMkLst>
            <pc:docMk/>
            <pc:sldMk cId="3807179595" sldId="309"/>
            <ac:spMk id="17" creationId="{ACA73D5C-2D0E-40A3-8247-0F5BFD7F8A21}"/>
          </ac:spMkLst>
        </pc:spChg>
        <pc:spChg chg="mod">
          <ac:chgData name="MIGUEL HENRIQUES" userId="S::p5954@mso365.ismat.pt::d4c7ed8c-a3ff-43d9-ac00-ca0a4a8a61d6" providerId="AD" clId="Web-{ED79E1E0-DC31-BF27-7267-47F1A2BF1EB2}" dt="2020-07-22T12:44:16.989" v="5280" actId="20577"/>
          <ac:spMkLst>
            <pc:docMk/>
            <pc:sldMk cId="3807179595" sldId="309"/>
            <ac:spMk id="18" creationId="{AD07096F-E4B7-4315-B05B-D039A3A2AE5F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2:45:27.113" v="5289" actId="1076"/>
          <ac:spMkLst>
            <pc:docMk/>
            <pc:sldMk cId="3807179595" sldId="309"/>
            <ac:spMk id="22" creationId="{DC0CD81E-4013-4141-B1A2-887D4E8840E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2:45:46.191" v="5295" actId="1076"/>
          <ac:spMkLst>
            <pc:docMk/>
            <pc:sldMk cId="3807179595" sldId="309"/>
            <ac:spMk id="23" creationId="{3382AA43-13E5-4F31-8901-E856F1958C99}"/>
          </ac:spMkLst>
        </pc:spChg>
        <pc:grpChg chg="add mod">
          <ac:chgData name="MIGUEL HENRIQUES" userId="S::p5954@mso365.ismat.pt::d4c7ed8c-a3ff-43d9-ac00-ca0a4a8a61d6" providerId="AD" clId="Web-{ED79E1E0-DC31-BF27-7267-47F1A2BF1EB2}" dt="2020-07-22T12:42:50.787" v="5258" actId="1076"/>
          <ac:grpSpMkLst>
            <pc:docMk/>
            <pc:sldMk cId="3807179595" sldId="309"/>
            <ac:grpSpMk id="14" creationId="{3AFA8BF4-946A-4BB1-A82E-D41BB32848C5}"/>
          </ac:grpSpMkLst>
        </pc:grpChg>
        <pc:grpChg chg="add mod">
          <ac:chgData name="MIGUEL HENRIQUES" userId="S::p5954@mso365.ismat.pt::d4c7ed8c-a3ff-43d9-ac00-ca0a4a8a61d6" providerId="AD" clId="Web-{ED79E1E0-DC31-BF27-7267-47F1A2BF1EB2}" dt="2020-07-22T12:42:56.271" v="5260" actId="1076"/>
          <ac:grpSpMkLst>
            <pc:docMk/>
            <pc:sldMk cId="3807179595" sldId="309"/>
            <ac:grpSpMk id="15" creationId="{C3023449-1609-4987-80C4-24D873E25D97}"/>
          </ac:grpSpMkLst>
        </pc:grpChg>
        <pc:grpChg chg="add mod">
          <ac:chgData name="MIGUEL HENRIQUES" userId="S::p5954@mso365.ismat.pt::d4c7ed8c-a3ff-43d9-ac00-ca0a4a8a61d6" providerId="AD" clId="Web-{ED79E1E0-DC31-BF27-7267-47F1A2BF1EB2}" dt="2020-07-22T12:45:06.176" v="5284" actId="1076"/>
          <ac:grpSpMkLst>
            <pc:docMk/>
            <pc:sldMk cId="3807179595" sldId="309"/>
            <ac:grpSpMk id="21" creationId="{CDB0DD49-6CD1-4814-90BB-94D109720BB8}"/>
          </ac:grpSpMkLst>
        </pc:grpChg>
        <pc:picChg chg="add mod">
          <ac:chgData name="MIGUEL HENRIQUES" userId="S::p5954@mso365.ismat.pt::d4c7ed8c-a3ff-43d9-ac00-ca0a4a8a61d6" providerId="AD" clId="Web-{ED79E1E0-DC31-BF27-7267-47F1A2BF1EB2}" dt="2020-07-22T12:42:36.599" v="5252" actId="1076"/>
          <ac:picMkLst>
            <pc:docMk/>
            <pc:sldMk cId="3807179595" sldId="309"/>
            <ac:picMk id="5" creationId="{2812126B-C43C-48DC-8453-F3CCB0879FFD}"/>
          </ac:picMkLst>
        </pc:picChg>
      </pc:sldChg>
      <pc:sldChg chg="modSp add ord replId">
        <pc:chgData name="MIGUEL HENRIQUES" userId="S::p5954@mso365.ismat.pt::d4c7ed8c-a3ff-43d9-ac00-ca0a4a8a61d6" providerId="AD" clId="Web-{ED79E1E0-DC31-BF27-7267-47F1A2BF1EB2}" dt="2020-07-22T14:41:37.267" v="5904" actId="20577"/>
        <pc:sldMkLst>
          <pc:docMk/>
          <pc:sldMk cId="3796595283" sldId="310"/>
        </pc:sldMkLst>
        <pc:spChg chg="mod">
          <ac:chgData name="MIGUEL HENRIQUES" userId="S::p5954@mso365.ismat.pt::d4c7ed8c-a3ff-43d9-ac00-ca0a4a8a61d6" providerId="AD" clId="Web-{ED79E1E0-DC31-BF27-7267-47F1A2BF1EB2}" dt="2020-07-22T12:47:10.300" v="5319" actId="20577"/>
          <ac:spMkLst>
            <pc:docMk/>
            <pc:sldMk cId="3796595283" sldId="310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2T14:41:37.267" v="5904" actId="20577"/>
          <ac:spMkLst>
            <pc:docMk/>
            <pc:sldMk cId="3796595283" sldId="310"/>
            <ac:spMk id="3" creationId="{AFA3691E-8ED2-43E4-B8D2-CF8B6B3977F4}"/>
          </ac:spMkLst>
        </pc:spChg>
      </pc:sldChg>
      <pc:sldChg chg="addSp delSp modSp add replId">
        <pc:chgData name="MIGUEL HENRIQUES" userId="S::p5954@mso365.ismat.pt::d4c7ed8c-a3ff-43d9-ac00-ca0a4a8a61d6" providerId="AD" clId="Web-{ED79E1E0-DC31-BF27-7267-47F1A2BF1EB2}" dt="2020-07-23T08:13:26.822" v="6163" actId="20577"/>
        <pc:sldMkLst>
          <pc:docMk/>
          <pc:sldMk cId="102009114" sldId="311"/>
        </pc:sldMkLst>
        <pc:spChg chg="mod">
          <ac:chgData name="MIGUEL HENRIQUES" userId="S::p5954@mso365.ismat.pt::d4c7ed8c-a3ff-43d9-ac00-ca0a4a8a61d6" providerId="AD" clId="Web-{ED79E1E0-DC31-BF27-7267-47F1A2BF1EB2}" dt="2020-07-22T13:02:08.150" v="5733" actId="20577"/>
          <ac:spMkLst>
            <pc:docMk/>
            <pc:sldMk cId="102009114" sldId="311"/>
            <ac:spMk id="2" creationId="{3BC94028-C5EC-4D49-B79F-08DA39E7A422}"/>
          </ac:spMkLst>
        </pc:spChg>
        <pc:spChg chg="mod">
          <ac:chgData name="MIGUEL HENRIQUES" userId="S::p5954@mso365.ismat.pt::d4c7ed8c-a3ff-43d9-ac00-ca0a4a8a61d6" providerId="AD" clId="Web-{ED79E1E0-DC31-BF27-7267-47F1A2BF1EB2}" dt="2020-07-23T08:13:26.822" v="6163" actId="20577"/>
          <ac:spMkLst>
            <pc:docMk/>
            <pc:sldMk cId="102009114" sldId="311"/>
            <ac:spMk id="3" creationId="{AFA3691E-8ED2-43E4-B8D2-CF8B6B3977F4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2T15:01:39.112" v="6152"/>
          <ac:spMkLst>
            <pc:docMk/>
            <pc:sldMk cId="102009114" sldId="311"/>
            <ac:spMk id="5" creationId="{975F7D44-E1DC-4D1B-8A5F-C5C95BC6D8FC}"/>
          </ac:spMkLst>
        </pc:spChg>
      </pc:sldChg>
      <pc:sldChg chg="addSp delSp modSp add replId">
        <pc:chgData name="MIGUEL HENRIQUES" userId="S::p5954@mso365.ismat.pt::d4c7ed8c-a3ff-43d9-ac00-ca0a4a8a61d6" providerId="AD" clId="Web-{ED79E1E0-DC31-BF27-7267-47F1A2BF1EB2}" dt="2020-07-23T08:44:30.267" v="6333" actId="1076"/>
        <pc:sldMkLst>
          <pc:docMk/>
          <pc:sldMk cId="912936026" sldId="312"/>
        </pc:sldMkLst>
        <pc:spChg chg="mod">
          <ac:chgData name="MIGUEL HENRIQUES" userId="S::p5954@mso365.ismat.pt::d4c7ed8c-a3ff-43d9-ac00-ca0a4a8a61d6" providerId="AD" clId="Web-{ED79E1E0-DC31-BF27-7267-47F1A2BF1EB2}" dt="2020-07-23T08:43:43.485" v="6319" actId="20577"/>
          <ac:spMkLst>
            <pc:docMk/>
            <pc:sldMk cId="912936026" sldId="312"/>
            <ac:spMk id="3" creationId="{AFA3691E-8ED2-43E4-B8D2-CF8B6B3977F4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08:44:30.267" v="6333" actId="1076"/>
          <ac:spMkLst>
            <pc:docMk/>
            <pc:sldMk cId="912936026" sldId="312"/>
            <ac:spMk id="8" creationId="{D6BF55D6-9662-41D2-AAD0-815D704E9108}"/>
          </ac:spMkLst>
        </pc:spChg>
        <pc:picChg chg="add del mod">
          <ac:chgData name="MIGUEL HENRIQUES" userId="S::p5954@mso365.ismat.pt::d4c7ed8c-a3ff-43d9-ac00-ca0a4a8a61d6" providerId="AD" clId="Web-{ED79E1E0-DC31-BF27-7267-47F1A2BF1EB2}" dt="2020-07-23T08:16:45.480" v="6174"/>
          <ac:picMkLst>
            <pc:docMk/>
            <pc:sldMk cId="912936026" sldId="312"/>
            <ac:picMk id="5" creationId="{9FA9B129-61EF-41C0-81DC-23B37833DF47}"/>
          </ac:picMkLst>
        </pc:picChg>
        <pc:picChg chg="add mod">
          <ac:chgData name="MIGUEL HENRIQUES" userId="S::p5954@mso365.ismat.pt::d4c7ed8c-a3ff-43d9-ac00-ca0a4a8a61d6" providerId="AD" clId="Web-{ED79E1E0-DC31-BF27-7267-47F1A2BF1EB2}" dt="2020-07-23T08:43:40.782" v="6318" actId="14100"/>
          <ac:picMkLst>
            <pc:docMk/>
            <pc:sldMk cId="912936026" sldId="312"/>
            <ac:picMk id="6" creationId="{3395D8B5-B425-41AD-B7B1-D3D048E6EC53}"/>
          </ac:picMkLst>
        </pc:picChg>
      </pc:sldChg>
      <pc:sldChg chg="addSp delSp modSp add mod replId modClrScheme chgLayout">
        <pc:chgData name="MIGUEL HENRIQUES" userId="S::p5954@mso365.ismat.pt::d4c7ed8c-a3ff-43d9-ac00-ca0a4a8a61d6" providerId="AD" clId="Web-{ED79E1E0-DC31-BF27-7267-47F1A2BF1EB2}" dt="2020-07-22T14:46:11.549" v="6137"/>
        <pc:sldMkLst>
          <pc:docMk/>
          <pc:sldMk cId="3347358491" sldId="313"/>
        </pc:sldMkLst>
        <pc:spChg chg="mod ord">
          <ac:chgData name="MIGUEL HENRIQUES" userId="S::p5954@mso365.ismat.pt::d4c7ed8c-a3ff-43d9-ac00-ca0a4a8a61d6" providerId="AD" clId="Web-{ED79E1E0-DC31-BF27-7267-47F1A2BF1EB2}" dt="2020-07-22T14:45:48.939" v="6124"/>
          <ac:spMkLst>
            <pc:docMk/>
            <pc:sldMk cId="3347358491" sldId="313"/>
            <ac:spMk id="2" creationId="{3BC94028-C5EC-4D49-B79F-08DA39E7A422}"/>
          </ac:spMkLst>
        </pc:spChg>
        <pc:spChg chg="del mod ord">
          <ac:chgData name="MIGUEL HENRIQUES" userId="S::p5954@mso365.ismat.pt::d4c7ed8c-a3ff-43d9-ac00-ca0a4a8a61d6" providerId="AD" clId="Web-{ED79E1E0-DC31-BF27-7267-47F1A2BF1EB2}" dt="2020-07-22T14:46:07.064" v="6136"/>
          <ac:spMkLst>
            <pc:docMk/>
            <pc:sldMk cId="3347358491" sldId="313"/>
            <ac:spMk id="3" creationId="{A602EDEB-4A7B-40F7-97FE-3DC658DB3628}"/>
          </ac:spMkLst>
        </pc:spChg>
        <pc:spChg chg="mod ord">
          <ac:chgData name="MIGUEL HENRIQUES" userId="S::p5954@mso365.ismat.pt::d4c7ed8c-a3ff-43d9-ac00-ca0a4a8a61d6" providerId="AD" clId="Web-{ED79E1E0-DC31-BF27-7267-47F1A2BF1EB2}" dt="2020-07-22T14:45:48.939" v="6124"/>
          <ac:spMkLst>
            <pc:docMk/>
            <pc:sldMk cId="3347358491" sldId="313"/>
            <ac:spMk id="4" creationId="{9EEDE129-694F-41D7-B330-872E4C54588E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2T14:42:17.174" v="5918"/>
          <ac:spMkLst>
            <pc:docMk/>
            <pc:sldMk cId="3347358491" sldId="313"/>
            <ac:spMk id="7" creationId="{3AB6C6C0-CA51-4F64-8AC9-A034192333BF}"/>
          </ac:spMkLst>
        </pc:spChg>
        <pc:spChg chg="del mod">
          <ac:chgData name="MIGUEL HENRIQUES" userId="S::p5954@mso365.ismat.pt::d4c7ed8c-a3ff-43d9-ac00-ca0a4a8a61d6" providerId="AD" clId="Web-{ED79E1E0-DC31-BF27-7267-47F1A2BF1EB2}" dt="2020-07-22T14:45:55.752" v="6128"/>
          <ac:spMkLst>
            <pc:docMk/>
            <pc:sldMk cId="3347358491" sldId="313"/>
            <ac:spMk id="8" creationId="{D0BC9988-DAFC-454E-B45B-7B80A2F9AA49}"/>
          </ac:spMkLst>
        </pc:spChg>
        <pc:spChg chg="add mod ord">
          <ac:chgData name="MIGUEL HENRIQUES" userId="S::p5954@mso365.ismat.pt::d4c7ed8c-a3ff-43d9-ac00-ca0a4a8a61d6" providerId="AD" clId="Web-{ED79E1E0-DC31-BF27-7267-47F1A2BF1EB2}" dt="2020-07-22T14:46:03.033" v="6133" actId="20577"/>
          <ac:spMkLst>
            <pc:docMk/>
            <pc:sldMk cId="3347358491" sldId="313"/>
            <ac:spMk id="10" creationId="{C7814514-7FB2-47EE-B513-741D5E9B9498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4:46:11.549" v="6137"/>
          <ac:spMkLst>
            <pc:docMk/>
            <pc:sldMk cId="3347358491" sldId="313"/>
            <ac:spMk id="12" creationId="{62279136-3CD1-471F-8DF1-1AFB435AF082}"/>
          </ac:spMkLst>
        </pc:spChg>
        <pc:picChg chg="del">
          <ac:chgData name="MIGUEL HENRIQUES" userId="S::p5954@mso365.ismat.pt::d4c7ed8c-a3ff-43d9-ac00-ca0a4a8a61d6" providerId="AD" clId="Web-{ED79E1E0-DC31-BF27-7267-47F1A2BF1EB2}" dt="2020-07-22T14:42:00.799" v="5908"/>
          <ac:picMkLst>
            <pc:docMk/>
            <pc:sldMk cId="3347358491" sldId="313"/>
            <ac:picMk id="6" creationId="{9963387E-12A5-4971-A828-42CF64A5206A}"/>
          </ac:picMkLst>
        </pc:picChg>
        <pc:picChg chg="add mod">
          <ac:chgData name="MIGUEL HENRIQUES" userId="S::p5954@mso365.ismat.pt::d4c7ed8c-a3ff-43d9-ac00-ca0a4a8a61d6" providerId="AD" clId="Web-{ED79E1E0-DC31-BF27-7267-47F1A2BF1EB2}" dt="2020-07-22T14:42:53.986" v="5968" actId="1076"/>
          <ac:picMkLst>
            <pc:docMk/>
            <pc:sldMk cId="3347358491" sldId="313"/>
            <ac:picMk id="9" creationId="{B9B6A89D-3517-4AEB-92CD-5D296480F784}"/>
          </ac:picMkLst>
        </pc:picChg>
      </pc:sldChg>
      <pc:sldChg chg="addSp delSp modSp add mod replId modClrScheme chgLayout">
        <pc:chgData name="MIGUEL HENRIQUES" userId="S::p5954@mso365.ismat.pt::d4c7ed8c-a3ff-43d9-ac00-ca0a4a8a61d6" providerId="AD" clId="Web-{ED79E1E0-DC31-BF27-7267-47F1A2BF1EB2}" dt="2020-07-22T14:45:39.236" v="6123"/>
        <pc:sldMkLst>
          <pc:docMk/>
          <pc:sldMk cId="1375989141" sldId="314"/>
        </pc:sldMkLst>
        <pc:spChg chg="mod ord">
          <ac:chgData name="MIGUEL HENRIQUES" userId="S::p5954@mso365.ismat.pt::d4c7ed8c-a3ff-43d9-ac00-ca0a4a8a61d6" providerId="AD" clId="Web-{ED79E1E0-DC31-BF27-7267-47F1A2BF1EB2}" dt="2020-07-22T14:45:02.971" v="6107"/>
          <ac:spMkLst>
            <pc:docMk/>
            <pc:sldMk cId="1375989141" sldId="314"/>
            <ac:spMk id="2" creationId="{3BC94028-C5EC-4D49-B79F-08DA39E7A422}"/>
          </ac:spMkLst>
        </pc:spChg>
        <pc:spChg chg="del mod ord">
          <ac:chgData name="MIGUEL HENRIQUES" userId="S::p5954@mso365.ismat.pt::d4c7ed8c-a3ff-43d9-ac00-ca0a4a8a61d6" providerId="AD" clId="Web-{ED79E1E0-DC31-BF27-7267-47F1A2BF1EB2}" dt="2020-07-22T14:45:30.080" v="6118"/>
          <ac:spMkLst>
            <pc:docMk/>
            <pc:sldMk cId="1375989141" sldId="314"/>
            <ac:spMk id="3" creationId="{A602EDEB-4A7B-40F7-97FE-3DC658DB3628}"/>
          </ac:spMkLst>
        </pc:spChg>
        <pc:spChg chg="mod ord">
          <ac:chgData name="MIGUEL HENRIQUES" userId="S::p5954@mso365.ismat.pt::d4c7ed8c-a3ff-43d9-ac00-ca0a4a8a61d6" providerId="AD" clId="Web-{ED79E1E0-DC31-BF27-7267-47F1A2BF1EB2}" dt="2020-07-22T14:45:02.971" v="6107"/>
          <ac:spMkLst>
            <pc:docMk/>
            <pc:sldMk cId="1375989141" sldId="314"/>
            <ac:spMk id="4" creationId="{9EEDE129-694F-41D7-B330-872E4C54588E}"/>
          </ac:spMkLst>
        </pc:spChg>
        <pc:spChg chg="add mod ord">
          <ac:chgData name="MIGUEL HENRIQUES" userId="S::p5954@mso365.ismat.pt::d4c7ed8c-a3ff-43d9-ac00-ca0a4a8a61d6" providerId="AD" clId="Web-{ED79E1E0-DC31-BF27-7267-47F1A2BF1EB2}" dt="2020-07-22T14:45:19.439" v="6115" actId="20577"/>
          <ac:spMkLst>
            <pc:docMk/>
            <pc:sldMk cId="1375989141" sldId="314"/>
            <ac:spMk id="5" creationId="{9C73D529-F6BD-441F-9C8C-D8ADFE1D9BA2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2T14:45:33.986" v="6122"/>
          <ac:spMkLst>
            <pc:docMk/>
            <pc:sldMk cId="1375989141" sldId="314"/>
            <ac:spMk id="6" creationId="{83DE9D31-3C56-4D2B-8217-942C94787A9A}"/>
          </ac:spMkLst>
        </pc:spChg>
        <pc:spChg chg="add mod">
          <ac:chgData name="MIGUEL HENRIQUES" userId="S::p5954@mso365.ismat.pt::d4c7ed8c-a3ff-43d9-ac00-ca0a4a8a61d6" providerId="AD" clId="Web-{ED79E1E0-DC31-BF27-7267-47F1A2BF1EB2}" dt="2020-07-22T14:45:39.236" v="6123"/>
          <ac:spMkLst>
            <pc:docMk/>
            <pc:sldMk cId="1375989141" sldId="314"/>
            <ac:spMk id="7" creationId="{067797DF-CB98-4A9A-BBB6-AD30346678D1}"/>
          </ac:spMkLst>
        </pc:spChg>
        <pc:spChg chg="mod">
          <ac:chgData name="MIGUEL HENRIQUES" userId="S::p5954@mso365.ismat.pt::d4c7ed8c-a3ff-43d9-ac00-ca0a4a8a61d6" providerId="AD" clId="Web-{ED79E1E0-DC31-BF27-7267-47F1A2BF1EB2}" dt="2020-07-22T14:45:07.127" v="6108" actId="20577"/>
          <ac:spMkLst>
            <pc:docMk/>
            <pc:sldMk cId="1375989141" sldId="314"/>
            <ac:spMk id="8" creationId="{D0BC9988-DAFC-454E-B45B-7B80A2F9AA49}"/>
          </ac:spMkLst>
        </pc:spChg>
      </pc:sldChg>
      <pc:sldChg chg="delSp add del replId">
        <pc:chgData name="MIGUEL HENRIQUES" userId="S::p5954@mso365.ismat.pt::d4c7ed8c-a3ff-43d9-ac00-ca0a4a8a61d6" providerId="AD" clId="Web-{ED79E1E0-DC31-BF27-7267-47F1A2BF1EB2}" dt="2020-07-23T08:14:04.963" v="6170"/>
        <pc:sldMkLst>
          <pc:docMk/>
          <pc:sldMk cId="4211667927" sldId="315"/>
        </pc:sldMkLst>
        <pc:spChg chg="del">
          <ac:chgData name="MIGUEL HENRIQUES" userId="S::p5954@mso365.ismat.pt::d4c7ed8c-a3ff-43d9-ac00-ca0a4a8a61d6" providerId="AD" clId="Web-{ED79E1E0-DC31-BF27-7267-47F1A2BF1EB2}" dt="2020-07-23T08:13:49.322" v="6167"/>
          <ac:spMkLst>
            <pc:docMk/>
            <pc:sldMk cId="4211667927" sldId="315"/>
            <ac:spMk id="5" creationId="{975F7D44-E1DC-4D1B-8A5F-C5C95BC6D8FC}"/>
          </ac:spMkLst>
        </pc:spChg>
      </pc:sldChg>
      <pc:sldChg chg="addSp modSp add replId">
        <pc:chgData name="MIGUEL HENRIQUES" userId="S::p5954@mso365.ismat.pt::d4c7ed8c-a3ff-43d9-ac00-ca0a4a8a61d6" providerId="AD" clId="Web-{ED79E1E0-DC31-BF27-7267-47F1A2BF1EB2}" dt="2020-07-23T08:14:02.275" v="6169" actId="1076"/>
        <pc:sldMkLst>
          <pc:docMk/>
          <pc:sldMk cId="3878357535" sldId="316"/>
        </pc:sldMkLst>
        <pc:spChg chg="add mod">
          <ac:chgData name="MIGUEL HENRIQUES" userId="S::p5954@mso365.ismat.pt::d4c7ed8c-a3ff-43d9-ac00-ca0a4a8a61d6" providerId="AD" clId="Web-{ED79E1E0-DC31-BF27-7267-47F1A2BF1EB2}" dt="2020-07-23T08:14:02.275" v="6169" actId="1076"/>
          <ac:spMkLst>
            <pc:docMk/>
            <pc:sldMk cId="3878357535" sldId="316"/>
            <ac:spMk id="6" creationId="{62F03E5B-1309-411D-ADE3-97C63A35B8F5}"/>
          </ac:spMkLst>
        </pc:spChg>
      </pc:sldChg>
      <pc:sldChg chg="addSp delSp modSp add replId">
        <pc:chgData name="MIGUEL HENRIQUES" userId="S::p5954@mso365.ismat.pt::d4c7ed8c-a3ff-43d9-ac00-ca0a4a8a61d6" providerId="AD" clId="Web-{ED79E1E0-DC31-BF27-7267-47F1A2BF1EB2}" dt="2020-07-23T12:45:41.749" v="6526"/>
        <pc:sldMkLst>
          <pc:docMk/>
          <pc:sldMk cId="1723306756" sldId="317"/>
        </pc:sldMkLst>
        <pc:spChg chg="mod">
          <ac:chgData name="MIGUEL HENRIQUES" userId="S::p5954@mso365.ismat.pt::d4c7ed8c-a3ff-43d9-ac00-ca0a4a8a61d6" providerId="AD" clId="Web-{ED79E1E0-DC31-BF27-7267-47F1A2BF1EB2}" dt="2020-07-23T09:00:08.935" v="6403" actId="20577"/>
          <ac:spMkLst>
            <pc:docMk/>
            <pc:sldMk cId="1723306756" sldId="317"/>
            <ac:spMk id="3" creationId="{AFA3691E-8ED2-43E4-B8D2-CF8B6B3977F4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3T08:54:54.196" v="6386"/>
          <ac:spMkLst>
            <pc:docMk/>
            <pc:sldMk cId="1723306756" sldId="317"/>
            <ac:spMk id="5" creationId="{3F4BF9C5-B7A8-4E21-9104-42BB66C7AB17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3T12:45:41.749" v="6526"/>
          <ac:spMkLst>
            <pc:docMk/>
            <pc:sldMk cId="1723306756" sldId="317"/>
            <ac:spMk id="5" creationId="{B521812B-2FD7-4D60-AFAF-F56AD4F94D74}"/>
          </ac:spMkLst>
        </pc:spChg>
        <pc:spChg chg="del">
          <ac:chgData name="MIGUEL HENRIQUES" userId="S::p5954@mso365.ismat.pt::d4c7ed8c-a3ff-43d9-ac00-ca0a4a8a61d6" providerId="AD" clId="Web-{ED79E1E0-DC31-BF27-7267-47F1A2BF1EB2}" dt="2020-07-23T08:46:21.159" v="6335"/>
          <ac:spMkLst>
            <pc:docMk/>
            <pc:sldMk cId="1723306756" sldId="317"/>
            <ac:spMk id="8" creationId="{D6BF55D6-9662-41D2-AAD0-815D704E9108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08:59:57.403" v="6400" actId="20577"/>
          <ac:spMkLst>
            <pc:docMk/>
            <pc:sldMk cId="1723306756" sldId="317"/>
            <ac:spMk id="10" creationId="{C84389D9-0992-4B36-8DE2-CE66E839DB38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09:01:27.217" v="6429" actId="1076"/>
          <ac:spMkLst>
            <pc:docMk/>
            <pc:sldMk cId="1723306756" sldId="317"/>
            <ac:spMk id="11" creationId="{E2608437-9420-477B-8E24-549D558C1F46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09:04:33.938" v="6507"/>
          <ac:spMkLst>
            <pc:docMk/>
            <pc:sldMk cId="1723306756" sldId="317"/>
            <ac:spMk id="12" creationId="{5DD569BE-44C0-4584-A561-A082C8803D0E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09:02:21.389" v="6447" actId="20577"/>
          <ac:spMkLst>
            <pc:docMk/>
            <pc:sldMk cId="1723306756" sldId="317"/>
            <ac:spMk id="13" creationId="{DA570C86-BCC1-459F-BF57-AEBFF137F427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3T09:02:23.686" v="6448"/>
          <ac:spMkLst>
            <pc:docMk/>
            <pc:sldMk cId="1723306756" sldId="317"/>
            <ac:spMk id="15" creationId="{2AAC95F2-5BAE-453C-92ED-FA632B126492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09:03:02.343" v="6468" actId="1076"/>
          <ac:spMkLst>
            <pc:docMk/>
            <pc:sldMk cId="1723306756" sldId="317"/>
            <ac:spMk id="16" creationId="{FA77247C-1D06-4D60-B110-ACA73F5681D8}"/>
          </ac:spMkLst>
        </pc:spChg>
        <pc:spChg chg="add del">
          <ac:chgData name="MIGUEL HENRIQUES" userId="S::p5954@mso365.ismat.pt::d4c7ed8c-a3ff-43d9-ac00-ca0a4a8a61d6" providerId="AD" clId="Web-{ED79E1E0-DC31-BF27-7267-47F1A2BF1EB2}" dt="2020-07-23T09:03:10.140" v="6470"/>
          <ac:spMkLst>
            <pc:docMk/>
            <pc:sldMk cId="1723306756" sldId="317"/>
            <ac:spMk id="17" creationId="{4C7BCA3C-6546-4E20-9ACE-A53F96DABB68}"/>
          </ac:spMkLst>
        </pc:spChg>
        <pc:spChg chg="add del mod">
          <ac:chgData name="MIGUEL HENRIQUES" userId="S::p5954@mso365.ismat.pt::d4c7ed8c-a3ff-43d9-ac00-ca0a4a8a61d6" providerId="AD" clId="Web-{ED79E1E0-DC31-BF27-7267-47F1A2BF1EB2}" dt="2020-07-23T09:03:17.921" v="6473"/>
          <ac:spMkLst>
            <pc:docMk/>
            <pc:sldMk cId="1723306756" sldId="317"/>
            <ac:spMk id="18" creationId="{1EFCE564-5614-4191-800E-4939F991676E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12:45:11.996" v="6520" actId="1076"/>
          <ac:spMkLst>
            <pc:docMk/>
            <pc:sldMk cId="1723306756" sldId="317"/>
            <ac:spMk id="19" creationId="{50E660AA-DCE2-4663-BE0A-68F7A71ACC5C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09:04:25.782" v="6506" actId="1076"/>
          <ac:spMkLst>
            <pc:docMk/>
            <pc:sldMk cId="1723306756" sldId="317"/>
            <ac:spMk id="20" creationId="{45EA37C7-9A68-4D9D-966A-1717DF464F46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09:04:20.578" v="6505"/>
          <ac:spMkLst>
            <pc:docMk/>
            <pc:sldMk cId="1723306756" sldId="317"/>
            <ac:spMk id="21" creationId="{981B0D50-629C-4BDE-B279-FF7EB634BE9A}"/>
          </ac:spMkLst>
        </pc:spChg>
        <pc:picChg chg="del">
          <ac:chgData name="MIGUEL HENRIQUES" userId="S::p5954@mso365.ismat.pt::d4c7ed8c-a3ff-43d9-ac00-ca0a4a8a61d6" providerId="AD" clId="Web-{ED79E1E0-DC31-BF27-7267-47F1A2BF1EB2}" dt="2020-07-23T08:46:21.159" v="6335"/>
          <ac:picMkLst>
            <pc:docMk/>
            <pc:sldMk cId="1723306756" sldId="317"/>
            <ac:picMk id="6" creationId="{3395D8B5-B425-41AD-B7B1-D3D048E6EC53}"/>
          </ac:picMkLst>
        </pc:picChg>
        <pc:cxnChg chg="add del mod">
          <ac:chgData name="MIGUEL HENRIQUES" userId="S::p5954@mso365.ismat.pt::d4c7ed8c-a3ff-43d9-ac00-ca0a4a8a61d6" providerId="AD" clId="Web-{ED79E1E0-DC31-BF27-7267-47F1A2BF1EB2}" dt="2020-07-23T09:02:01.139" v="6435"/>
          <ac:cxnSpMkLst>
            <pc:docMk/>
            <pc:sldMk cId="1723306756" sldId="317"/>
            <ac:cxnSpMk id="14" creationId="{2BD4C9B6-62AC-45D3-934E-97DE50D9F0A7}"/>
          </ac:cxnSpMkLst>
        </pc:cxnChg>
      </pc:sldChg>
      <pc:sldChg chg="add replId">
        <pc:chgData name="MIGUEL HENRIQUES" userId="S::p5954@mso365.ismat.pt::d4c7ed8c-a3ff-43d9-ac00-ca0a4a8a61d6" providerId="AD" clId="Web-{ED79E1E0-DC31-BF27-7267-47F1A2BF1EB2}" dt="2020-07-23T12:45:37.217" v="6525"/>
        <pc:sldMkLst>
          <pc:docMk/>
          <pc:sldMk cId="2241854122" sldId="318"/>
        </pc:sldMkLst>
      </pc:sldChg>
      <pc:sldChg chg="modSp add replId">
        <pc:chgData name="MIGUEL HENRIQUES" userId="S::p5954@mso365.ismat.pt::d4c7ed8c-a3ff-43d9-ac00-ca0a4a8a61d6" providerId="AD" clId="Web-{ED79E1E0-DC31-BF27-7267-47F1A2BF1EB2}" dt="2020-07-23T12:51:50.028" v="6532" actId="20577"/>
        <pc:sldMkLst>
          <pc:docMk/>
          <pc:sldMk cId="3329888876" sldId="319"/>
        </pc:sldMkLst>
        <pc:spChg chg="mod">
          <ac:chgData name="MIGUEL HENRIQUES" userId="S::p5954@mso365.ismat.pt::d4c7ed8c-a3ff-43d9-ac00-ca0a4a8a61d6" providerId="AD" clId="Web-{ED79E1E0-DC31-BF27-7267-47F1A2BF1EB2}" dt="2020-07-23T12:51:50.028" v="6532" actId="20577"/>
          <ac:spMkLst>
            <pc:docMk/>
            <pc:sldMk cId="3329888876" sldId="319"/>
            <ac:spMk id="5" creationId="{B521812B-2FD7-4D60-AFAF-F56AD4F94D74}"/>
          </ac:spMkLst>
        </pc:spChg>
      </pc:sldChg>
      <pc:sldChg chg="addSp delSp modSp add replId">
        <pc:chgData name="MIGUEL HENRIQUES" userId="S::p5954@mso365.ismat.pt::d4c7ed8c-a3ff-43d9-ac00-ca0a4a8a61d6" providerId="AD" clId="Web-{ED79E1E0-DC31-BF27-7267-47F1A2BF1EB2}" dt="2020-07-23T13:00:24.240" v="6621" actId="14100"/>
        <pc:sldMkLst>
          <pc:docMk/>
          <pc:sldMk cId="3420044031" sldId="320"/>
        </pc:sldMkLst>
        <pc:spChg chg="mod">
          <ac:chgData name="MIGUEL HENRIQUES" userId="S::p5954@mso365.ismat.pt::d4c7ed8c-a3ff-43d9-ac00-ca0a4a8a61d6" providerId="AD" clId="Web-{ED79E1E0-DC31-BF27-7267-47F1A2BF1EB2}" dt="2020-07-23T12:56:11.314" v="6612" actId="20577"/>
          <ac:spMkLst>
            <pc:docMk/>
            <pc:sldMk cId="3420044031" sldId="320"/>
            <ac:spMk id="3" creationId="{AFA3691E-8ED2-43E4-B8D2-CF8B6B3977F4}"/>
          </ac:spMkLst>
        </pc:spChg>
        <pc:spChg chg="del">
          <ac:chgData name="MIGUEL HENRIQUES" userId="S::p5954@mso365.ismat.pt::d4c7ed8c-a3ff-43d9-ac00-ca0a4a8a61d6" providerId="AD" clId="Web-{ED79E1E0-DC31-BF27-7267-47F1A2BF1EB2}" dt="2020-07-23T12:52:27.093" v="6534"/>
          <ac:spMkLst>
            <pc:docMk/>
            <pc:sldMk cId="3420044031" sldId="320"/>
            <ac:spMk id="5" creationId="{B521812B-2FD7-4D60-AFAF-F56AD4F94D74}"/>
          </ac:spMkLst>
        </pc:spChg>
        <pc:spChg chg="mod">
          <ac:chgData name="MIGUEL HENRIQUES" userId="S::p5954@mso365.ismat.pt::d4c7ed8c-a3ff-43d9-ac00-ca0a4a8a61d6" providerId="AD" clId="Web-{ED79E1E0-DC31-BF27-7267-47F1A2BF1EB2}" dt="2020-07-23T13:00:24.240" v="6621" actId="14100"/>
          <ac:spMkLst>
            <pc:docMk/>
            <pc:sldMk cId="3420044031" sldId="320"/>
            <ac:spMk id="10" creationId="{C84389D9-0992-4B36-8DE2-CE66E839DB38}"/>
          </ac:spMkLst>
        </pc:spChg>
        <pc:spChg chg="del">
          <ac:chgData name="MIGUEL HENRIQUES" userId="S::p5954@mso365.ismat.pt::d4c7ed8c-a3ff-43d9-ac00-ca0a4a8a61d6" providerId="AD" clId="Web-{ED79E1E0-DC31-BF27-7267-47F1A2BF1EB2}" dt="2020-07-23T12:52:59.767" v="6565"/>
          <ac:spMkLst>
            <pc:docMk/>
            <pc:sldMk cId="3420044031" sldId="320"/>
            <ac:spMk id="11" creationId="{E2608437-9420-477B-8E24-549D558C1F46}"/>
          </ac:spMkLst>
        </pc:spChg>
        <pc:spChg chg="del">
          <ac:chgData name="MIGUEL HENRIQUES" userId="S::p5954@mso365.ismat.pt::d4c7ed8c-a3ff-43d9-ac00-ca0a4a8a61d6" providerId="AD" clId="Web-{ED79E1E0-DC31-BF27-7267-47F1A2BF1EB2}" dt="2020-07-23T12:52:59.767" v="6564"/>
          <ac:spMkLst>
            <pc:docMk/>
            <pc:sldMk cId="3420044031" sldId="320"/>
            <ac:spMk id="12" creationId="{5DD569BE-44C0-4584-A561-A082C8803D0E}"/>
          </ac:spMkLst>
        </pc:spChg>
        <pc:spChg chg="del">
          <ac:chgData name="MIGUEL HENRIQUES" userId="S::p5954@mso365.ismat.pt::d4c7ed8c-a3ff-43d9-ac00-ca0a4a8a61d6" providerId="AD" clId="Web-{ED79E1E0-DC31-BF27-7267-47F1A2BF1EB2}" dt="2020-07-23T12:52:59.767" v="6563"/>
          <ac:spMkLst>
            <pc:docMk/>
            <pc:sldMk cId="3420044031" sldId="320"/>
            <ac:spMk id="13" creationId="{DA570C86-BCC1-459F-BF57-AEBFF137F427}"/>
          </ac:spMkLst>
        </pc:spChg>
        <pc:spChg chg="add mod ord">
          <ac:chgData name="MIGUEL HENRIQUES" userId="S::p5954@mso365.ismat.pt::d4c7ed8c-a3ff-43d9-ac00-ca0a4a8a61d6" providerId="AD" clId="Web-{ED79E1E0-DC31-BF27-7267-47F1A2BF1EB2}" dt="2020-07-23T12:56:45.223" v="6618" actId="14100"/>
          <ac:spMkLst>
            <pc:docMk/>
            <pc:sldMk cId="3420044031" sldId="320"/>
            <ac:spMk id="15" creationId="{AD358E10-7D3E-4B31-A71E-C4FB2A1CA48F}"/>
          </ac:spMkLst>
        </pc:spChg>
        <pc:spChg chg="del">
          <ac:chgData name="MIGUEL HENRIQUES" userId="S::p5954@mso365.ismat.pt::d4c7ed8c-a3ff-43d9-ac00-ca0a4a8a61d6" providerId="AD" clId="Web-{ED79E1E0-DC31-BF27-7267-47F1A2BF1EB2}" dt="2020-07-23T12:52:59.767" v="6562"/>
          <ac:spMkLst>
            <pc:docMk/>
            <pc:sldMk cId="3420044031" sldId="320"/>
            <ac:spMk id="16" creationId="{FA77247C-1D06-4D60-B110-ACA73F5681D8}"/>
          </ac:spMkLst>
        </pc:spChg>
        <pc:spChg chg="del">
          <ac:chgData name="MIGUEL HENRIQUES" userId="S::p5954@mso365.ismat.pt::d4c7ed8c-a3ff-43d9-ac00-ca0a4a8a61d6" providerId="AD" clId="Web-{ED79E1E0-DC31-BF27-7267-47F1A2BF1EB2}" dt="2020-07-23T12:52:59.767" v="6561"/>
          <ac:spMkLst>
            <pc:docMk/>
            <pc:sldMk cId="3420044031" sldId="320"/>
            <ac:spMk id="19" creationId="{50E660AA-DCE2-4663-BE0A-68F7A71ACC5C}"/>
          </ac:spMkLst>
        </pc:spChg>
        <pc:spChg chg="del">
          <ac:chgData name="MIGUEL HENRIQUES" userId="S::p5954@mso365.ismat.pt::d4c7ed8c-a3ff-43d9-ac00-ca0a4a8a61d6" providerId="AD" clId="Web-{ED79E1E0-DC31-BF27-7267-47F1A2BF1EB2}" dt="2020-07-23T12:52:59.767" v="6560"/>
          <ac:spMkLst>
            <pc:docMk/>
            <pc:sldMk cId="3420044031" sldId="320"/>
            <ac:spMk id="20" creationId="{45EA37C7-9A68-4D9D-966A-1717DF464F46}"/>
          </ac:spMkLst>
        </pc:spChg>
        <pc:spChg chg="del">
          <ac:chgData name="MIGUEL HENRIQUES" userId="S::p5954@mso365.ismat.pt::d4c7ed8c-a3ff-43d9-ac00-ca0a4a8a61d6" providerId="AD" clId="Web-{ED79E1E0-DC31-BF27-7267-47F1A2BF1EB2}" dt="2020-07-23T12:52:59.767" v="6559"/>
          <ac:spMkLst>
            <pc:docMk/>
            <pc:sldMk cId="3420044031" sldId="320"/>
            <ac:spMk id="21" creationId="{981B0D50-629C-4BDE-B279-FF7EB634BE9A}"/>
          </ac:spMkLst>
        </pc:spChg>
      </pc:sldChg>
      <pc:sldChg chg="addSp delSp modSp add replId">
        <pc:chgData name="MIGUEL HENRIQUES" userId="S::p5954@mso365.ismat.pt::d4c7ed8c-a3ff-43d9-ac00-ca0a4a8a61d6" providerId="AD" clId="Web-{ED79E1E0-DC31-BF27-7267-47F1A2BF1EB2}" dt="2020-07-23T13:14:08.164" v="6681"/>
        <pc:sldMkLst>
          <pc:docMk/>
          <pc:sldMk cId="1370257838" sldId="321"/>
        </pc:sldMkLst>
        <pc:spChg chg="mod">
          <ac:chgData name="MIGUEL HENRIQUES" userId="S::p5954@mso365.ismat.pt::d4c7ed8c-a3ff-43d9-ac00-ca0a4a8a61d6" providerId="AD" clId="Web-{ED79E1E0-DC31-BF27-7267-47F1A2BF1EB2}" dt="2020-07-23T13:00:49.179" v="6637" actId="20577"/>
          <ac:spMkLst>
            <pc:docMk/>
            <pc:sldMk cId="1370257838" sldId="321"/>
            <ac:spMk id="3" creationId="{AFA3691E-8ED2-43E4-B8D2-CF8B6B3977F4}"/>
          </ac:spMkLst>
        </pc:spChg>
        <pc:spChg chg="del">
          <ac:chgData name="MIGUEL HENRIQUES" userId="S::p5954@mso365.ismat.pt::d4c7ed8c-a3ff-43d9-ac00-ca0a4a8a61d6" providerId="AD" clId="Web-{ED79E1E0-DC31-BF27-7267-47F1A2BF1EB2}" dt="2020-07-23T13:00:53.914" v="6641"/>
          <ac:spMkLst>
            <pc:docMk/>
            <pc:sldMk cId="1370257838" sldId="321"/>
            <ac:spMk id="5" creationId="{B521812B-2FD7-4D60-AFAF-F56AD4F94D74}"/>
          </ac:spMkLst>
        </pc:spChg>
        <pc:spChg chg="add mod">
          <ac:chgData name="MIGUEL HENRIQUES" userId="S::p5954@mso365.ismat.pt::d4c7ed8c-a3ff-43d9-ac00-ca0a4a8a61d6" providerId="AD" clId="Web-{ED79E1E0-DC31-BF27-7267-47F1A2BF1EB2}" dt="2020-07-23T13:14:08.164" v="6681"/>
          <ac:spMkLst>
            <pc:docMk/>
            <pc:sldMk cId="1370257838" sldId="321"/>
            <ac:spMk id="6" creationId="{8740DC9A-70F2-4B94-9F73-BB093D93FF5A}"/>
          </ac:spMkLst>
        </pc:spChg>
        <pc:spChg chg="mod">
          <ac:chgData name="MIGUEL HENRIQUES" userId="S::p5954@mso365.ismat.pt::d4c7ed8c-a3ff-43d9-ac00-ca0a4a8a61d6" providerId="AD" clId="Web-{ED79E1E0-DC31-BF27-7267-47F1A2BF1EB2}" dt="2020-07-23T13:06:54.614" v="6672" actId="20577"/>
          <ac:spMkLst>
            <pc:docMk/>
            <pc:sldMk cId="1370257838" sldId="321"/>
            <ac:spMk id="10" creationId="{C84389D9-0992-4B36-8DE2-CE66E839DB38}"/>
          </ac:spMkLst>
        </pc:spChg>
        <pc:spChg chg="del">
          <ac:chgData name="MIGUEL HENRIQUES" userId="S::p5954@mso365.ismat.pt::d4c7ed8c-a3ff-43d9-ac00-ca0a4a8a61d6" providerId="AD" clId="Web-{ED79E1E0-DC31-BF27-7267-47F1A2BF1EB2}" dt="2020-07-23T13:00:53.914" v="6648"/>
          <ac:spMkLst>
            <pc:docMk/>
            <pc:sldMk cId="1370257838" sldId="321"/>
            <ac:spMk id="11" creationId="{E2608437-9420-477B-8E24-549D558C1F46}"/>
          </ac:spMkLst>
        </pc:spChg>
        <pc:spChg chg="del">
          <ac:chgData name="MIGUEL HENRIQUES" userId="S::p5954@mso365.ismat.pt::d4c7ed8c-a3ff-43d9-ac00-ca0a4a8a61d6" providerId="AD" clId="Web-{ED79E1E0-DC31-BF27-7267-47F1A2BF1EB2}" dt="2020-07-23T13:00:53.914" v="6647"/>
          <ac:spMkLst>
            <pc:docMk/>
            <pc:sldMk cId="1370257838" sldId="321"/>
            <ac:spMk id="12" creationId="{5DD569BE-44C0-4584-A561-A082C8803D0E}"/>
          </ac:spMkLst>
        </pc:spChg>
        <pc:spChg chg="del">
          <ac:chgData name="MIGUEL HENRIQUES" userId="S::p5954@mso365.ismat.pt::d4c7ed8c-a3ff-43d9-ac00-ca0a4a8a61d6" providerId="AD" clId="Web-{ED79E1E0-DC31-BF27-7267-47F1A2BF1EB2}" dt="2020-07-23T13:00:53.914" v="6646"/>
          <ac:spMkLst>
            <pc:docMk/>
            <pc:sldMk cId="1370257838" sldId="321"/>
            <ac:spMk id="13" creationId="{DA570C86-BCC1-459F-BF57-AEBFF137F427}"/>
          </ac:spMkLst>
        </pc:spChg>
        <pc:spChg chg="del">
          <ac:chgData name="MIGUEL HENRIQUES" userId="S::p5954@mso365.ismat.pt::d4c7ed8c-a3ff-43d9-ac00-ca0a4a8a61d6" providerId="AD" clId="Web-{ED79E1E0-DC31-BF27-7267-47F1A2BF1EB2}" dt="2020-07-23T13:00:53.914" v="6645"/>
          <ac:spMkLst>
            <pc:docMk/>
            <pc:sldMk cId="1370257838" sldId="321"/>
            <ac:spMk id="16" creationId="{FA77247C-1D06-4D60-B110-ACA73F5681D8}"/>
          </ac:spMkLst>
        </pc:spChg>
        <pc:spChg chg="del">
          <ac:chgData name="MIGUEL HENRIQUES" userId="S::p5954@mso365.ismat.pt::d4c7ed8c-a3ff-43d9-ac00-ca0a4a8a61d6" providerId="AD" clId="Web-{ED79E1E0-DC31-BF27-7267-47F1A2BF1EB2}" dt="2020-07-23T13:00:53.914" v="6644"/>
          <ac:spMkLst>
            <pc:docMk/>
            <pc:sldMk cId="1370257838" sldId="321"/>
            <ac:spMk id="19" creationId="{50E660AA-DCE2-4663-BE0A-68F7A71ACC5C}"/>
          </ac:spMkLst>
        </pc:spChg>
        <pc:spChg chg="del">
          <ac:chgData name="MIGUEL HENRIQUES" userId="S::p5954@mso365.ismat.pt::d4c7ed8c-a3ff-43d9-ac00-ca0a4a8a61d6" providerId="AD" clId="Web-{ED79E1E0-DC31-BF27-7267-47F1A2BF1EB2}" dt="2020-07-23T13:00:53.914" v="6643"/>
          <ac:spMkLst>
            <pc:docMk/>
            <pc:sldMk cId="1370257838" sldId="321"/>
            <ac:spMk id="20" creationId="{45EA37C7-9A68-4D9D-966A-1717DF464F46}"/>
          </ac:spMkLst>
        </pc:spChg>
        <pc:spChg chg="del">
          <ac:chgData name="MIGUEL HENRIQUES" userId="S::p5954@mso365.ismat.pt::d4c7ed8c-a3ff-43d9-ac00-ca0a4a8a61d6" providerId="AD" clId="Web-{ED79E1E0-DC31-BF27-7267-47F1A2BF1EB2}" dt="2020-07-23T13:00:53.914" v="6642"/>
          <ac:spMkLst>
            <pc:docMk/>
            <pc:sldMk cId="1370257838" sldId="321"/>
            <ac:spMk id="21" creationId="{981B0D50-629C-4BDE-B279-FF7EB634BE9A}"/>
          </ac:spMkLst>
        </pc:spChg>
      </pc:sldChg>
      <pc:sldMasterChg chg="modSp mod modSldLayout">
        <pc:chgData name="MIGUEL HENRIQUES" userId="S::p5954@mso365.ismat.pt::d4c7ed8c-a3ff-43d9-ac00-ca0a4a8a61d6" providerId="AD" clId="Web-{ED79E1E0-DC31-BF27-7267-47F1A2BF1EB2}" dt="2020-07-21T11:10:34.134" v="53"/>
        <pc:sldMasterMkLst>
          <pc:docMk/>
          <pc:sldMasterMk cId="2460954070" sldId="2147483660"/>
        </pc:sldMasterMkLst>
        <pc:spChg chg="mod">
          <ac:chgData name="MIGUEL HENRIQUES" userId="S::p5954@mso365.ismat.pt::d4c7ed8c-a3ff-43d9-ac00-ca0a4a8a61d6" providerId="AD" clId="Web-{ED79E1E0-DC31-BF27-7267-47F1A2BF1EB2}" dt="2020-07-21T11:10:27.212" v="39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MIGUEL HENRIQUES" userId="S::p5954@mso365.ismat.pt::d4c7ed8c-a3ff-43d9-ac00-ca0a4a8a61d6" providerId="AD" clId="Web-{ED79E1E0-DC31-BF27-7267-47F1A2BF1EB2}" dt="2020-07-21T11:10:34.134" v="53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MIGUEL HENRIQUES" userId="S::p5954@mso365.ismat.pt::d4c7ed8c-a3ff-43d9-ac00-ca0a4a8a61d6" providerId="AD" clId="Web-{ED79E1E0-DC31-BF27-7267-47F1A2BF1EB2}" dt="2020-07-21T11:10:27.212" v="39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MIGUEL HENRIQUES" userId="S::p5954@mso365.ismat.pt::d4c7ed8c-a3ff-43d9-ac00-ca0a4a8a61d6" providerId="AD" clId="Web-{45F6B450-4739-0402-31A2-0065629D457C}"/>
    <pc:docChg chg="addSld delSld modSld">
      <pc:chgData name="MIGUEL HENRIQUES" userId="S::p5954@mso365.ismat.pt::d4c7ed8c-a3ff-43d9-ac00-ca0a4a8a61d6" providerId="AD" clId="Web-{45F6B450-4739-0402-31A2-0065629D457C}" dt="2020-07-24T12:02:18.490" v="744"/>
      <pc:docMkLst>
        <pc:docMk/>
      </pc:docMkLst>
      <pc:sldChg chg="modSp">
        <pc:chgData name="MIGUEL HENRIQUES" userId="S::p5954@mso365.ismat.pt::d4c7ed8c-a3ff-43d9-ac00-ca0a4a8a61d6" providerId="AD" clId="Web-{45F6B450-4739-0402-31A2-0065629D457C}" dt="2020-07-24T11:31:10.919" v="1" actId="20577"/>
        <pc:sldMkLst>
          <pc:docMk/>
          <pc:sldMk cId="547097431" sldId="308"/>
        </pc:sldMkLst>
        <pc:spChg chg="mod">
          <ac:chgData name="MIGUEL HENRIQUES" userId="S::p5954@mso365.ismat.pt::d4c7ed8c-a3ff-43d9-ac00-ca0a4a8a61d6" providerId="AD" clId="Web-{45F6B450-4739-0402-31A2-0065629D457C}" dt="2020-07-24T11:31:10.919" v="1" actId="20577"/>
          <ac:spMkLst>
            <pc:docMk/>
            <pc:sldMk cId="547097431" sldId="308"/>
            <ac:spMk id="8" creationId="{D0BC9988-DAFC-454E-B45B-7B80A2F9AA49}"/>
          </ac:spMkLst>
        </pc:spChg>
      </pc:sldChg>
      <pc:sldChg chg="modSp">
        <pc:chgData name="MIGUEL HENRIQUES" userId="S::p5954@mso365.ismat.pt::d4c7ed8c-a3ff-43d9-ac00-ca0a4a8a61d6" providerId="AD" clId="Web-{45F6B450-4739-0402-31A2-0065629D457C}" dt="2020-07-24T11:38:21.237" v="464" actId="20577"/>
        <pc:sldMkLst>
          <pc:docMk/>
          <pc:sldMk cId="3796595283" sldId="310"/>
        </pc:sldMkLst>
        <pc:spChg chg="mod">
          <ac:chgData name="MIGUEL HENRIQUES" userId="S::p5954@mso365.ismat.pt::d4c7ed8c-a3ff-43d9-ac00-ca0a4a8a61d6" providerId="AD" clId="Web-{45F6B450-4739-0402-31A2-0065629D457C}" dt="2020-07-24T11:38:21.237" v="464" actId="20577"/>
          <ac:spMkLst>
            <pc:docMk/>
            <pc:sldMk cId="3796595283" sldId="310"/>
            <ac:spMk id="3" creationId="{AFA3691E-8ED2-43E4-B8D2-CF8B6B3977F4}"/>
          </ac:spMkLst>
        </pc:spChg>
      </pc:sldChg>
      <pc:sldChg chg="modSp add replId">
        <pc:chgData name="MIGUEL HENRIQUES" userId="S::p5954@mso365.ismat.pt::d4c7ed8c-a3ff-43d9-ac00-ca0a4a8a61d6" providerId="AD" clId="Web-{45F6B450-4739-0402-31A2-0065629D457C}" dt="2020-07-24T11:44:31.460" v="592" actId="20577"/>
        <pc:sldMkLst>
          <pc:docMk/>
          <pc:sldMk cId="1858645113" sldId="325"/>
        </pc:sldMkLst>
        <pc:spChg chg="mod">
          <ac:chgData name="MIGUEL HENRIQUES" userId="S::p5954@mso365.ismat.pt::d4c7ed8c-a3ff-43d9-ac00-ca0a4a8a61d6" providerId="AD" clId="Web-{45F6B450-4739-0402-31A2-0065629D457C}" dt="2020-07-24T11:44:31.460" v="592" actId="20577"/>
          <ac:spMkLst>
            <pc:docMk/>
            <pc:sldMk cId="1858645113" sldId="325"/>
            <ac:spMk id="8" creationId="{D0BC9988-DAFC-454E-B45B-7B80A2F9AA49}"/>
          </ac:spMkLst>
        </pc:spChg>
      </pc:sldChg>
      <pc:sldChg chg="addSp delSp modSp add replId">
        <pc:chgData name="MIGUEL HENRIQUES" userId="S::p5954@mso365.ismat.pt::d4c7ed8c-a3ff-43d9-ac00-ca0a4a8a61d6" providerId="AD" clId="Web-{45F6B450-4739-0402-31A2-0065629D457C}" dt="2020-07-24T12:02:02.677" v="741" actId="20577"/>
        <pc:sldMkLst>
          <pc:docMk/>
          <pc:sldMk cId="1549230880" sldId="326"/>
        </pc:sldMkLst>
        <pc:spChg chg="mod">
          <ac:chgData name="MIGUEL HENRIQUES" userId="S::p5954@mso365.ismat.pt::d4c7ed8c-a3ff-43d9-ac00-ca0a4a8a61d6" providerId="AD" clId="Web-{45F6B450-4739-0402-31A2-0065629D457C}" dt="2020-07-24T11:44:37.992" v="604" actId="20577"/>
          <ac:spMkLst>
            <pc:docMk/>
            <pc:sldMk cId="1549230880" sldId="326"/>
            <ac:spMk id="2" creationId="{3BC94028-C5EC-4D49-B79F-08DA39E7A422}"/>
          </ac:spMkLst>
        </pc:spChg>
        <pc:spChg chg="add del mod">
          <ac:chgData name="MIGUEL HENRIQUES" userId="S::p5954@mso365.ismat.pt::d4c7ed8c-a3ff-43d9-ac00-ca0a4a8a61d6" providerId="AD" clId="Web-{45F6B450-4739-0402-31A2-0065629D457C}" dt="2020-07-24T11:44:59.898" v="608"/>
          <ac:spMkLst>
            <pc:docMk/>
            <pc:sldMk cId="1549230880" sldId="326"/>
            <ac:spMk id="7" creationId="{90272B4D-1D53-44CE-B322-CA696F640CAC}"/>
          </ac:spMkLst>
        </pc:spChg>
        <pc:spChg chg="mod">
          <ac:chgData name="MIGUEL HENRIQUES" userId="S::p5954@mso365.ismat.pt::d4c7ed8c-a3ff-43d9-ac00-ca0a4a8a61d6" providerId="AD" clId="Web-{45F6B450-4739-0402-31A2-0065629D457C}" dt="2020-07-24T12:02:02.677" v="741" actId="20577"/>
          <ac:spMkLst>
            <pc:docMk/>
            <pc:sldMk cId="1549230880" sldId="326"/>
            <ac:spMk id="8" creationId="{D0BC9988-DAFC-454E-B45B-7B80A2F9AA49}"/>
          </ac:spMkLst>
        </pc:spChg>
        <pc:picChg chg="del">
          <ac:chgData name="MIGUEL HENRIQUES" userId="S::p5954@mso365.ismat.pt::d4c7ed8c-a3ff-43d9-ac00-ca0a4a8a61d6" providerId="AD" clId="Web-{45F6B450-4739-0402-31A2-0065629D457C}" dt="2020-07-24T11:44:40.195" v="607"/>
          <ac:picMkLst>
            <pc:docMk/>
            <pc:sldMk cId="1549230880" sldId="326"/>
            <ac:picMk id="6" creationId="{9963387E-12A5-4971-A828-42CF64A5206A}"/>
          </ac:picMkLst>
        </pc:picChg>
        <pc:picChg chg="add mod ord">
          <ac:chgData name="MIGUEL HENRIQUES" userId="S::p5954@mso365.ismat.pt::d4c7ed8c-a3ff-43d9-ac00-ca0a4a8a61d6" providerId="AD" clId="Web-{45F6B450-4739-0402-31A2-0065629D457C}" dt="2020-07-24T11:45:06.867" v="610" actId="14100"/>
          <ac:picMkLst>
            <pc:docMk/>
            <pc:sldMk cId="1549230880" sldId="326"/>
            <ac:picMk id="9" creationId="{BA20E633-8A8E-4D9E-9A7A-6EB6324483E0}"/>
          </ac:picMkLst>
        </pc:picChg>
      </pc:sldChg>
      <pc:sldChg chg="new del">
        <pc:chgData name="MIGUEL HENRIQUES" userId="S::p5954@mso365.ismat.pt::d4c7ed8c-a3ff-43d9-ac00-ca0a4a8a61d6" providerId="AD" clId="Web-{45F6B450-4739-0402-31A2-0065629D457C}" dt="2020-07-24T12:02:18.490" v="744"/>
        <pc:sldMkLst>
          <pc:docMk/>
          <pc:sldMk cId="2290429036" sldId="32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7FA0-DD8D-43BB-8873-3A1DD1551A1A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3D5556-FF65-4F0F-8426-8425B3A545DB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Security</a:t>
          </a:r>
          <a:endParaRPr lang="en-US" b="1"/>
        </a:p>
      </dgm:t>
    </dgm:pt>
    <dgm:pt modelId="{38635D43-8BEF-421F-813E-8B187C619EAB}" type="parTrans" cxnId="{C8444760-D149-4784-94F8-F9A36571B285}">
      <dgm:prSet/>
      <dgm:spPr/>
      <dgm:t>
        <a:bodyPr/>
        <a:lstStyle/>
        <a:p>
          <a:endParaRPr lang="en-US"/>
        </a:p>
      </dgm:t>
    </dgm:pt>
    <dgm:pt modelId="{1F6B8BA0-AAF6-4249-8577-8891813D1D40}" type="sibTrans" cxnId="{C8444760-D149-4784-94F8-F9A36571B285}">
      <dgm:prSet/>
      <dgm:spPr/>
      <dgm:t>
        <a:bodyPr/>
        <a:lstStyle/>
        <a:p>
          <a:endParaRPr lang="en-US"/>
        </a:p>
      </dgm:t>
    </dgm:pt>
    <dgm:pt modelId="{870E188A-6F73-4167-98EB-8A5FAD081B8A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Cryptography</a:t>
          </a:r>
          <a:endParaRPr lang="en-US"/>
        </a:p>
      </dgm:t>
    </dgm:pt>
    <dgm:pt modelId="{A4262897-7F05-480E-8ACB-25E85EECE2C6}" type="parTrans" cxnId="{63FFBE74-DFE2-4AB3-874E-62A8E15E5BC7}">
      <dgm:prSet/>
      <dgm:spPr/>
      <dgm:t>
        <a:bodyPr/>
        <a:lstStyle/>
        <a:p>
          <a:endParaRPr lang="en-US"/>
        </a:p>
      </dgm:t>
    </dgm:pt>
    <dgm:pt modelId="{1B7A8CBC-30DA-4E54-AA28-EC7050C79DFD}" type="sibTrans" cxnId="{63FFBE74-DFE2-4AB3-874E-62A8E15E5BC7}">
      <dgm:prSet/>
      <dgm:spPr/>
      <dgm:t>
        <a:bodyPr/>
        <a:lstStyle/>
        <a:p>
          <a:endParaRPr lang="en-US"/>
        </a:p>
      </dgm:t>
    </dgm:pt>
    <dgm:pt modelId="{E61EC5B6-B62C-4208-A5FC-55EC7AAAE8D7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Fault-tolerance</a:t>
          </a:r>
          <a:endParaRPr lang="en-US"/>
        </a:p>
      </dgm:t>
    </dgm:pt>
    <dgm:pt modelId="{589996A2-6ADC-44B4-BDB5-0FB1C901831A}" type="parTrans" cxnId="{F0FA9A47-1C7B-4D4D-AEF6-19ACAC745D5B}">
      <dgm:prSet/>
      <dgm:spPr/>
      <dgm:t>
        <a:bodyPr/>
        <a:lstStyle/>
        <a:p>
          <a:endParaRPr lang="en-US"/>
        </a:p>
      </dgm:t>
    </dgm:pt>
    <dgm:pt modelId="{6D147416-0338-441B-AC26-553618234BA7}" type="sibTrans" cxnId="{F0FA9A47-1C7B-4D4D-AEF6-19ACAC745D5B}">
      <dgm:prSet/>
      <dgm:spPr/>
      <dgm:t>
        <a:bodyPr/>
        <a:lstStyle/>
        <a:p>
          <a:endParaRPr lang="en-US"/>
        </a:p>
      </dgm:t>
    </dgm:pt>
    <dgm:pt modelId="{5822E962-2ABA-4D38-B503-DF189068D30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b="1">
              <a:latin typeface="Calibri Light" panose="020F0302020204030204"/>
            </a:rPr>
            <a:t>Structure</a:t>
          </a:r>
          <a:endParaRPr lang="en-US" b="1"/>
        </a:p>
      </dgm:t>
    </dgm:pt>
    <dgm:pt modelId="{018DBC29-7C61-4426-B597-3930327E90EC}" type="parTrans" cxnId="{159F2B00-913B-4DE0-8EBE-71C9FA71B179}">
      <dgm:prSet/>
      <dgm:spPr/>
      <dgm:t>
        <a:bodyPr/>
        <a:lstStyle/>
        <a:p>
          <a:endParaRPr lang="en-US"/>
        </a:p>
      </dgm:t>
    </dgm:pt>
    <dgm:pt modelId="{8CB027AF-DD55-4C3A-A9A2-8323EE0234E5}" type="sibTrans" cxnId="{159F2B00-913B-4DE0-8EBE-71C9FA71B179}">
      <dgm:prSet/>
      <dgm:spPr/>
      <dgm:t>
        <a:bodyPr/>
        <a:lstStyle/>
        <a:p>
          <a:endParaRPr lang="en-US"/>
        </a:p>
      </dgm:t>
    </dgm:pt>
    <dgm:pt modelId="{7D33E92B-0BD0-4938-8955-9E9AE423C74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Ledger </a:t>
          </a:r>
        </a:p>
      </dgm:t>
    </dgm:pt>
    <dgm:pt modelId="{3157B9C7-4135-4C2A-9264-E7B2A65CF5F9}" type="parTrans" cxnId="{77E75902-C4EA-45C9-B33D-C0330990A621}">
      <dgm:prSet/>
      <dgm:spPr/>
      <dgm:t>
        <a:bodyPr/>
        <a:lstStyle/>
        <a:p>
          <a:endParaRPr lang="en-US"/>
        </a:p>
      </dgm:t>
    </dgm:pt>
    <dgm:pt modelId="{83CAD120-B964-4C1D-BAFE-18A96702FF53}" type="sibTrans" cxnId="{77E75902-C4EA-45C9-B33D-C0330990A621}">
      <dgm:prSet/>
      <dgm:spPr/>
      <dgm:t>
        <a:bodyPr/>
        <a:lstStyle/>
        <a:p>
          <a:endParaRPr lang="en-US"/>
        </a:p>
      </dgm:t>
    </dgm:pt>
    <dgm:pt modelId="{17D2447D-0E2B-48CE-862B-83CA8B5FE698}">
      <dgm:prSet phldr="0"/>
      <dgm:spPr/>
      <dgm:t>
        <a:bodyPr/>
        <a:lstStyle/>
        <a:p>
          <a:r>
            <a:rPr lang="en-US"/>
            <a:t> P2P</a:t>
          </a:r>
        </a:p>
      </dgm:t>
    </dgm:pt>
    <dgm:pt modelId="{1C14561E-186A-4C16-9EF0-C38E491402E0}" type="parTrans" cxnId="{61336955-2BF7-4240-BF1E-A488FB322F98}">
      <dgm:prSet/>
      <dgm:spPr/>
    </dgm:pt>
    <dgm:pt modelId="{150B6807-D6CD-4E5B-99F6-5A728105EB42}" type="sibTrans" cxnId="{61336955-2BF7-4240-BF1E-A488FB322F98}">
      <dgm:prSet/>
      <dgm:spPr/>
    </dgm:pt>
    <dgm:pt modelId="{9DA3629B-2F43-453B-B747-527D1998C71F}">
      <dgm:prSet phldr="0"/>
      <dgm:spPr/>
      <dgm:t>
        <a:bodyPr/>
        <a:lstStyle/>
        <a:p>
          <a:r>
            <a:rPr lang="en-US"/>
            <a:t> Network</a:t>
          </a:r>
        </a:p>
      </dgm:t>
    </dgm:pt>
    <dgm:pt modelId="{9F7E88E6-7840-4302-B8DD-3E290273F601}" type="parTrans" cxnId="{7D158D1B-C264-40E4-B077-69C7F450195B}">
      <dgm:prSet/>
      <dgm:spPr/>
    </dgm:pt>
    <dgm:pt modelId="{A547D85F-F0F5-4ADE-A025-C419EBA20E0A}" type="sibTrans" cxnId="{7D158D1B-C264-40E4-B077-69C7F450195B}">
      <dgm:prSet/>
      <dgm:spPr/>
    </dgm:pt>
    <dgm:pt modelId="{2AA29A0B-1E45-467E-A8D7-6FBB75464ED4}" type="pres">
      <dgm:prSet presAssocID="{C17E7FA0-DD8D-43BB-8873-3A1DD1551A1A}" presName="theList" presStyleCnt="0">
        <dgm:presLayoutVars>
          <dgm:dir/>
          <dgm:animLvl val="lvl"/>
          <dgm:resizeHandles val="exact"/>
        </dgm:presLayoutVars>
      </dgm:prSet>
      <dgm:spPr/>
    </dgm:pt>
    <dgm:pt modelId="{91116567-55EE-4981-8429-63A307B3CA17}" type="pres">
      <dgm:prSet presAssocID="{E03D5556-FF65-4F0F-8426-8425B3A545DB}" presName="compNode" presStyleCnt="0"/>
      <dgm:spPr/>
    </dgm:pt>
    <dgm:pt modelId="{5052EE11-10DD-48FC-82FB-20B44957CF32}" type="pres">
      <dgm:prSet presAssocID="{E03D5556-FF65-4F0F-8426-8425B3A545DB}" presName="aNode" presStyleLbl="bgShp" presStyleIdx="0" presStyleCnt="3"/>
      <dgm:spPr/>
    </dgm:pt>
    <dgm:pt modelId="{1E07FA1A-AFCE-4B29-BB00-FF617ACC37B3}" type="pres">
      <dgm:prSet presAssocID="{E03D5556-FF65-4F0F-8426-8425B3A545DB}" presName="textNode" presStyleLbl="bgShp" presStyleIdx="0" presStyleCnt="3"/>
      <dgm:spPr/>
    </dgm:pt>
    <dgm:pt modelId="{02AC3A95-BCD3-4E33-AAC9-95F0B373637B}" type="pres">
      <dgm:prSet presAssocID="{E03D5556-FF65-4F0F-8426-8425B3A545DB}" presName="compChildNode" presStyleCnt="0"/>
      <dgm:spPr/>
    </dgm:pt>
    <dgm:pt modelId="{7256C35C-D1BC-42ED-B76D-DD8669E74F28}" type="pres">
      <dgm:prSet presAssocID="{E03D5556-FF65-4F0F-8426-8425B3A545DB}" presName="theInnerList" presStyleCnt="0"/>
      <dgm:spPr/>
    </dgm:pt>
    <dgm:pt modelId="{D1DD5C56-818C-4353-BC65-1749FEEF863A}" type="pres">
      <dgm:prSet presAssocID="{870E188A-6F73-4167-98EB-8A5FAD081B8A}" presName="childNode" presStyleLbl="node1" presStyleIdx="0" presStyleCnt="4">
        <dgm:presLayoutVars>
          <dgm:bulletEnabled val="1"/>
        </dgm:presLayoutVars>
      </dgm:prSet>
      <dgm:spPr/>
    </dgm:pt>
    <dgm:pt modelId="{74D6646F-56F5-43BE-B4BC-7788FFB71232}" type="pres">
      <dgm:prSet presAssocID="{870E188A-6F73-4167-98EB-8A5FAD081B8A}" presName="aSpace2" presStyleCnt="0"/>
      <dgm:spPr/>
    </dgm:pt>
    <dgm:pt modelId="{10E3A2DD-A363-405D-A736-4B2A39DB2B82}" type="pres">
      <dgm:prSet presAssocID="{E61EC5B6-B62C-4208-A5FC-55EC7AAAE8D7}" presName="childNode" presStyleLbl="node1" presStyleIdx="1" presStyleCnt="4">
        <dgm:presLayoutVars>
          <dgm:bulletEnabled val="1"/>
        </dgm:presLayoutVars>
      </dgm:prSet>
      <dgm:spPr/>
    </dgm:pt>
    <dgm:pt modelId="{9D8F462E-5D5F-4AB1-9480-7070DB499719}" type="pres">
      <dgm:prSet presAssocID="{E03D5556-FF65-4F0F-8426-8425B3A545DB}" presName="aSpace" presStyleCnt="0"/>
      <dgm:spPr/>
    </dgm:pt>
    <dgm:pt modelId="{9B03D89B-4757-4605-8C77-884400044F07}" type="pres">
      <dgm:prSet presAssocID="{5822E962-2ABA-4D38-B503-DF189068D308}" presName="compNode" presStyleCnt="0"/>
      <dgm:spPr/>
    </dgm:pt>
    <dgm:pt modelId="{24C7A4A6-3008-43C3-9678-EAEA4C57094A}" type="pres">
      <dgm:prSet presAssocID="{5822E962-2ABA-4D38-B503-DF189068D308}" presName="aNode" presStyleLbl="bgShp" presStyleIdx="1" presStyleCnt="3"/>
      <dgm:spPr/>
    </dgm:pt>
    <dgm:pt modelId="{119EAE22-9622-4011-8940-49D8127009F5}" type="pres">
      <dgm:prSet presAssocID="{5822E962-2ABA-4D38-B503-DF189068D308}" presName="textNode" presStyleLbl="bgShp" presStyleIdx="1" presStyleCnt="3"/>
      <dgm:spPr/>
    </dgm:pt>
    <dgm:pt modelId="{EB17B522-FF02-41D2-A5BF-6A3AA8CE4CDB}" type="pres">
      <dgm:prSet presAssocID="{5822E962-2ABA-4D38-B503-DF189068D308}" presName="compChildNode" presStyleCnt="0"/>
      <dgm:spPr/>
    </dgm:pt>
    <dgm:pt modelId="{BCCE4012-F851-40C0-857A-E6797ABAE95F}" type="pres">
      <dgm:prSet presAssocID="{5822E962-2ABA-4D38-B503-DF189068D308}" presName="theInnerList" presStyleCnt="0"/>
      <dgm:spPr/>
    </dgm:pt>
    <dgm:pt modelId="{34FF0D5A-C3C7-4F67-B2A2-437EA9D11225}" type="pres">
      <dgm:prSet presAssocID="{7D33E92B-0BD0-4938-8955-9E9AE423C747}" presName="childNode" presStyleLbl="node1" presStyleIdx="2" presStyleCnt="4">
        <dgm:presLayoutVars>
          <dgm:bulletEnabled val="1"/>
        </dgm:presLayoutVars>
      </dgm:prSet>
      <dgm:spPr/>
    </dgm:pt>
    <dgm:pt modelId="{1BA3639C-5499-46B2-932A-0AC4849A7EA3}" type="pres">
      <dgm:prSet presAssocID="{5822E962-2ABA-4D38-B503-DF189068D308}" presName="aSpace" presStyleCnt="0"/>
      <dgm:spPr/>
    </dgm:pt>
    <dgm:pt modelId="{0A43B6AF-A3EC-410E-B063-E483441FCEF2}" type="pres">
      <dgm:prSet presAssocID="{9DA3629B-2F43-453B-B747-527D1998C71F}" presName="compNode" presStyleCnt="0"/>
      <dgm:spPr/>
    </dgm:pt>
    <dgm:pt modelId="{C2D6B63A-A55C-47CE-BEA0-92AF0B3EA3FF}" type="pres">
      <dgm:prSet presAssocID="{9DA3629B-2F43-453B-B747-527D1998C71F}" presName="aNode" presStyleLbl="bgShp" presStyleIdx="2" presStyleCnt="3"/>
      <dgm:spPr/>
    </dgm:pt>
    <dgm:pt modelId="{772EADA4-3466-431F-A93D-E26BD74834AA}" type="pres">
      <dgm:prSet presAssocID="{9DA3629B-2F43-453B-B747-527D1998C71F}" presName="textNode" presStyleLbl="bgShp" presStyleIdx="2" presStyleCnt="3"/>
      <dgm:spPr/>
    </dgm:pt>
    <dgm:pt modelId="{332C5554-CD9C-4914-B014-C6D77D9F06EE}" type="pres">
      <dgm:prSet presAssocID="{9DA3629B-2F43-453B-B747-527D1998C71F}" presName="compChildNode" presStyleCnt="0"/>
      <dgm:spPr/>
    </dgm:pt>
    <dgm:pt modelId="{9D6D75AF-E676-4397-9CAD-64F7CF445EAE}" type="pres">
      <dgm:prSet presAssocID="{9DA3629B-2F43-453B-B747-527D1998C71F}" presName="theInnerList" presStyleCnt="0"/>
      <dgm:spPr/>
    </dgm:pt>
    <dgm:pt modelId="{AFBCA94A-4971-4DE6-9CF4-72074BDBCCD2}" type="pres">
      <dgm:prSet presAssocID="{17D2447D-0E2B-48CE-862B-83CA8B5FE698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59F2B00-913B-4DE0-8EBE-71C9FA71B179}" srcId="{C17E7FA0-DD8D-43BB-8873-3A1DD1551A1A}" destId="{5822E962-2ABA-4D38-B503-DF189068D308}" srcOrd="1" destOrd="0" parTransId="{018DBC29-7C61-4426-B597-3930327E90EC}" sibTransId="{8CB027AF-DD55-4C3A-A9A2-8323EE0234E5}"/>
    <dgm:cxn modelId="{ABFDD600-EE0C-46A1-8544-CC87D5FD51DD}" type="presOf" srcId="{870E188A-6F73-4167-98EB-8A5FAD081B8A}" destId="{D1DD5C56-818C-4353-BC65-1749FEEF863A}" srcOrd="0" destOrd="0" presId="urn:microsoft.com/office/officeart/2005/8/layout/lProcess2"/>
    <dgm:cxn modelId="{77E75902-C4EA-45C9-B33D-C0330990A621}" srcId="{5822E962-2ABA-4D38-B503-DF189068D308}" destId="{7D33E92B-0BD0-4938-8955-9E9AE423C747}" srcOrd="0" destOrd="0" parTransId="{3157B9C7-4135-4C2A-9264-E7B2A65CF5F9}" sibTransId="{83CAD120-B964-4C1D-BAFE-18A96702FF53}"/>
    <dgm:cxn modelId="{D424260B-A815-4289-B041-5BAF898C3DD9}" type="presOf" srcId="{5822E962-2ABA-4D38-B503-DF189068D308}" destId="{119EAE22-9622-4011-8940-49D8127009F5}" srcOrd="1" destOrd="0" presId="urn:microsoft.com/office/officeart/2005/8/layout/lProcess2"/>
    <dgm:cxn modelId="{EEFF5614-102C-419F-8701-11E94B0FD009}" type="presOf" srcId="{C17E7FA0-DD8D-43BB-8873-3A1DD1551A1A}" destId="{2AA29A0B-1E45-467E-A8D7-6FBB75464ED4}" srcOrd="0" destOrd="0" presId="urn:microsoft.com/office/officeart/2005/8/layout/lProcess2"/>
    <dgm:cxn modelId="{7D158D1B-C264-40E4-B077-69C7F450195B}" srcId="{C17E7FA0-DD8D-43BB-8873-3A1DD1551A1A}" destId="{9DA3629B-2F43-453B-B747-527D1998C71F}" srcOrd="2" destOrd="0" parTransId="{9F7E88E6-7840-4302-B8DD-3E290273F601}" sibTransId="{A547D85F-F0F5-4ADE-A025-C419EBA20E0A}"/>
    <dgm:cxn modelId="{9E709E1F-2780-4DEC-8E3D-382F29B4A239}" type="presOf" srcId="{E03D5556-FF65-4F0F-8426-8425B3A545DB}" destId="{1E07FA1A-AFCE-4B29-BB00-FF617ACC37B3}" srcOrd="1" destOrd="0" presId="urn:microsoft.com/office/officeart/2005/8/layout/lProcess2"/>
    <dgm:cxn modelId="{E325D829-8B16-4EC7-A826-75E55A6716B8}" type="presOf" srcId="{17D2447D-0E2B-48CE-862B-83CA8B5FE698}" destId="{AFBCA94A-4971-4DE6-9CF4-72074BDBCCD2}" srcOrd="0" destOrd="0" presId="urn:microsoft.com/office/officeart/2005/8/layout/lProcess2"/>
    <dgm:cxn modelId="{7501DB2D-F215-4FF8-95CC-6EB1589DADB7}" type="presOf" srcId="{E03D5556-FF65-4F0F-8426-8425B3A545DB}" destId="{5052EE11-10DD-48FC-82FB-20B44957CF32}" srcOrd="0" destOrd="0" presId="urn:microsoft.com/office/officeart/2005/8/layout/lProcess2"/>
    <dgm:cxn modelId="{C8444760-D149-4784-94F8-F9A36571B285}" srcId="{C17E7FA0-DD8D-43BB-8873-3A1DD1551A1A}" destId="{E03D5556-FF65-4F0F-8426-8425B3A545DB}" srcOrd="0" destOrd="0" parTransId="{38635D43-8BEF-421F-813E-8B187C619EAB}" sibTransId="{1F6B8BA0-AAF6-4249-8577-8891813D1D40}"/>
    <dgm:cxn modelId="{F0FA9A47-1C7B-4D4D-AEF6-19ACAC745D5B}" srcId="{E03D5556-FF65-4F0F-8426-8425B3A545DB}" destId="{E61EC5B6-B62C-4208-A5FC-55EC7AAAE8D7}" srcOrd="1" destOrd="0" parTransId="{589996A2-6ADC-44B4-BDB5-0FB1C901831A}" sibTransId="{6D147416-0338-441B-AC26-553618234BA7}"/>
    <dgm:cxn modelId="{63FFBE74-DFE2-4AB3-874E-62A8E15E5BC7}" srcId="{E03D5556-FF65-4F0F-8426-8425B3A545DB}" destId="{870E188A-6F73-4167-98EB-8A5FAD081B8A}" srcOrd="0" destOrd="0" parTransId="{A4262897-7F05-480E-8ACB-25E85EECE2C6}" sibTransId="{1B7A8CBC-30DA-4E54-AA28-EC7050C79DFD}"/>
    <dgm:cxn modelId="{61336955-2BF7-4240-BF1E-A488FB322F98}" srcId="{9DA3629B-2F43-453B-B747-527D1998C71F}" destId="{17D2447D-0E2B-48CE-862B-83CA8B5FE698}" srcOrd="0" destOrd="0" parTransId="{1C14561E-186A-4C16-9EF0-C38E491402E0}" sibTransId="{150B6807-D6CD-4E5B-99F6-5A728105EB42}"/>
    <dgm:cxn modelId="{06730FB6-8094-4FDB-B3A2-ACA39F71E4EE}" type="presOf" srcId="{5822E962-2ABA-4D38-B503-DF189068D308}" destId="{24C7A4A6-3008-43C3-9678-EAEA4C57094A}" srcOrd="0" destOrd="0" presId="urn:microsoft.com/office/officeart/2005/8/layout/lProcess2"/>
    <dgm:cxn modelId="{9BEF3AC7-35DE-4C8E-9254-8D279DFCF365}" type="presOf" srcId="{9DA3629B-2F43-453B-B747-527D1998C71F}" destId="{C2D6B63A-A55C-47CE-BEA0-92AF0B3EA3FF}" srcOrd="0" destOrd="0" presId="urn:microsoft.com/office/officeart/2005/8/layout/lProcess2"/>
    <dgm:cxn modelId="{844349E1-B8C5-4B49-B85E-DD06F87BF299}" type="presOf" srcId="{E61EC5B6-B62C-4208-A5FC-55EC7AAAE8D7}" destId="{10E3A2DD-A363-405D-A736-4B2A39DB2B82}" srcOrd="0" destOrd="0" presId="urn:microsoft.com/office/officeart/2005/8/layout/lProcess2"/>
    <dgm:cxn modelId="{3AB32DF5-47D9-41BE-BE85-0BBE30B48B66}" type="presOf" srcId="{7D33E92B-0BD0-4938-8955-9E9AE423C747}" destId="{34FF0D5A-C3C7-4F67-B2A2-437EA9D11225}" srcOrd="0" destOrd="0" presId="urn:microsoft.com/office/officeart/2005/8/layout/lProcess2"/>
    <dgm:cxn modelId="{82B4D2FA-D37B-47C6-922B-16DBA2F9B290}" type="presOf" srcId="{9DA3629B-2F43-453B-B747-527D1998C71F}" destId="{772EADA4-3466-431F-A93D-E26BD74834AA}" srcOrd="1" destOrd="0" presId="urn:microsoft.com/office/officeart/2005/8/layout/lProcess2"/>
    <dgm:cxn modelId="{2D786CF4-E930-4D56-9DCB-A71B31AD6494}" type="presParOf" srcId="{2AA29A0B-1E45-467E-A8D7-6FBB75464ED4}" destId="{91116567-55EE-4981-8429-63A307B3CA17}" srcOrd="0" destOrd="0" presId="urn:microsoft.com/office/officeart/2005/8/layout/lProcess2"/>
    <dgm:cxn modelId="{38896ED7-CBE6-484E-A151-1FEC1DADC948}" type="presParOf" srcId="{91116567-55EE-4981-8429-63A307B3CA17}" destId="{5052EE11-10DD-48FC-82FB-20B44957CF32}" srcOrd="0" destOrd="0" presId="urn:microsoft.com/office/officeart/2005/8/layout/lProcess2"/>
    <dgm:cxn modelId="{17554497-7D4C-41A6-A82B-B7775BB1BCFB}" type="presParOf" srcId="{91116567-55EE-4981-8429-63A307B3CA17}" destId="{1E07FA1A-AFCE-4B29-BB00-FF617ACC37B3}" srcOrd="1" destOrd="0" presId="urn:microsoft.com/office/officeart/2005/8/layout/lProcess2"/>
    <dgm:cxn modelId="{18DFE0C9-2AA9-452D-BA4F-6E8E24F674ED}" type="presParOf" srcId="{91116567-55EE-4981-8429-63A307B3CA17}" destId="{02AC3A95-BCD3-4E33-AAC9-95F0B373637B}" srcOrd="2" destOrd="0" presId="urn:microsoft.com/office/officeart/2005/8/layout/lProcess2"/>
    <dgm:cxn modelId="{F6BA59F5-99D2-4196-ABEA-569309716C2A}" type="presParOf" srcId="{02AC3A95-BCD3-4E33-AAC9-95F0B373637B}" destId="{7256C35C-D1BC-42ED-B76D-DD8669E74F28}" srcOrd="0" destOrd="0" presId="urn:microsoft.com/office/officeart/2005/8/layout/lProcess2"/>
    <dgm:cxn modelId="{16CA4F7C-B191-48C9-A7CE-2CF63634143B}" type="presParOf" srcId="{7256C35C-D1BC-42ED-B76D-DD8669E74F28}" destId="{D1DD5C56-818C-4353-BC65-1749FEEF863A}" srcOrd="0" destOrd="0" presId="urn:microsoft.com/office/officeart/2005/8/layout/lProcess2"/>
    <dgm:cxn modelId="{F73C9F9A-283E-4549-AF3F-1183D8145B06}" type="presParOf" srcId="{7256C35C-D1BC-42ED-B76D-DD8669E74F28}" destId="{74D6646F-56F5-43BE-B4BC-7788FFB71232}" srcOrd="1" destOrd="0" presId="urn:microsoft.com/office/officeart/2005/8/layout/lProcess2"/>
    <dgm:cxn modelId="{19D3FEC9-BBE1-4453-97DB-E4E11AE9DAB0}" type="presParOf" srcId="{7256C35C-D1BC-42ED-B76D-DD8669E74F28}" destId="{10E3A2DD-A363-405D-A736-4B2A39DB2B82}" srcOrd="2" destOrd="0" presId="urn:microsoft.com/office/officeart/2005/8/layout/lProcess2"/>
    <dgm:cxn modelId="{9F2FF711-C1C9-4899-B703-A6B2B8C6F051}" type="presParOf" srcId="{2AA29A0B-1E45-467E-A8D7-6FBB75464ED4}" destId="{9D8F462E-5D5F-4AB1-9480-7070DB499719}" srcOrd="1" destOrd="0" presId="urn:microsoft.com/office/officeart/2005/8/layout/lProcess2"/>
    <dgm:cxn modelId="{018A92DD-7F88-412A-95E6-90B19774C709}" type="presParOf" srcId="{2AA29A0B-1E45-467E-A8D7-6FBB75464ED4}" destId="{9B03D89B-4757-4605-8C77-884400044F07}" srcOrd="2" destOrd="0" presId="urn:microsoft.com/office/officeart/2005/8/layout/lProcess2"/>
    <dgm:cxn modelId="{AAF0F999-0F70-4757-8180-C6EA4FFB2C69}" type="presParOf" srcId="{9B03D89B-4757-4605-8C77-884400044F07}" destId="{24C7A4A6-3008-43C3-9678-EAEA4C57094A}" srcOrd="0" destOrd="0" presId="urn:microsoft.com/office/officeart/2005/8/layout/lProcess2"/>
    <dgm:cxn modelId="{84512897-5ACD-43AB-A4C8-32DA72FA653E}" type="presParOf" srcId="{9B03D89B-4757-4605-8C77-884400044F07}" destId="{119EAE22-9622-4011-8940-49D8127009F5}" srcOrd="1" destOrd="0" presId="urn:microsoft.com/office/officeart/2005/8/layout/lProcess2"/>
    <dgm:cxn modelId="{1886D7B3-F76E-4BF4-9E2F-614847C0E6A1}" type="presParOf" srcId="{9B03D89B-4757-4605-8C77-884400044F07}" destId="{EB17B522-FF02-41D2-A5BF-6A3AA8CE4CDB}" srcOrd="2" destOrd="0" presId="urn:microsoft.com/office/officeart/2005/8/layout/lProcess2"/>
    <dgm:cxn modelId="{23E7C452-FC81-49B9-A37E-7F74B211EC96}" type="presParOf" srcId="{EB17B522-FF02-41D2-A5BF-6A3AA8CE4CDB}" destId="{BCCE4012-F851-40C0-857A-E6797ABAE95F}" srcOrd="0" destOrd="0" presId="urn:microsoft.com/office/officeart/2005/8/layout/lProcess2"/>
    <dgm:cxn modelId="{2057C2FB-DEAC-4ED7-A056-846ED4F333F2}" type="presParOf" srcId="{BCCE4012-F851-40C0-857A-E6797ABAE95F}" destId="{34FF0D5A-C3C7-4F67-B2A2-437EA9D11225}" srcOrd="0" destOrd="0" presId="urn:microsoft.com/office/officeart/2005/8/layout/lProcess2"/>
    <dgm:cxn modelId="{F956E5F3-4ECE-4119-858C-B9B45AE97050}" type="presParOf" srcId="{2AA29A0B-1E45-467E-A8D7-6FBB75464ED4}" destId="{1BA3639C-5499-46B2-932A-0AC4849A7EA3}" srcOrd="3" destOrd="0" presId="urn:microsoft.com/office/officeart/2005/8/layout/lProcess2"/>
    <dgm:cxn modelId="{9487182D-75E2-4A87-9D7C-0AA55C2E9C03}" type="presParOf" srcId="{2AA29A0B-1E45-467E-A8D7-6FBB75464ED4}" destId="{0A43B6AF-A3EC-410E-B063-E483441FCEF2}" srcOrd="4" destOrd="0" presId="urn:microsoft.com/office/officeart/2005/8/layout/lProcess2"/>
    <dgm:cxn modelId="{8DAD6262-634B-4186-8BF3-CCC13D7A5EFD}" type="presParOf" srcId="{0A43B6AF-A3EC-410E-B063-E483441FCEF2}" destId="{C2D6B63A-A55C-47CE-BEA0-92AF0B3EA3FF}" srcOrd="0" destOrd="0" presId="urn:microsoft.com/office/officeart/2005/8/layout/lProcess2"/>
    <dgm:cxn modelId="{C5ADB100-BE84-411C-948C-F53D5E38AFF4}" type="presParOf" srcId="{0A43B6AF-A3EC-410E-B063-E483441FCEF2}" destId="{772EADA4-3466-431F-A93D-E26BD74834AA}" srcOrd="1" destOrd="0" presId="urn:microsoft.com/office/officeart/2005/8/layout/lProcess2"/>
    <dgm:cxn modelId="{FBA69711-2A28-474F-9CB0-4EE003185224}" type="presParOf" srcId="{0A43B6AF-A3EC-410E-B063-E483441FCEF2}" destId="{332C5554-CD9C-4914-B014-C6D77D9F06EE}" srcOrd="2" destOrd="0" presId="urn:microsoft.com/office/officeart/2005/8/layout/lProcess2"/>
    <dgm:cxn modelId="{FBB651EF-C68A-4108-AAC4-6006A63A5450}" type="presParOf" srcId="{332C5554-CD9C-4914-B014-C6D77D9F06EE}" destId="{9D6D75AF-E676-4397-9CAD-64F7CF445EAE}" srcOrd="0" destOrd="0" presId="urn:microsoft.com/office/officeart/2005/8/layout/lProcess2"/>
    <dgm:cxn modelId="{362D9D27-1E9A-4EFF-8AF0-F52834E21A7F}" type="presParOf" srcId="{9D6D75AF-E676-4397-9CAD-64F7CF445EAE}" destId="{AFBCA94A-4971-4DE6-9CF4-72074BDBCCD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2EE11-10DD-48FC-82FB-20B44957CF32}">
      <dsp:nvSpPr>
        <dsp:cNvPr id="0" name=""/>
        <dsp:cNvSpPr/>
      </dsp:nvSpPr>
      <dsp:spPr>
        <a:xfrm>
          <a:off x="858" y="0"/>
          <a:ext cx="2231890" cy="36576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>
              <a:latin typeface="Calibri Light" panose="020F0302020204030204"/>
            </a:rPr>
            <a:t>Security</a:t>
          </a:r>
          <a:endParaRPr lang="en-US" sz="3900" b="1" kern="1200"/>
        </a:p>
      </dsp:txBody>
      <dsp:txXfrm>
        <a:off x="858" y="0"/>
        <a:ext cx="2231890" cy="1097280"/>
      </dsp:txXfrm>
    </dsp:sp>
    <dsp:sp modelId="{D1DD5C56-818C-4353-BC65-1749FEEF863A}">
      <dsp:nvSpPr>
        <dsp:cNvPr id="0" name=""/>
        <dsp:cNvSpPr/>
      </dsp:nvSpPr>
      <dsp:spPr>
        <a:xfrm>
          <a:off x="224047" y="1098351"/>
          <a:ext cx="1785512" cy="110281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Cryptography</a:t>
          </a:r>
          <a:endParaRPr lang="en-US" sz="2300" kern="1200"/>
        </a:p>
      </dsp:txBody>
      <dsp:txXfrm>
        <a:off x="256347" y="1130651"/>
        <a:ext cx="1720912" cy="1038216"/>
      </dsp:txXfrm>
    </dsp:sp>
    <dsp:sp modelId="{10E3A2DD-A363-405D-A736-4B2A39DB2B82}">
      <dsp:nvSpPr>
        <dsp:cNvPr id="0" name=""/>
        <dsp:cNvSpPr/>
      </dsp:nvSpPr>
      <dsp:spPr>
        <a:xfrm>
          <a:off x="224047" y="2370832"/>
          <a:ext cx="1785512" cy="110281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Fault-tolerance</a:t>
          </a:r>
          <a:endParaRPr lang="en-US" sz="2300" kern="1200"/>
        </a:p>
      </dsp:txBody>
      <dsp:txXfrm>
        <a:off x="256347" y="2403132"/>
        <a:ext cx="1720912" cy="1038216"/>
      </dsp:txXfrm>
    </dsp:sp>
    <dsp:sp modelId="{24C7A4A6-3008-43C3-9678-EAEA4C57094A}">
      <dsp:nvSpPr>
        <dsp:cNvPr id="0" name=""/>
        <dsp:cNvSpPr/>
      </dsp:nvSpPr>
      <dsp:spPr>
        <a:xfrm>
          <a:off x="2400140" y="0"/>
          <a:ext cx="2231890" cy="36576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Calibri Light" panose="020F0302020204030204"/>
            </a:rPr>
            <a:t> </a:t>
          </a:r>
          <a:r>
            <a:rPr lang="en-US" sz="3900" b="1" kern="1200">
              <a:latin typeface="Calibri Light" panose="020F0302020204030204"/>
            </a:rPr>
            <a:t>Structure</a:t>
          </a:r>
          <a:endParaRPr lang="en-US" sz="3900" b="1" kern="1200"/>
        </a:p>
      </dsp:txBody>
      <dsp:txXfrm>
        <a:off x="2400140" y="0"/>
        <a:ext cx="2231890" cy="1097280"/>
      </dsp:txXfrm>
    </dsp:sp>
    <dsp:sp modelId="{34FF0D5A-C3C7-4F67-B2A2-437EA9D11225}">
      <dsp:nvSpPr>
        <dsp:cNvPr id="0" name=""/>
        <dsp:cNvSpPr/>
      </dsp:nvSpPr>
      <dsp:spPr>
        <a:xfrm>
          <a:off x="2623329" y="1097280"/>
          <a:ext cx="1785512" cy="2377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 Ledger </a:t>
          </a:r>
        </a:p>
      </dsp:txBody>
      <dsp:txXfrm>
        <a:off x="2675625" y="1149576"/>
        <a:ext cx="1680920" cy="2272848"/>
      </dsp:txXfrm>
    </dsp:sp>
    <dsp:sp modelId="{C2D6B63A-A55C-47CE-BEA0-92AF0B3EA3FF}">
      <dsp:nvSpPr>
        <dsp:cNvPr id="0" name=""/>
        <dsp:cNvSpPr/>
      </dsp:nvSpPr>
      <dsp:spPr>
        <a:xfrm>
          <a:off x="4799422" y="0"/>
          <a:ext cx="2231890" cy="36576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 Network</a:t>
          </a:r>
        </a:p>
      </dsp:txBody>
      <dsp:txXfrm>
        <a:off x="4799422" y="0"/>
        <a:ext cx="2231890" cy="1097280"/>
      </dsp:txXfrm>
    </dsp:sp>
    <dsp:sp modelId="{AFBCA94A-4971-4DE6-9CF4-72074BDBCCD2}">
      <dsp:nvSpPr>
        <dsp:cNvPr id="0" name=""/>
        <dsp:cNvSpPr/>
      </dsp:nvSpPr>
      <dsp:spPr>
        <a:xfrm>
          <a:off x="5022611" y="1097280"/>
          <a:ext cx="1785512" cy="2377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 P2P</a:t>
          </a:r>
        </a:p>
      </dsp:txBody>
      <dsp:txXfrm>
        <a:off x="5074907" y="1149576"/>
        <a:ext cx="1680920" cy="227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coin.stackexchange.com/questions/41411/mining-for-nil-transaction-blocks-only-gaming-the-incentive-scheme-by-rogue-mi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-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-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cs typeface="Calibri Light"/>
              </a:rPr>
              <a:t>Blockchain</a:t>
            </a:r>
            <a:r>
              <a:rPr lang="en-US" sz="6600">
                <a:cs typeface="Calibri Light"/>
              </a:rPr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1# Security Fundamental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Availability</a:t>
            </a:r>
            <a:r>
              <a:rPr lang="en-US" sz="2400" b="1">
                <a:cs typeface="Calibri"/>
              </a:rPr>
              <a:t>: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Data or services should be always available</a:t>
            </a:r>
          </a:p>
          <a:p>
            <a:pPr marL="514350" indent="-514350"/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69A020-A0FA-44ED-B732-066D554E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1461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How can we guarantee these properties?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0DC66C-F7F1-45E2-A5E1-E313A7B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1674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en-US" sz="2400">
                <a:ea typeface="+mn-lt"/>
                <a:cs typeface="+mn-lt"/>
              </a:rPr>
              <a:t>Long time ago, Cryptography was synonym of encryption</a:t>
            </a:r>
            <a:endParaRPr lang="en-US"/>
          </a:p>
          <a:p>
            <a:pPr marL="514350" indent="-514350"/>
            <a:r>
              <a:rPr lang="en-US" sz="2400">
                <a:cs typeface="Calibri"/>
              </a:rPr>
              <a:t>The idea was to send text messages that adversaries couldn't read</a:t>
            </a:r>
          </a:p>
          <a:p>
            <a:pPr marL="514350" indent="-514350"/>
            <a:r>
              <a:rPr lang="en-US" sz="2400">
                <a:cs typeface="Calibri"/>
              </a:rPr>
              <a:t>The main classical ciphers were based on </a:t>
            </a:r>
            <a:r>
              <a:rPr lang="en-US" sz="2400" b="1">
                <a:cs typeface="Calibri"/>
              </a:rPr>
              <a:t>transposition</a:t>
            </a:r>
            <a:r>
              <a:rPr lang="en-US" sz="2400">
                <a:cs typeface="Calibri"/>
              </a:rPr>
              <a:t>:</a:t>
            </a:r>
          </a:p>
          <a:p>
            <a:pPr marL="971550" lvl="1"/>
            <a:r>
              <a:rPr lang="en-US" sz="2000" i="1">
                <a:cs typeface="Calibri"/>
              </a:rPr>
              <a:t>Hello world          </a:t>
            </a:r>
            <a:r>
              <a:rPr lang="en-US" sz="2000" i="1" err="1">
                <a:ea typeface="+mn-lt"/>
                <a:cs typeface="+mn-lt"/>
              </a:rPr>
              <a:t>ehlol</a:t>
            </a:r>
            <a:r>
              <a:rPr lang="en-US" sz="2000" i="1">
                <a:ea typeface="+mn-lt"/>
                <a:cs typeface="+mn-lt"/>
              </a:rPr>
              <a:t> </a:t>
            </a:r>
            <a:r>
              <a:rPr lang="en-US" sz="2000" i="1" err="1">
                <a:ea typeface="+mn-lt"/>
                <a:cs typeface="+mn-lt"/>
              </a:rPr>
              <a:t>owrdl</a:t>
            </a:r>
            <a:endParaRPr lang="en-US" sz="2000" i="1">
              <a:ea typeface="+mn-lt"/>
              <a:cs typeface="+mn-lt"/>
            </a:endParaRPr>
          </a:p>
          <a:p>
            <a:pPr marL="514350" indent="-514350"/>
            <a:r>
              <a:rPr lang="en-US" sz="2400">
                <a:cs typeface="Calibri"/>
              </a:rPr>
              <a:t>And </a:t>
            </a:r>
            <a:r>
              <a:rPr lang="en-US" sz="2400" b="1">
                <a:cs typeface="Calibri"/>
              </a:rPr>
              <a:t>substitution</a:t>
            </a:r>
            <a:r>
              <a:rPr lang="en-US" sz="2400">
                <a:cs typeface="Calibri"/>
              </a:rPr>
              <a:t>:</a:t>
            </a:r>
          </a:p>
          <a:p>
            <a:pPr marL="971550" lvl="1"/>
            <a:r>
              <a:rPr lang="en-US" sz="2000" i="1">
                <a:ea typeface="+mn-lt"/>
                <a:cs typeface="+mn-lt"/>
              </a:rPr>
              <a:t>Hello world          </a:t>
            </a:r>
            <a:r>
              <a:rPr lang="en-US" sz="2000" i="1" err="1">
                <a:ea typeface="+mn-lt"/>
                <a:cs typeface="+mn-lt"/>
              </a:rPr>
              <a:t>Ijmmp</a:t>
            </a:r>
            <a:r>
              <a:rPr lang="en-US" sz="2000" i="1">
                <a:ea typeface="+mn-lt"/>
                <a:cs typeface="+mn-lt"/>
              </a:rPr>
              <a:t> </a:t>
            </a:r>
            <a:r>
              <a:rPr lang="en-US" sz="2000" i="1" err="1">
                <a:ea typeface="+mn-lt"/>
                <a:cs typeface="+mn-lt"/>
              </a:rPr>
              <a:t>xpsme</a:t>
            </a:r>
            <a:endParaRPr lang="en-US" sz="2000">
              <a:ea typeface="+mn-lt"/>
              <a:cs typeface="+mn-lt"/>
            </a:endParaRPr>
          </a:p>
          <a:p>
            <a:pPr marL="514350" indent="-514350"/>
            <a:r>
              <a:rPr lang="en-US" sz="2400">
                <a:cs typeface="Calibri"/>
              </a:rPr>
              <a:t>A more advanced cipher was the </a:t>
            </a:r>
            <a:r>
              <a:rPr lang="en-US" sz="2400" err="1">
                <a:cs typeface="Calibri"/>
              </a:rPr>
              <a:t>Caeser</a:t>
            </a:r>
            <a:r>
              <a:rPr lang="en-US" sz="2400">
                <a:cs typeface="Calibri"/>
              </a:rPr>
              <a:t> Cipher, that applied </a:t>
            </a:r>
            <a:r>
              <a:rPr lang="en-US" sz="2400" b="1">
                <a:ea typeface="+mn-lt"/>
                <a:cs typeface="+mn-lt"/>
              </a:rPr>
              <a:t>substitution </a:t>
            </a:r>
            <a:r>
              <a:rPr lang="en-US" sz="2400">
                <a:cs typeface="Calibri"/>
              </a:rPr>
              <a:t>cipher based on a fixed number of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078840-C6BB-4307-872C-0BE4D75B6140}"/>
              </a:ext>
            </a:extLst>
          </p:cNvPr>
          <p:cNvSpPr/>
          <p:nvPr/>
        </p:nvSpPr>
        <p:spPr>
          <a:xfrm>
            <a:off x="3514138" y="3471012"/>
            <a:ext cx="352567" cy="2160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AF486B4-7B92-43B4-8D1D-0AD01D13533C}"/>
              </a:ext>
            </a:extLst>
          </p:cNvPr>
          <p:cNvSpPr/>
          <p:nvPr/>
        </p:nvSpPr>
        <p:spPr>
          <a:xfrm>
            <a:off x="3514136" y="4335369"/>
            <a:ext cx="352567" cy="2160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2761D587-B62D-410E-A784-D5446F7B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681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7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ea typeface="+mn-lt"/>
                <a:cs typeface="+mn-lt"/>
              </a:rPr>
              <a:t>During the WWII the </a:t>
            </a:r>
            <a:r>
              <a:rPr lang="en-US" sz="2400" b="1">
                <a:ea typeface="+mn-lt"/>
                <a:cs typeface="+mn-lt"/>
              </a:rPr>
              <a:t>Enigma Machine </a:t>
            </a:r>
            <a:r>
              <a:rPr lang="en-US" sz="2400">
                <a:ea typeface="+mn-lt"/>
                <a:cs typeface="+mn-lt"/>
              </a:rPr>
              <a:t>was one of the weapons of the Nazis that could communicate without the allies discover the meaning of the messages</a:t>
            </a:r>
          </a:p>
          <a:p>
            <a:pPr marL="514350" indent="-514350"/>
            <a:r>
              <a:rPr lang="en-US" sz="2400">
                <a:cs typeface="Calibri"/>
              </a:rPr>
              <a:t>Thanks to </a:t>
            </a:r>
            <a:r>
              <a:rPr lang="en-US" sz="2400" b="1">
                <a:cs typeface="Calibri"/>
              </a:rPr>
              <a:t>Allan Turing </a:t>
            </a:r>
            <a:r>
              <a:rPr lang="en-US" sz="2400">
                <a:cs typeface="Calibri"/>
              </a:rPr>
              <a:t>that cracked the Enigma Machine it was possible to uncover the encoded messages and defeat the Nazis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8" descr="A typewriter on a table&#10;&#10;Description automatically generated">
            <a:extLst>
              <a:ext uri="{FF2B5EF4-FFF2-40B4-BE49-F238E27FC236}">
                <a16:creationId xmlns:a16="http://schemas.microsoft.com/office/drawing/2014/main" id="{F204F5BD-3978-438C-BAAD-BC0B172B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47" y="2351607"/>
            <a:ext cx="1572336" cy="2814425"/>
          </a:xfrm>
          <a:prstGeom prst="rect">
            <a:avLst/>
          </a:prstGeom>
        </p:spPr>
      </p:pic>
      <p:pic>
        <p:nvPicPr>
          <p:cNvPr id="10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FEE6666-95CC-439A-AB31-C61198F2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46" y="2410677"/>
            <a:ext cx="2174544" cy="2753153"/>
          </a:xfrm>
          <a:prstGeom prst="rect">
            <a:avLst/>
          </a:prstGeom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D7A50256-3352-40DE-ACED-2656B12C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0155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 (computer era)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Terminology</a:t>
            </a:r>
            <a:endParaRPr lang="en-US" sz="2400" i="1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E030A8-D30C-4D37-97BA-1F9C71C9D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017"/>
              </p:ext>
            </p:extLst>
          </p:nvPr>
        </p:nvGraphicFramePr>
        <p:xfrm>
          <a:off x="852985" y="2422477"/>
          <a:ext cx="10716188" cy="3529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9122">
                  <a:extLst>
                    <a:ext uri="{9D8B030D-6E8A-4147-A177-3AD203B41FA5}">
                      <a16:colId xmlns:a16="http://schemas.microsoft.com/office/drawing/2014/main" val="1725260339"/>
                    </a:ext>
                  </a:extLst>
                </a:gridCol>
                <a:gridCol w="3980596">
                  <a:extLst>
                    <a:ext uri="{9D8B030D-6E8A-4147-A177-3AD203B41FA5}">
                      <a16:colId xmlns:a16="http://schemas.microsoft.com/office/drawing/2014/main" val="2239191454"/>
                    </a:ext>
                  </a:extLst>
                </a:gridCol>
                <a:gridCol w="4316470">
                  <a:extLst>
                    <a:ext uri="{9D8B030D-6E8A-4147-A177-3AD203B41FA5}">
                      <a16:colId xmlns:a16="http://schemas.microsoft.com/office/drawing/2014/main" val="3844892753"/>
                    </a:ext>
                  </a:extLst>
                </a:gridCol>
              </a:tblGrid>
              <a:tr h="398059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552915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u="none" strike="noStrike" noProof="0"/>
                        <a:t>Encrypt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i="1" u="none" strike="noStrike" noProof="0"/>
                        <a:t>E(Clear Message, Key)</a:t>
                      </a:r>
                      <a:endParaRPr lang="en-US" sz="20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noProof="0"/>
                        <a:t>Ciphered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168382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Decrypt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i="1" u="none" strike="noStrike" noProof="0"/>
                        <a:t>D(Ciphered Message, Key)</a:t>
                      </a:r>
                      <a:endParaRPr lang="en-US" sz="20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u="none" strike="noStrike" noProof="0"/>
                        <a:t>Clear Message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433048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/>
                        <a:t>H(Message)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Message Digest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682752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/>
                        <a:t>S(Message)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err="1"/>
                        <a:t>Signture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073589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/>
                        <a:t>Validate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i="1"/>
                        <a:t>V(Signature)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/>
                        <a:t>Boolean (true or 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456445"/>
                  </a:ext>
                </a:extLst>
              </a:tr>
            </a:tbl>
          </a:graphicData>
        </a:graphic>
      </p:graphicFrame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EE8B5BE-D167-4B17-AD20-55A1CFE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9032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cs typeface="Calibri Light"/>
              </a:rPr>
              <a:t>Symetric</a:t>
            </a:r>
            <a:r>
              <a:rPr lang="en-US" sz="4000">
                <a:cs typeface="Calibri Light"/>
              </a:rPr>
              <a:t>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en-US" sz="2400" err="1">
                <a:cs typeface="Calibri"/>
              </a:rPr>
              <a:t>Symetric</a:t>
            </a:r>
            <a:r>
              <a:rPr lang="en-US" sz="2400">
                <a:cs typeface="Calibri"/>
              </a:rPr>
              <a:t>-key </a:t>
            </a:r>
            <a:r>
              <a:rPr lang="en-US" sz="2400">
                <a:ea typeface="+mn-lt"/>
                <a:cs typeface="+mn-lt"/>
              </a:rPr>
              <a:t>cryptography </a:t>
            </a:r>
            <a:r>
              <a:rPr lang="en-US" sz="2400">
                <a:cs typeface="Calibri"/>
              </a:rPr>
              <a:t>uses the same key to encrypt and decrypt</a:t>
            </a:r>
          </a:p>
          <a:p>
            <a:pPr marL="514350" indent="-514350"/>
            <a:r>
              <a:rPr lang="en-US" sz="2400">
                <a:cs typeface="Calibri"/>
              </a:rPr>
              <a:t>Therefore, is also called secret-key or shared-key cryptography</a:t>
            </a:r>
          </a:p>
          <a:p>
            <a:pPr marL="514350" indent="-514350"/>
            <a:endParaRPr lang="en-US" sz="2400"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436E7D-5C2C-463C-87A5-3C0FC21381BC}"/>
              </a:ext>
            </a:extLst>
          </p:cNvPr>
          <p:cNvGrpSpPr/>
          <p:nvPr/>
        </p:nvGrpSpPr>
        <p:grpSpPr>
          <a:xfrm>
            <a:off x="224051" y="3734936"/>
            <a:ext cx="11743898" cy="1524001"/>
            <a:chOff x="224051" y="3427861"/>
            <a:chExt cx="11743898" cy="1524001"/>
          </a:xfrm>
        </p:grpSpPr>
        <p:pic>
          <p:nvPicPr>
            <p:cNvPr id="7" name="Graphic 7" descr="Laptop">
              <a:extLst>
                <a:ext uri="{FF2B5EF4-FFF2-40B4-BE49-F238E27FC236}">
                  <a16:creationId xmlns:a16="http://schemas.microsoft.com/office/drawing/2014/main" id="{2685ABDB-96E6-43FF-8C6D-F4BD18E0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952" y="3548418"/>
              <a:ext cx="1392071" cy="1403444"/>
            </a:xfrm>
            <a:prstGeom prst="rect">
              <a:avLst/>
            </a:prstGeom>
          </p:spPr>
        </p:pic>
        <p:pic>
          <p:nvPicPr>
            <p:cNvPr id="18" name="Graphic 7" descr="Laptop">
              <a:extLst>
                <a:ext uri="{FF2B5EF4-FFF2-40B4-BE49-F238E27FC236}">
                  <a16:creationId xmlns:a16="http://schemas.microsoft.com/office/drawing/2014/main" id="{FAE7D9BB-B9FE-45FB-9D48-F94C2375F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46525" y="3548418"/>
              <a:ext cx="1392071" cy="1403444"/>
            </a:xfrm>
            <a:prstGeom prst="rect">
              <a:avLst/>
            </a:prstGeom>
          </p:spPr>
        </p:pic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D21016F5-EB3D-4E22-90E5-C77DB0AB45EE}"/>
                </a:ext>
              </a:extLst>
            </p:cNvPr>
            <p:cNvSpPr/>
            <p:nvPr/>
          </p:nvSpPr>
          <p:spPr>
            <a:xfrm>
              <a:off x="224051" y="3790665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A31AACCB-BAC7-4223-98EE-00804F08DB72}"/>
                </a:ext>
              </a:extLst>
            </p:cNvPr>
            <p:cNvSpPr/>
            <p:nvPr/>
          </p:nvSpPr>
          <p:spPr>
            <a:xfrm>
              <a:off x="11058099" y="3792940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pic>
          <p:nvPicPr>
            <p:cNvPr id="20" name="Graphic 20" descr="Key">
              <a:extLst>
                <a:ext uri="{FF2B5EF4-FFF2-40B4-BE49-F238E27FC236}">
                  <a16:creationId xmlns:a16="http://schemas.microsoft.com/office/drawing/2014/main" id="{3F28337C-AB76-4B64-BB08-60214F7CB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9525" y="3699681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Key">
              <a:extLst>
                <a:ext uri="{FF2B5EF4-FFF2-40B4-BE49-F238E27FC236}">
                  <a16:creationId xmlns:a16="http://schemas.microsoft.com/office/drawing/2014/main" id="{3138A699-F563-4CF5-A89A-FA79397EF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2624" y="3764507"/>
              <a:ext cx="914400" cy="914400"/>
            </a:xfrm>
            <a:prstGeom prst="rect">
              <a:avLst/>
            </a:prstGeom>
          </p:spPr>
        </p:pic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2CC38E64-0BD6-4DE7-ACF2-FA6E9759B7DA}"/>
                </a:ext>
              </a:extLst>
            </p:cNvPr>
            <p:cNvSpPr/>
            <p:nvPr/>
          </p:nvSpPr>
          <p:spPr>
            <a:xfrm>
              <a:off x="4103427" y="3756545"/>
              <a:ext cx="909850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23" name="Rectangle: Folded Corner 22">
              <a:extLst>
                <a:ext uri="{FF2B5EF4-FFF2-40B4-BE49-F238E27FC236}">
                  <a16:creationId xmlns:a16="http://schemas.microsoft.com/office/drawing/2014/main" id="{8C9BED7E-ACA6-404A-8FBA-4ECED718AB4C}"/>
                </a:ext>
              </a:extLst>
            </p:cNvPr>
            <p:cNvSpPr/>
            <p:nvPr/>
          </p:nvSpPr>
          <p:spPr>
            <a:xfrm>
              <a:off x="7178722" y="3758821"/>
              <a:ext cx="909850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A89F01A-D41B-468C-A340-97A6B3E43ACC}"/>
                </a:ext>
              </a:extLst>
            </p:cNvPr>
            <p:cNvSpPr/>
            <p:nvPr/>
          </p:nvSpPr>
          <p:spPr>
            <a:xfrm>
              <a:off x="5237328" y="3920962"/>
              <a:ext cx="1717345" cy="489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3ECB22-DE71-4F1A-9960-D3B38C8654C8}"/>
                </a:ext>
              </a:extLst>
            </p:cNvPr>
            <p:cNvSpPr txBox="1"/>
            <p:nvPr/>
          </p:nvSpPr>
          <p:spPr>
            <a:xfrm>
              <a:off x="1676400" y="3427862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Alice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23072F-0609-4D57-A357-C6F5B53F2E6D}"/>
                </a:ext>
              </a:extLst>
            </p:cNvPr>
            <p:cNvSpPr txBox="1"/>
            <p:nvPr/>
          </p:nvSpPr>
          <p:spPr>
            <a:xfrm>
              <a:off x="9762698" y="3427861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Bob</a:t>
              </a:r>
            </a:p>
          </p:txBody>
        </p:sp>
      </p:grp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B3ABB69-DA54-4194-8DF1-01EEB01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1641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cs typeface="Calibri Light"/>
              </a:rPr>
              <a:t>Symetric</a:t>
            </a:r>
            <a:r>
              <a:rPr lang="en-US" sz="4000">
                <a:cs typeface="Calibri Light"/>
              </a:rPr>
              <a:t>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Properties:</a:t>
            </a:r>
          </a:p>
          <a:p>
            <a:pPr marL="514350" indent="-514350"/>
            <a:r>
              <a:rPr lang="en-US" sz="2400" b="1">
                <a:cs typeface="Calibri"/>
              </a:rPr>
              <a:t>E(K,M) = c</a:t>
            </a:r>
            <a:r>
              <a:rPr lang="en-US" sz="2400">
                <a:cs typeface="Calibri"/>
              </a:rPr>
              <a:t> , then </a:t>
            </a:r>
            <a:r>
              <a:rPr lang="en-US" sz="2400" b="1">
                <a:cs typeface="Calibri"/>
              </a:rPr>
              <a:t>D(</a:t>
            </a:r>
            <a:r>
              <a:rPr lang="en-US" sz="2400" b="1" err="1">
                <a:cs typeface="Calibri"/>
              </a:rPr>
              <a:t>K,c</a:t>
            </a:r>
            <a:r>
              <a:rPr lang="en-US" sz="2400" b="1">
                <a:cs typeface="Calibri"/>
              </a:rPr>
              <a:t>) = M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 b="1">
                <a:cs typeface="Calibri"/>
              </a:rPr>
              <a:t>D(K, (E(K,M)) = M</a:t>
            </a:r>
          </a:p>
          <a:p>
            <a:pPr marL="514350" indent="-514350"/>
            <a:endParaRPr lang="en-US" sz="2400" b="1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Attributes:</a:t>
            </a:r>
          </a:p>
          <a:p>
            <a:pPr marL="514350" indent="-514350"/>
            <a:r>
              <a:rPr lang="en-US" sz="2400">
                <a:cs typeface="Calibri"/>
              </a:rPr>
              <a:t>Given </a:t>
            </a:r>
            <a:r>
              <a:rPr lang="en-US" sz="2400" b="1">
                <a:cs typeface="Calibri"/>
              </a:rPr>
              <a:t>E(K,M) is </a:t>
            </a:r>
            <a:r>
              <a:rPr lang="en-US" sz="2400" b="1">
                <a:ea typeface="+mn-lt"/>
                <a:cs typeface="+mn-lt"/>
              </a:rPr>
              <a:t>infeasible to find M without K</a:t>
            </a:r>
          </a:p>
          <a:p>
            <a:pPr marL="514350" indent="-514350"/>
            <a:r>
              <a:rPr lang="en-US" sz="2400">
                <a:ea typeface="+mn-lt"/>
                <a:cs typeface="+mn-lt"/>
              </a:rPr>
              <a:t>Given </a:t>
            </a:r>
            <a:r>
              <a:rPr lang="en-US" sz="2400" b="1">
                <a:ea typeface="+mn-lt"/>
                <a:cs typeface="+mn-lt"/>
              </a:rPr>
              <a:t>E(K,M)=c is infeasible to find K</a:t>
            </a:r>
            <a:endParaRPr lang="en-US" sz="2400" b="1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9B1BB1-C6E9-47AE-A7BD-8FDB9E6A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4495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Symetric-key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100" smtClean="0"/>
              <a:t>17</a:t>
            </a:fld>
            <a:endParaRPr 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FAAE-518A-4A93-AC0B-E89FEDCD1219}"/>
              </a:ext>
            </a:extLst>
          </p:cNvPr>
          <p:cNvSpPr txBox="1"/>
          <p:nvPr/>
        </p:nvSpPr>
        <p:spPr>
          <a:xfrm>
            <a:off x="2894463" y="1710518"/>
            <a:ext cx="64053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E ( Key, Data ) = ciphered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962C-4F62-4029-83E4-C0000625FA54}"/>
              </a:ext>
            </a:extLst>
          </p:cNvPr>
          <p:cNvSpPr txBox="1"/>
          <p:nvPr/>
        </p:nvSpPr>
        <p:spPr>
          <a:xfrm>
            <a:off x="932597" y="253222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Encrypt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FAE5D-6B26-41A3-8C70-C91F18E0D1F6}"/>
              </a:ext>
            </a:extLst>
          </p:cNvPr>
          <p:cNvGrpSpPr/>
          <p:nvPr/>
        </p:nvGrpSpPr>
        <p:grpSpPr>
          <a:xfrm>
            <a:off x="943970" y="3173105"/>
            <a:ext cx="10588386" cy="636895"/>
            <a:chOff x="943970" y="3127612"/>
            <a:chExt cx="10588386" cy="6368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3F7B9F-AC9E-4874-8A76-85170DAC3D45}"/>
                </a:ext>
              </a:extLst>
            </p:cNvPr>
            <p:cNvSpPr txBox="1"/>
            <p:nvPr/>
          </p:nvSpPr>
          <p:spPr>
            <a:xfrm>
              <a:off x="943970" y="3127612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Variable size </a:t>
              </a:r>
              <a:r>
                <a:rPr lang="en-US" sz="1600" b="1" u="sng"/>
                <a:t>key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D5DF3-87D3-4048-B689-455CE681AEE2}"/>
                </a:ext>
              </a:extLst>
            </p:cNvPr>
            <p:cNvSpPr/>
            <p:nvPr/>
          </p:nvSpPr>
          <p:spPr>
            <a:xfrm>
              <a:off x="3491552" y="3127612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VByCFfclNy+OXk96fA3PpnlG03Rgm+rItxLTN8N0hXY+BuSpYwpjEItbFhgUE33RN0qlxLbIB0FnH/xqs9yWn6h7GlZlEo/cpSNlpfU7Ezd7XWTjtt2JlpHidIvBGYhAkpA5OhWp8GgryVB+….......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8FED0F-50CE-4CE2-B29F-E1F67F966A55}"/>
              </a:ext>
            </a:extLst>
          </p:cNvPr>
          <p:cNvGrpSpPr/>
          <p:nvPr/>
        </p:nvGrpSpPr>
        <p:grpSpPr>
          <a:xfrm>
            <a:off x="943970" y="4128448"/>
            <a:ext cx="10588386" cy="636895"/>
            <a:chOff x="955343" y="4082955"/>
            <a:chExt cx="10588386" cy="6368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DD7BE-443F-4C89-8A0D-D3BDB48E80F6}"/>
                </a:ext>
              </a:extLst>
            </p:cNvPr>
            <p:cNvSpPr txBox="1"/>
            <p:nvPr/>
          </p:nvSpPr>
          <p:spPr>
            <a:xfrm>
              <a:off x="955343" y="4082955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Input </a:t>
              </a:r>
              <a:r>
                <a:rPr lang="en-US" sz="1600" b="1" u="sng"/>
                <a:t>data</a:t>
              </a:r>
              <a:r>
                <a:rPr lang="en-US" sz="1600"/>
                <a:t>: text, bytes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512127-68F9-4ACD-B1E7-3ED0B305D772}"/>
                </a:ext>
              </a:extLst>
            </p:cNvPr>
            <p:cNvSpPr/>
            <p:nvPr/>
          </p:nvSpPr>
          <p:spPr>
            <a:xfrm>
              <a:off x="3502925" y="4082955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This a clear text message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3C268-AB33-4004-AAFA-BD393B6BBA3B}"/>
              </a:ext>
            </a:extLst>
          </p:cNvPr>
          <p:cNvGrpSpPr/>
          <p:nvPr/>
        </p:nvGrpSpPr>
        <p:grpSpPr>
          <a:xfrm>
            <a:off x="943970" y="5106538"/>
            <a:ext cx="10588385" cy="636895"/>
            <a:chOff x="932597" y="0"/>
            <a:chExt cx="10588385" cy="6368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04A5FA-B973-484E-AAC4-675FE39AC905}"/>
                </a:ext>
              </a:extLst>
            </p:cNvPr>
            <p:cNvSpPr txBox="1"/>
            <p:nvPr/>
          </p:nvSpPr>
          <p:spPr>
            <a:xfrm>
              <a:off x="932597" y="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u="sng"/>
                <a:t>Ciphered data</a:t>
              </a:r>
              <a:r>
                <a:rPr lang="en-US" sz="1600"/>
                <a:t>: bytes</a:t>
              </a:r>
              <a:endParaRPr lang="en-US" sz="1600">
                <a:cs typeface="Calibr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598360-5ECD-43D9-9488-34D21FC44F08}"/>
                </a:ext>
              </a:extLst>
            </p:cNvPr>
            <p:cNvSpPr/>
            <p:nvPr/>
          </p:nvSpPr>
          <p:spPr>
            <a:xfrm>
              <a:off x="3480178" y="0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cs typeface="Calibri"/>
                </a:rPr>
                <a:t>ASDadkasERLDLASck495$%!"#</a:t>
              </a:r>
            </a:p>
          </p:txBody>
        </p:sp>
      </p:grp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BF4DB02B-73CB-4718-B337-FCC2741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 sz="1100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9509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Symetric-key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100" smtClean="0"/>
              <a:t>18</a:t>
            </a:fld>
            <a:endParaRPr 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FAAE-518A-4A93-AC0B-E89FEDCD1219}"/>
              </a:ext>
            </a:extLst>
          </p:cNvPr>
          <p:cNvSpPr txBox="1"/>
          <p:nvPr/>
        </p:nvSpPr>
        <p:spPr>
          <a:xfrm>
            <a:off x="2894463" y="1710518"/>
            <a:ext cx="64053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D( Key, Ciphered data) =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962C-4F62-4029-83E4-C0000625FA54}"/>
              </a:ext>
            </a:extLst>
          </p:cNvPr>
          <p:cNvSpPr txBox="1"/>
          <p:nvPr/>
        </p:nvSpPr>
        <p:spPr>
          <a:xfrm>
            <a:off x="932597" y="253222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Decrypt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1D1A5A-DDA6-4060-A592-D0C27FCA15C8}"/>
              </a:ext>
            </a:extLst>
          </p:cNvPr>
          <p:cNvGrpSpPr/>
          <p:nvPr/>
        </p:nvGrpSpPr>
        <p:grpSpPr>
          <a:xfrm>
            <a:off x="943970" y="3343701"/>
            <a:ext cx="10588386" cy="636895"/>
            <a:chOff x="932597" y="0"/>
            <a:chExt cx="10588386" cy="6368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3F7B9F-AC9E-4874-8A76-85170DAC3D45}"/>
                </a:ext>
              </a:extLst>
            </p:cNvPr>
            <p:cNvSpPr txBox="1"/>
            <p:nvPr/>
          </p:nvSpPr>
          <p:spPr>
            <a:xfrm>
              <a:off x="932597" y="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Variable size </a:t>
              </a:r>
              <a:r>
                <a:rPr lang="en-US" sz="1600" b="1" u="sng"/>
                <a:t>key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D5DF3-87D3-4048-B689-455CE681AEE2}"/>
                </a:ext>
              </a:extLst>
            </p:cNvPr>
            <p:cNvSpPr/>
            <p:nvPr/>
          </p:nvSpPr>
          <p:spPr>
            <a:xfrm>
              <a:off x="3480179" y="0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VByCFfclNy+OXk96fA3PpnlG03Rgm+rItxLTN8N0hXY+BuSpYwpjEItbFhgUE33RN0qlxLbIB0FnH/xqs9yWn6h7GlZlEo/cpSNlpfU7Ezd7XWTjtt2JlpHidIvBGYhAkpA5OhWp8GgryVB+….......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105854-20AE-44F7-AADB-FA5C97C7741B}"/>
              </a:ext>
            </a:extLst>
          </p:cNvPr>
          <p:cNvGrpSpPr/>
          <p:nvPr/>
        </p:nvGrpSpPr>
        <p:grpSpPr>
          <a:xfrm>
            <a:off x="943970" y="4219433"/>
            <a:ext cx="10588386" cy="636895"/>
            <a:chOff x="932597" y="0"/>
            <a:chExt cx="10588386" cy="6368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DD7BE-443F-4C89-8A0D-D3BDB48E80F6}"/>
                </a:ext>
              </a:extLst>
            </p:cNvPr>
            <p:cNvSpPr txBox="1"/>
            <p:nvPr/>
          </p:nvSpPr>
          <p:spPr>
            <a:xfrm>
              <a:off x="932597" y="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Input </a:t>
              </a:r>
              <a:r>
                <a:rPr lang="en-US" sz="1600" b="1" u="sng"/>
                <a:t>data</a:t>
              </a:r>
              <a:r>
                <a:rPr lang="en-US" sz="1600"/>
                <a:t>: bytes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512127-68F9-4ACD-B1E7-3ED0B305D772}"/>
                </a:ext>
              </a:extLst>
            </p:cNvPr>
            <p:cNvSpPr/>
            <p:nvPr/>
          </p:nvSpPr>
          <p:spPr>
            <a:xfrm>
              <a:off x="3480179" y="0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ASDadkasERLDLASck495$%!"#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9F417F-E7A3-46F3-A4DB-076AC28BFAA2}"/>
              </a:ext>
            </a:extLst>
          </p:cNvPr>
          <p:cNvGrpSpPr/>
          <p:nvPr/>
        </p:nvGrpSpPr>
        <p:grpSpPr>
          <a:xfrm>
            <a:off x="943970" y="5152030"/>
            <a:ext cx="10588385" cy="636895"/>
            <a:chOff x="932597" y="0"/>
            <a:chExt cx="10588385" cy="6368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04A5FA-B973-484E-AAC4-675FE39AC905}"/>
                </a:ext>
              </a:extLst>
            </p:cNvPr>
            <p:cNvSpPr txBox="1"/>
            <p:nvPr/>
          </p:nvSpPr>
          <p:spPr>
            <a:xfrm>
              <a:off x="932597" y="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u="sng"/>
                <a:t>Clear data</a:t>
              </a:r>
              <a:r>
                <a:rPr lang="en-US" sz="1600"/>
                <a:t>: text, bytes</a:t>
              </a:r>
              <a:endParaRPr lang="en-US" sz="1600">
                <a:cs typeface="Calibr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598360-5ECD-43D9-9488-34D21FC44F08}"/>
                </a:ext>
              </a:extLst>
            </p:cNvPr>
            <p:cNvSpPr/>
            <p:nvPr/>
          </p:nvSpPr>
          <p:spPr>
            <a:xfrm>
              <a:off x="3480178" y="0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This a clear text message</a:t>
              </a:r>
            </a:p>
          </p:txBody>
        </p:sp>
      </p:grp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DC621FD2-8AFC-4FA2-BEB3-20703625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1894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Asymetric Cryptography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en-US" sz="2400">
                <a:cs typeface="Calibri"/>
              </a:rPr>
              <a:t>Asymetric-key cryptography uses two keys</a:t>
            </a:r>
            <a:endParaRPr lang="en-US" sz="2400"/>
          </a:p>
          <a:p>
            <a:pPr marL="514350" indent="-514350"/>
            <a:r>
              <a:rPr lang="en-US" sz="2400">
                <a:cs typeface="Calibri"/>
              </a:rPr>
              <a:t>Public key is used to encrypt and private key to decrypt</a:t>
            </a:r>
            <a:endParaRPr lang="en-US" sz="2400"/>
          </a:p>
          <a:p>
            <a:pPr marL="514350" indent="-514350"/>
            <a:r>
              <a:rPr lang="en-US" sz="2400">
                <a:cs typeface="Calibri"/>
              </a:rPr>
              <a:t>Alice uses Bob' public key to encrypt, Bob uses its private key to decrypt</a:t>
            </a:r>
          </a:p>
          <a:p>
            <a:pPr marL="514350" indent="-514350"/>
            <a:endParaRPr lang="en-US" sz="2400">
              <a:cs typeface="Calibri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BB54344-B423-4FD9-9DC9-7DDFACA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EA8B24-639B-4967-A5AE-4929C1533110}"/>
              </a:ext>
            </a:extLst>
          </p:cNvPr>
          <p:cNvGrpSpPr/>
          <p:nvPr/>
        </p:nvGrpSpPr>
        <p:grpSpPr>
          <a:xfrm>
            <a:off x="224051" y="3894159"/>
            <a:ext cx="11743898" cy="1566853"/>
            <a:chOff x="224051" y="3427861"/>
            <a:chExt cx="11743898" cy="1566853"/>
          </a:xfrm>
        </p:grpSpPr>
        <p:pic>
          <p:nvPicPr>
            <p:cNvPr id="6" name="Graphic 7" descr="Key">
              <a:extLst>
                <a:ext uri="{FF2B5EF4-FFF2-40B4-BE49-F238E27FC236}">
                  <a16:creationId xmlns:a16="http://schemas.microsoft.com/office/drawing/2014/main" id="{990D8293-ADC7-4D37-AFB5-484360E79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6502" y="3745173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BDAC05-5441-4D48-A1D5-917594F670B9}"/>
                </a:ext>
              </a:extLst>
            </p:cNvPr>
            <p:cNvSpPr txBox="1"/>
            <p:nvPr/>
          </p:nvSpPr>
          <p:spPr>
            <a:xfrm>
              <a:off x="2472519" y="4656160"/>
              <a:ext cx="193570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public key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3C4A6C-F34D-496F-8DAF-CBA39C87E720}"/>
                </a:ext>
              </a:extLst>
            </p:cNvPr>
            <p:cNvSpPr txBox="1"/>
            <p:nvPr/>
          </p:nvSpPr>
          <p:spPr>
            <a:xfrm>
              <a:off x="7795146" y="4656159"/>
              <a:ext cx="227690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private key</a:t>
              </a:r>
            </a:p>
          </p:txBody>
        </p:sp>
        <p:pic>
          <p:nvPicPr>
            <p:cNvPr id="5" name="Graphic 7" descr="Laptop">
              <a:extLst>
                <a:ext uri="{FF2B5EF4-FFF2-40B4-BE49-F238E27FC236}">
                  <a16:creationId xmlns:a16="http://schemas.microsoft.com/office/drawing/2014/main" id="{B5F76504-AD07-4387-82AB-EC7EFC82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7952" y="3548418"/>
              <a:ext cx="1392071" cy="1403444"/>
            </a:xfrm>
            <a:prstGeom prst="rect">
              <a:avLst/>
            </a:prstGeom>
          </p:spPr>
        </p:pic>
        <p:pic>
          <p:nvPicPr>
            <p:cNvPr id="12" name="Graphic 7" descr="Laptop">
              <a:extLst>
                <a:ext uri="{FF2B5EF4-FFF2-40B4-BE49-F238E27FC236}">
                  <a16:creationId xmlns:a16="http://schemas.microsoft.com/office/drawing/2014/main" id="{FE25DC2D-C724-442E-9416-27C896733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6525" y="3548418"/>
              <a:ext cx="1392071" cy="1403444"/>
            </a:xfrm>
            <a:prstGeom prst="rect">
              <a:avLst/>
            </a:prstGeom>
          </p:spPr>
        </p:pic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EA8A3F2B-3F35-491F-90FE-7A610F1999CC}"/>
                </a:ext>
              </a:extLst>
            </p:cNvPr>
            <p:cNvSpPr/>
            <p:nvPr/>
          </p:nvSpPr>
          <p:spPr>
            <a:xfrm>
              <a:off x="224051" y="3790665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3C9BE2F8-2651-4290-879B-98959985C77B}"/>
                </a:ext>
              </a:extLst>
            </p:cNvPr>
            <p:cNvSpPr/>
            <p:nvPr/>
          </p:nvSpPr>
          <p:spPr>
            <a:xfrm>
              <a:off x="11058099" y="3792940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pic>
          <p:nvPicPr>
            <p:cNvPr id="16" name="Graphic 15" descr="Key">
              <a:extLst>
                <a:ext uri="{FF2B5EF4-FFF2-40B4-BE49-F238E27FC236}">
                  <a16:creationId xmlns:a16="http://schemas.microsoft.com/office/drawing/2014/main" id="{45FFAD45-F962-4AD9-B36F-ED1FC6523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2624" y="3764507"/>
              <a:ext cx="914400" cy="914400"/>
            </a:xfrm>
            <a:prstGeom prst="rect">
              <a:avLst/>
            </a:prstGeom>
          </p:spPr>
        </p:pic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BDF08596-924E-4966-BA6F-D7228CB72EA3}"/>
                </a:ext>
              </a:extLst>
            </p:cNvPr>
            <p:cNvSpPr/>
            <p:nvPr/>
          </p:nvSpPr>
          <p:spPr>
            <a:xfrm>
              <a:off x="4103427" y="3756545"/>
              <a:ext cx="909850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37" name="Rectangle: Folded Corner 36">
              <a:extLst>
                <a:ext uri="{FF2B5EF4-FFF2-40B4-BE49-F238E27FC236}">
                  <a16:creationId xmlns:a16="http://schemas.microsoft.com/office/drawing/2014/main" id="{0B23F229-FBF9-4FDA-AB3C-AEBC538E7002}"/>
                </a:ext>
              </a:extLst>
            </p:cNvPr>
            <p:cNvSpPr/>
            <p:nvPr/>
          </p:nvSpPr>
          <p:spPr>
            <a:xfrm>
              <a:off x="7178722" y="3758821"/>
              <a:ext cx="909850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1A8CBA2C-F8AC-4493-ABEA-7DFF2D652325}"/>
                </a:ext>
              </a:extLst>
            </p:cNvPr>
            <p:cNvSpPr/>
            <p:nvPr/>
          </p:nvSpPr>
          <p:spPr>
            <a:xfrm>
              <a:off x="5237328" y="3920962"/>
              <a:ext cx="1717345" cy="489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694E4A-3809-4C38-AAA2-590D6FF1CEBE}"/>
                </a:ext>
              </a:extLst>
            </p:cNvPr>
            <p:cNvSpPr txBox="1"/>
            <p:nvPr/>
          </p:nvSpPr>
          <p:spPr>
            <a:xfrm>
              <a:off x="1676400" y="3427862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Alice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2093FC-394B-4715-AB99-04722AB0946F}"/>
                </a:ext>
              </a:extLst>
            </p:cNvPr>
            <p:cNvSpPr txBox="1"/>
            <p:nvPr/>
          </p:nvSpPr>
          <p:spPr>
            <a:xfrm>
              <a:off x="9762698" y="3427861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Bob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2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My name is Miguel Garcia</a:t>
            </a:r>
            <a:endParaRPr lang="en-US"/>
          </a:p>
          <a:p>
            <a:r>
              <a:rPr lang="en-US" sz="2400">
                <a:cs typeface="Calibri"/>
              </a:rPr>
              <a:t>My background is on intrusion-tolerant systems</a:t>
            </a:r>
          </a:p>
          <a:p>
            <a:r>
              <a:rPr lang="en-US" sz="2400">
                <a:cs typeface="Calibri"/>
              </a:rPr>
              <a:t>I am a cryptocurrency skeptic, but I am a Blockchain enthusiast (however, I don't think it solves all the problems in the world)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B681F-F088-486E-8809-CF5AC02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7D027C-D892-4082-B21E-2B462958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5744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Discussion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3D529-F6BD-441F-9C8C-D8ADFE1D9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Could we use the private key to encrypt and the public key to decrypt?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2400">
              <a:cs typeface="Calibri"/>
            </a:endParaRPr>
          </a:p>
        </p:txBody>
      </p:sp>
      <p:pic>
        <p:nvPicPr>
          <p:cNvPr id="9" name="Graphic 9" descr="Boardroom">
            <a:extLst>
              <a:ext uri="{FF2B5EF4-FFF2-40B4-BE49-F238E27FC236}">
                <a16:creationId xmlns:a16="http://schemas.microsoft.com/office/drawing/2014/main" id="{B9B6A89D-3517-4AEB-92CD-5D296480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277" y="-155812"/>
            <a:ext cx="1846997" cy="185837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7797DF-CB98-4A9A-BBB6-AD303466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7598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Asymetric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Properties:</a:t>
            </a:r>
          </a:p>
          <a:p>
            <a:pPr marL="514350" indent="-514350"/>
            <a:r>
              <a:rPr lang="en-US" sz="2400" b="1">
                <a:cs typeface="Calibri"/>
              </a:rPr>
              <a:t>E(</a:t>
            </a:r>
            <a:r>
              <a:rPr lang="en-US" sz="2400" b="1" err="1">
                <a:cs typeface="Calibri"/>
              </a:rPr>
              <a:t>Ku,M</a:t>
            </a:r>
            <a:r>
              <a:rPr lang="en-US" sz="2400" b="1">
                <a:cs typeface="Calibri"/>
              </a:rPr>
              <a:t>) = c</a:t>
            </a:r>
            <a:r>
              <a:rPr lang="en-US" sz="2400">
                <a:cs typeface="Calibri"/>
              </a:rPr>
              <a:t> , then </a:t>
            </a:r>
            <a:r>
              <a:rPr lang="en-US" sz="2400" b="1">
                <a:cs typeface="Calibri"/>
              </a:rPr>
              <a:t>D(</a:t>
            </a:r>
            <a:r>
              <a:rPr lang="en-US" sz="2400" b="1" err="1">
                <a:cs typeface="Calibri"/>
              </a:rPr>
              <a:t>Kp,c</a:t>
            </a:r>
            <a:r>
              <a:rPr lang="en-US" sz="2400" b="1">
                <a:cs typeface="Calibri"/>
              </a:rPr>
              <a:t>) = M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 b="1">
                <a:cs typeface="Calibri"/>
              </a:rPr>
              <a:t>D(Ku, (E(</a:t>
            </a:r>
            <a:r>
              <a:rPr lang="en-US" sz="2400" b="1" err="1">
                <a:cs typeface="Calibri"/>
              </a:rPr>
              <a:t>Kp,M</a:t>
            </a:r>
            <a:r>
              <a:rPr lang="en-US" sz="2400" b="1">
                <a:cs typeface="Calibri"/>
              </a:rPr>
              <a:t>)) = M</a:t>
            </a:r>
          </a:p>
          <a:p>
            <a:pPr marL="514350" indent="-514350"/>
            <a:endParaRPr lang="en-US" sz="2400" b="1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Attributes:</a:t>
            </a:r>
          </a:p>
          <a:p>
            <a:pPr marL="514350" indent="-514350"/>
            <a:r>
              <a:rPr lang="en-US" sz="2400">
                <a:cs typeface="Calibri"/>
              </a:rPr>
              <a:t>Given </a:t>
            </a:r>
            <a:r>
              <a:rPr lang="en-US" sz="2400" b="1">
                <a:cs typeface="Calibri"/>
              </a:rPr>
              <a:t>E(</a:t>
            </a:r>
            <a:r>
              <a:rPr lang="en-US" sz="2400" b="1" err="1">
                <a:cs typeface="Calibri"/>
              </a:rPr>
              <a:t>Ku,M</a:t>
            </a:r>
            <a:r>
              <a:rPr lang="en-US" sz="2400" b="1">
                <a:cs typeface="Calibri"/>
              </a:rPr>
              <a:t>) is </a:t>
            </a:r>
            <a:r>
              <a:rPr lang="en-US" sz="2400" b="1">
                <a:ea typeface="+mn-lt"/>
                <a:cs typeface="+mn-lt"/>
              </a:rPr>
              <a:t>infeasible to find M without </a:t>
            </a:r>
            <a:r>
              <a:rPr lang="en-US" sz="2400" b="1" err="1">
                <a:ea typeface="+mn-lt"/>
                <a:cs typeface="+mn-lt"/>
              </a:rPr>
              <a:t>Kp</a:t>
            </a:r>
            <a:endParaRPr lang="en-US" sz="2400" b="1">
              <a:ea typeface="+mn-lt"/>
              <a:cs typeface="+mn-lt"/>
            </a:endParaRPr>
          </a:p>
          <a:p>
            <a:pPr marL="514350" indent="-514350"/>
            <a:endParaRPr lang="en-US" sz="2400" b="1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392A73-DB58-4FB8-85AC-BEEC66B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6712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Asymetric-key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FAAE-518A-4A93-AC0B-E89FEDCD1219}"/>
              </a:ext>
            </a:extLst>
          </p:cNvPr>
          <p:cNvSpPr txBox="1"/>
          <p:nvPr/>
        </p:nvSpPr>
        <p:spPr>
          <a:xfrm>
            <a:off x="2303061" y="1710518"/>
            <a:ext cx="77701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E ( Public Key, Data ) = ciphered data</a:t>
            </a:r>
            <a:endParaRPr lang="en-US" sz="28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962C-4F62-4029-83E4-C0000625FA54}"/>
              </a:ext>
            </a:extLst>
          </p:cNvPr>
          <p:cNvSpPr txBox="1"/>
          <p:nvPr/>
        </p:nvSpPr>
        <p:spPr>
          <a:xfrm>
            <a:off x="932597" y="25322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Encrypt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F7B9F-AC9E-4874-8A76-85170DAC3D45}"/>
              </a:ext>
            </a:extLst>
          </p:cNvPr>
          <p:cNvSpPr txBox="1"/>
          <p:nvPr/>
        </p:nvSpPr>
        <p:spPr>
          <a:xfrm>
            <a:off x="932597" y="3100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Variable size </a:t>
            </a:r>
            <a:r>
              <a:rPr lang="en-US" b="1" u="sng"/>
              <a:t>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DD7BE-443F-4C89-8A0D-D3BDB48E80F6}"/>
              </a:ext>
            </a:extLst>
          </p:cNvPr>
          <p:cNvSpPr txBox="1"/>
          <p:nvPr/>
        </p:nvSpPr>
        <p:spPr>
          <a:xfrm>
            <a:off x="602777" y="4010733"/>
            <a:ext cx="3073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Input </a:t>
            </a:r>
            <a:r>
              <a:rPr lang="en-US" b="1" u="sng"/>
              <a:t>data</a:t>
            </a:r>
            <a:r>
              <a:rPr lang="en-US"/>
              <a:t>: text,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4A5FA-B973-484E-AAC4-675FE39AC905}"/>
              </a:ext>
            </a:extLst>
          </p:cNvPr>
          <p:cNvSpPr txBox="1"/>
          <p:nvPr/>
        </p:nvSpPr>
        <p:spPr>
          <a:xfrm>
            <a:off x="454926" y="5045688"/>
            <a:ext cx="2947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Ciphered data</a:t>
            </a:r>
            <a:r>
              <a:rPr lang="en-US"/>
              <a:t>: bytes</a:t>
            </a:r>
            <a:endParaRPr lang="en-US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D5DF3-87D3-4048-B689-455CE681AEE2}"/>
              </a:ext>
            </a:extLst>
          </p:cNvPr>
          <p:cNvSpPr/>
          <p:nvPr/>
        </p:nvSpPr>
        <p:spPr>
          <a:xfrm>
            <a:off x="3480179" y="3083399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VByCFfclNy+OXk96fA3PpnlG03Rgm+rItxLTN8N0hXY+BuSpYwpjEItbFhgUE33RN0qlxLbIB0FnH/xqs9yWn6h7GlZlEo/cpSNlpfU7Ezd7XWTjtt2JlpHidIvBGYhAkpA5OhWp8GgryVB+….......</a:t>
            </a:r>
            <a:endParaRPr lang="en-US" sz="140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12127-68F9-4ACD-B1E7-3ED0B305D772}"/>
              </a:ext>
            </a:extLst>
          </p:cNvPr>
          <p:cNvSpPr/>
          <p:nvPr/>
        </p:nvSpPr>
        <p:spPr>
          <a:xfrm>
            <a:off x="3480179" y="4015995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This a clear text message</a:t>
            </a:r>
            <a:endParaRPr lang="en-US" sz="140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98360-5ECD-43D9-9488-34D21FC44F08}"/>
              </a:ext>
            </a:extLst>
          </p:cNvPr>
          <p:cNvSpPr/>
          <p:nvPr/>
        </p:nvSpPr>
        <p:spPr>
          <a:xfrm>
            <a:off x="3480178" y="5096442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cs typeface="Calibri"/>
              </a:rPr>
              <a:t>ASDadkasERLDLASck495$%!"#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981AB59-4E68-4413-90C2-7269824D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46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Asymetric-key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FAAE-518A-4A93-AC0B-E89FEDCD1219}"/>
              </a:ext>
            </a:extLst>
          </p:cNvPr>
          <p:cNvSpPr txBox="1"/>
          <p:nvPr/>
        </p:nvSpPr>
        <p:spPr>
          <a:xfrm>
            <a:off x="2223449" y="1710518"/>
            <a:ext cx="78838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D( Private Key, Ciphered data) = data</a:t>
            </a:r>
            <a:endParaRPr lang="en-US" sz="28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962C-4F62-4029-83E4-C0000625FA54}"/>
              </a:ext>
            </a:extLst>
          </p:cNvPr>
          <p:cNvSpPr txBox="1"/>
          <p:nvPr/>
        </p:nvSpPr>
        <p:spPr>
          <a:xfrm>
            <a:off x="932597" y="25322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Decrypt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F7B9F-AC9E-4874-8A76-85170DAC3D45}"/>
              </a:ext>
            </a:extLst>
          </p:cNvPr>
          <p:cNvSpPr txBox="1"/>
          <p:nvPr/>
        </p:nvSpPr>
        <p:spPr>
          <a:xfrm>
            <a:off x="932597" y="3100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Variable size </a:t>
            </a:r>
            <a:r>
              <a:rPr lang="en-US" b="1" u="sng"/>
              <a:t>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DD7BE-443F-4C89-8A0D-D3BDB48E80F6}"/>
              </a:ext>
            </a:extLst>
          </p:cNvPr>
          <p:cNvSpPr txBox="1"/>
          <p:nvPr/>
        </p:nvSpPr>
        <p:spPr>
          <a:xfrm>
            <a:off x="932597" y="39993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Input </a:t>
            </a:r>
            <a:r>
              <a:rPr lang="en-US" b="1" u="sng"/>
              <a:t>data</a:t>
            </a:r>
            <a:r>
              <a:rPr lang="en-US"/>
              <a:t>: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4A5FA-B973-484E-AAC4-675FE39AC905}"/>
              </a:ext>
            </a:extLst>
          </p:cNvPr>
          <p:cNvSpPr txBox="1"/>
          <p:nvPr/>
        </p:nvSpPr>
        <p:spPr>
          <a:xfrm>
            <a:off x="454926" y="5045688"/>
            <a:ext cx="32208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Clear data</a:t>
            </a:r>
            <a:r>
              <a:rPr lang="en-US"/>
              <a:t>: text, bytes</a:t>
            </a:r>
            <a:endParaRPr lang="en-US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D5DF3-87D3-4048-B689-455CE681AEE2}"/>
              </a:ext>
            </a:extLst>
          </p:cNvPr>
          <p:cNvSpPr/>
          <p:nvPr/>
        </p:nvSpPr>
        <p:spPr>
          <a:xfrm>
            <a:off x="3480179" y="3083399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ASDldoweifkf++33$32llapjrlçajERKFJas´++r+a#$$klasdçaspjpamkasligellasllERASllfiElfELasṕro4lc-.fo39$$332ças004#"o23''0400lliff//flaslrpprp+asçept.....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12127-68F9-4ACD-B1E7-3ED0B305D772}"/>
              </a:ext>
            </a:extLst>
          </p:cNvPr>
          <p:cNvSpPr/>
          <p:nvPr/>
        </p:nvSpPr>
        <p:spPr>
          <a:xfrm>
            <a:off x="3480179" y="4015995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ASDadkasERLDLASck495$%!"#</a:t>
            </a:r>
            <a:endParaRPr lang="en-US" sz="140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98360-5ECD-43D9-9488-34D21FC44F08}"/>
              </a:ext>
            </a:extLst>
          </p:cNvPr>
          <p:cNvSpPr/>
          <p:nvPr/>
        </p:nvSpPr>
        <p:spPr>
          <a:xfrm>
            <a:off x="3480178" y="5096442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This a clear text message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2314CC84-0219-452D-B918-36CDB781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6539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 properties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Confusion:</a:t>
            </a:r>
          </a:p>
          <a:p>
            <a:pPr marL="514350" indent="-514350"/>
            <a:r>
              <a:rPr lang="en-US" sz="2400">
                <a:cs typeface="Calibri"/>
              </a:rPr>
              <a:t>The adversary </a:t>
            </a:r>
            <a:r>
              <a:rPr lang="en-US" sz="2400" b="1">
                <a:cs typeface="Calibri"/>
              </a:rPr>
              <a:t>should not</a:t>
            </a:r>
            <a:r>
              <a:rPr lang="en-US" sz="2400">
                <a:cs typeface="Calibri"/>
              </a:rPr>
              <a:t> detect changes in the ciphered text if we change one symbol in the clear text.</a:t>
            </a:r>
          </a:p>
          <a:p>
            <a:pPr marL="514350" indent="-514350"/>
            <a:r>
              <a:rPr lang="en-US" sz="2400">
                <a:cs typeface="Calibri"/>
              </a:rPr>
              <a:t>Therefore, it should be a complex relation between the clear text and the ciphered 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AF3023-B4E6-4B59-A9E3-5496C1E29909}"/>
              </a:ext>
            </a:extLst>
          </p:cNvPr>
          <p:cNvGrpSpPr/>
          <p:nvPr/>
        </p:nvGrpSpPr>
        <p:grpSpPr>
          <a:xfrm>
            <a:off x="2369403" y="3961262"/>
            <a:ext cx="2388357" cy="2320118"/>
            <a:chOff x="907574" y="4177352"/>
            <a:chExt cx="2388357" cy="2320118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9D3DC334-7D41-4773-90F8-0DC8A57FD1CE}"/>
                </a:ext>
              </a:extLst>
            </p:cNvPr>
            <p:cNvSpPr/>
            <p:nvPr/>
          </p:nvSpPr>
          <p:spPr>
            <a:xfrm>
              <a:off x="907575" y="4177352"/>
              <a:ext cx="2388356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Hello world</a:t>
              </a:r>
              <a:endParaRPr lang="en-US" sz="2000"/>
            </a:p>
          </p:txBody>
        </p:sp>
        <p:pic>
          <p:nvPicPr>
            <p:cNvPr id="9" name="Graphic 20" descr="Key">
              <a:extLst>
                <a:ext uri="{FF2B5EF4-FFF2-40B4-BE49-F238E27FC236}">
                  <a16:creationId xmlns:a16="http://schemas.microsoft.com/office/drawing/2014/main" id="{DBD79A27-82B6-40E3-AEDB-1CAA4C2DB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6830" y="4848368"/>
              <a:ext cx="914400" cy="914400"/>
            </a:xfrm>
            <a:prstGeom prst="rect">
              <a:avLst/>
            </a:prstGeom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B46BB045-D3D7-426B-8CD5-D08CF1A75E0D}"/>
                </a:ext>
              </a:extLst>
            </p:cNvPr>
            <p:cNvSpPr/>
            <p:nvPr/>
          </p:nvSpPr>
          <p:spPr>
            <a:xfrm>
              <a:off x="907574" y="5587620"/>
              <a:ext cx="2388356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A$%DftDF</a:t>
              </a:r>
              <a:endParaRPr lang="en-US" sz="20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420AFB-A549-4108-A559-E45D1459884E}"/>
              </a:ext>
            </a:extLst>
          </p:cNvPr>
          <p:cNvGrpSpPr/>
          <p:nvPr/>
        </p:nvGrpSpPr>
        <p:grpSpPr>
          <a:xfrm>
            <a:off x="7229523" y="3893023"/>
            <a:ext cx="2388357" cy="2320118"/>
            <a:chOff x="8209126" y="4109113"/>
            <a:chExt cx="2388357" cy="2320118"/>
          </a:xfrm>
        </p:grpSpPr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2254FD49-035D-4E88-8332-20E4C66FE0BE}"/>
                </a:ext>
              </a:extLst>
            </p:cNvPr>
            <p:cNvSpPr/>
            <p:nvPr/>
          </p:nvSpPr>
          <p:spPr>
            <a:xfrm>
              <a:off x="8209127" y="4109113"/>
              <a:ext cx="2388356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Hello world</a:t>
              </a:r>
              <a:r>
                <a:rPr lang="en-US" sz="2000">
                  <a:solidFill>
                    <a:srgbClr val="C00000"/>
                  </a:solidFill>
                  <a:cs typeface="Calibri"/>
                </a:rPr>
                <a:t>!</a:t>
              </a:r>
              <a:endParaRPr lang="en-US" sz="2000">
                <a:solidFill>
                  <a:srgbClr val="C00000"/>
                </a:solidFill>
              </a:endParaRPr>
            </a:p>
          </p:txBody>
        </p:sp>
        <p:pic>
          <p:nvPicPr>
            <p:cNvPr id="15" name="Graphic 20" descr="Key">
              <a:extLst>
                <a:ext uri="{FF2B5EF4-FFF2-40B4-BE49-F238E27FC236}">
                  <a16:creationId xmlns:a16="http://schemas.microsoft.com/office/drawing/2014/main" id="{90AAB723-7B54-4D22-98DF-D3D178F7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48382" y="4780129"/>
              <a:ext cx="914400" cy="914400"/>
            </a:xfrm>
            <a:prstGeom prst="rect">
              <a:avLst/>
            </a:prstGeom>
          </p:spPr>
        </p:pic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65040608-C974-4F47-825A-7EAF41B60A5B}"/>
                </a:ext>
              </a:extLst>
            </p:cNvPr>
            <p:cNvSpPr/>
            <p:nvPr/>
          </p:nvSpPr>
          <p:spPr>
            <a:xfrm>
              <a:off x="8209126" y="5519381"/>
              <a:ext cx="2388356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ea typeface="+mn-lt"/>
                  <a:cs typeface="+mn-lt"/>
                </a:rPr>
                <a:t>A$%DftDF</a:t>
              </a:r>
              <a:r>
                <a:rPr lang="en-US" sz="2000">
                  <a:solidFill>
                    <a:srgbClr val="FF0000"/>
                  </a:solidFill>
                  <a:ea typeface="+mn-lt"/>
                  <a:cs typeface="+mn-lt"/>
                </a:rPr>
                <a:t>D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Graphic 20" descr="Question mark">
            <a:extLst>
              <a:ext uri="{FF2B5EF4-FFF2-40B4-BE49-F238E27FC236}">
                <a16:creationId xmlns:a16="http://schemas.microsoft.com/office/drawing/2014/main" id="{A4AD23FC-75AF-4DB9-9F38-51D6E70F7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9994" y="4109113"/>
            <a:ext cx="1528549" cy="1539922"/>
          </a:xfrm>
          <a:prstGeom prst="rect">
            <a:avLst/>
          </a:prstGeom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02F203D-4A81-4F2C-979F-9D36CC31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9522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 properties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Diffusion:</a:t>
            </a:r>
          </a:p>
          <a:p>
            <a:pPr marL="514350" indent="-514350"/>
            <a:r>
              <a:rPr lang="en-US" sz="2400">
                <a:cs typeface="Calibri"/>
              </a:rPr>
              <a:t>The clear text information should be spread all over the ciphered text</a:t>
            </a:r>
          </a:p>
          <a:p>
            <a:pPr marL="514350" indent="-514350"/>
            <a:r>
              <a:rPr lang="en-US" sz="2400">
                <a:cs typeface="Calibri"/>
              </a:rPr>
              <a:t>Therefore, an attacker must collect a lot of ciphered text data to figure out how the cipher 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AF3023-B4E6-4B59-A9E3-5496C1E29909}"/>
              </a:ext>
            </a:extLst>
          </p:cNvPr>
          <p:cNvGrpSpPr/>
          <p:nvPr/>
        </p:nvGrpSpPr>
        <p:grpSpPr>
          <a:xfrm>
            <a:off x="2437642" y="4029501"/>
            <a:ext cx="2388357" cy="2320118"/>
            <a:chOff x="907574" y="4177352"/>
            <a:chExt cx="2388357" cy="2320118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9D3DC334-7D41-4773-90F8-0DC8A57FD1CE}"/>
                </a:ext>
              </a:extLst>
            </p:cNvPr>
            <p:cNvSpPr/>
            <p:nvPr/>
          </p:nvSpPr>
          <p:spPr>
            <a:xfrm>
              <a:off x="907575" y="4177352"/>
              <a:ext cx="2388356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Hello world</a:t>
              </a:r>
              <a:endParaRPr lang="en-US" sz="2000"/>
            </a:p>
          </p:txBody>
        </p:sp>
        <p:pic>
          <p:nvPicPr>
            <p:cNvPr id="9" name="Graphic 20" descr="Key">
              <a:extLst>
                <a:ext uri="{FF2B5EF4-FFF2-40B4-BE49-F238E27FC236}">
                  <a16:creationId xmlns:a16="http://schemas.microsoft.com/office/drawing/2014/main" id="{DBD79A27-82B6-40E3-AEDB-1CAA4C2DB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6830" y="4848368"/>
              <a:ext cx="914400" cy="914400"/>
            </a:xfrm>
            <a:prstGeom prst="rect">
              <a:avLst/>
            </a:prstGeom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B46BB045-D3D7-426B-8CD5-D08CF1A75E0D}"/>
                </a:ext>
              </a:extLst>
            </p:cNvPr>
            <p:cNvSpPr/>
            <p:nvPr/>
          </p:nvSpPr>
          <p:spPr>
            <a:xfrm>
              <a:off x="907574" y="5587620"/>
              <a:ext cx="2388356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A$%DftDF</a:t>
              </a:r>
              <a:endParaRPr lang="en-US" sz="20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420AFB-A549-4108-A559-E45D1459884E}"/>
              </a:ext>
            </a:extLst>
          </p:cNvPr>
          <p:cNvGrpSpPr/>
          <p:nvPr/>
        </p:nvGrpSpPr>
        <p:grpSpPr>
          <a:xfrm>
            <a:off x="7297762" y="3961262"/>
            <a:ext cx="2388357" cy="2320118"/>
            <a:chOff x="8209126" y="4109113"/>
            <a:chExt cx="2388357" cy="2320118"/>
          </a:xfrm>
        </p:grpSpPr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2254FD49-035D-4E88-8332-20E4C66FE0BE}"/>
                </a:ext>
              </a:extLst>
            </p:cNvPr>
            <p:cNvSpPr/>
            <p:nvPr/>
          </p:nvSpPr>
          <p:spPr>
            <a:xfrm>
              <a:off x="8209127" y="4109113"/>
              <a:ext cx="2388356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Hello world</a:t>
              </a:r>
              <a:r>
                <a:rPr lang="en-US" sz="2000">
                  <a:solidFill>
                    <a:srgbClr val="C00000"/>
                  </a:solidFill>
                  <a:cs typeface="Calibri"/>
                </a:rPr>
                <a:t>!</a:t>
              </a:r>
              <a:endParaRPr lang="en-US" sz="2000">
                <a:solidFill>
                  <a:srgbClr val="C00000"/>
                </a:solidFill>
              </a:endParaRPr>
            </a:p>
          </p:txBody>
        </p:sp>
        <p:pic>
          <p:nvPicPr>
            <p:cNvPr id="15" name="Graphic 20" descr="Key">
              <a:extLst>
                <a:ext uri="{FF2B5EF4-FFF2-40B4-BE49-F238E27FC236}">
                  <a16:creationId xmlns:a16="http://schemas.microsoft.com/office/drawing/2014/main" id="{90AAB723-7B54-4D22-98DF-D3D178F7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48382" y="4780129"/>
              <a:ext cx="914400" cy="914400"/>
            </a:xfrm>
            <a:prstGeom prst="rect">
              <a:avLst/>
            </a:prstGeom>
          </p:spPr>
        </p:pic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65040608-C974-4F47-825A-7EAF41B60A5B}"/>
                </a:ext>
              </a:extLst>
            </p:cNvPr>
            <p:cNvSpPr/>
            <p:nvPr/>
          </p:nvSpPr>
          <p:spPr>
            <a:xfrm>
              <a:off x="8209126" y="5519381"/>
              <a:ext cx="2388356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ea typeface="+mn-lt"/>
                  <a:cs typeface="+mn-lt"/>
                </a:rPr>
                <a:t>%TdasDLD</a:t>
              </a:r>
              <a:endParaRPr lang="en-US" sz="1600"/>
            </a:p>
          </p:txBody>
        </p:sp>
      </p:grp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91691D4E-804D-43A9-BCD2-78CCC8EE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8762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>
                <a:cs typeface="Calibri Light"/>
              </a:rPr>
              <a:t>Symetric</a:t>
            </a:r>
            <a:r>
              <a:rPr lang="en-US" sz="3200">
                <a:cs typeface="Calibri Light"/>
              </a:rPr>
              <a:t>-key vs Asymetric-key Cryptography </a:t>
            </a:r>
            <a:endParaRPr lang="en-US" sz="32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err="1">
                <a:cs typeface="Calibri"/>
              </a:rPr>
              <a:t>Symetric</a:t>
            </a:r>
            <a:r>
              <a:rPr lang="en-US" sz="2400" b="1">
                <a:cs typeface="Calibri"/>
              </a:rPr>
              <a:t>-key Cryptography:</a:t>
            </a:r>
          </a:p>
          <a:p>
            <a:pPr marL="514350" indent="-514350"/>
            <a:r>
              <a:rPr lang="en-US" sz="2400">
                <a:cs typeface="Calibri"/>
              </a:rPr>
              <a:t>The security relies on the shared key, once is lost the security is broken</a:t>
            </a:r>
          </a:p>
          <a:p>
            <a:pPr marL="514350" indent="-514350"/>
            <a:r>
              <a:rPr lang="en-US" sz="2400">
                <a:cs typeface="Calibri"/>
              </a:rPr>
              <a:t>Key distribution:  (n (n-1) / 2) keys for n participants</a:t>
            </a:r>
          </a:p>
          <a:p>
            <a:pPr marL="514350" indent="-514350"/>
            <a:r>
              <a:rPr lang="en-US" sz="2400">
                <a:cs typeface="Calibri"/>
              </a:rPr>
              <a:t>10 participants need 45 keys, one key for each pair of participants</a:t>
            </a:r>
          </a:p>
          <a:p>
            <a:pPr marL="0" indent="0">
              <a:buNone/>
            </a:pPr>
            <a:r>
              <a:rPr lang="en-US" sz="2400" b="1">
                <a:cs typeface="Calibri"/>
              </a:rPr>
              <a:t>Asymetric-key  Cryptography :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There is no need for key distribution, the public key is public so anyone can use it to encrypt data</a:t>
            </a:r>
          </a:p>
          <a:p>
            <a:pPr marL="514350" indent="-514350"/>
            <a:r>
              <a:rPr lang="en-US" sz="2400">
                <a:cs typeface="Calibri"/>
              </a:rPr>
              <a:t>The security relies on the protection of the private key</a:t>
            </a:r>
          </a:p>
          <a:p>
            <a:pPr marL="514350" indent="-514350"/>
            <a:r>
              <a:rPr lang="en-US" sz="2400">
                <a:cs typeface="Calibri"/>
              </a:rPr>
              <a:t>Is slower than </a:t>
            </a:r>
            <a:r>
              <a:rPr lang="en-US" sz="2400" err="1">
                <a:cs typeface="Calibri"/>
              </a:rPr>
              <a:t>symetric</a:t>
            </a:r>
            <a:r>
              <a:rPr lang="en-US" sz="2400">
                <a:cs typeface="Calibri"/>
              </a:rPr>
              <a:t>-key cryptography</a:t>
            </a:r>
          </a:p>
          <a:p>
            <a:pPr marL="514350" indent="-514350"/>
            <a:endParaRPr lang="en-US" sz="2400" b="1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4CCE8-ECE5-416F-A37D-6A5DE60A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1187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Meeting point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963387E-12A5-4971-A828-42CF64A5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245" y="51270"/>
            <a:ext cx="1713062" cy="171306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r>
              <a:rPr lang="en-US" sz="2400">
                <a:cs typeface="Calibri"/>
              </a:rPr>
              <a:t>To guarantee confidentiality, we need cryptography</a:t>
            </a:r>
          </a:p>
          <a:p>
            <a:pPr marL="514350" indent="-514350"/>
            <a:r>
              <a:rPr lang="en-US" sz="2400">
                <a:cs typeface="Calibri"/>
              </a:rPr>
              <a:t>In particular, by using secret-key or public-key cryptography</a:t>
            </a:r>
          </a:p>
          <a:p>
            <a:pPr marL="514350" indent="-514350"/>
            <a:r>
              <a:rPr lang="en-US" sz="2400">
                <a:cs typeface="Calibri"/>
              </a:rPr>
              <a:t>Secret-key cryptography uses one shared key to encrypt and decrypt</a:t>
            </a:r>
          </a:p>
          <a:p>
            <a:pPr marL="514350" indent="-514350"/>
            <a:r>
              <a:rPr lang="en-US" sz="2400">
                <a:cs typeface="Calibri"/>
              </a:rPr>
              <a:t>Public-key cryptography uses the destination public key to encrypt, and destination private key to decrypt – only the private-key owner can decrypt the message</a:t>
            </a:r>
          </a:p>
          <a:p>
            <a:pPr marL="514350" indent="-514350"/>
            <a:r>
              <a:rPr lang="en-US" sz="2400" err="1">
                <a:ea typeface="+mn-lt"/>
                <a:cs typeface="+mn-lt"/>
              </a:rPr>
              <a:t>Symetric</a:t>
            </a:r>
            <a:r>
              <a:rPr lang="en-US" sz="2400">
                <a:ea typeface="+mn-lt"/>
                <a:cs typeface="+mn-lt"/>
              </a:rPr>
              <a:t>-key cryptography = Secret-key cryptography</a:t>
            </a:r>
          </a:p>
          <a:p>
            <a:pPr marL="514350" indent="-514350"/>
            <a:r>
              <a:rPr lang="en-US" sz="2400">
                <a:ea typeface="+mn-lt"/>
                <a:cs typeface="+mn-lt"/>
              </a:rPr>
              <a:t>Asymetric-key cryptography = Public-key cryptography</a:t>
            </a:r>
            <a:endParaRPr lang="en-US" sz="2400">
              <a:cs typeface="Calibri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602EDEB-4A7B-40F7-97FE-3DC658D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56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bg1">
                    <a:lumMod val="75000"/>
                  </a:schemeClr>
                </a:solidFill>
                <a:cs typeface="Calibri Light"/>
              </a:rPr>
              <a:t>We already know how to guarantee confidentiality.</a:t>
            </a:r>
            <a:br>
              <a:rPr lang="en-US" sz="3600">
                <a:cs typeface="Calibri Light"/>
              </a:rPr>
            </a:br>
            <a:r>
              <a:rPr lang="en-US" sz="3600">
                <a:cs typeface="Calibri Light"/>
              </a:rPr>
              <a:t>How can we guarantee authenticity and integrity?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0DC66C-F7F1-45E2-A5E1-E313A7B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14872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endParaRPr lang="en-US" sz="2400">
              <a:ea typeface="+mn-lt"/>
              <a:cs typeface="+mn-lt"/>
            </a:endParaRPr>
          </a:p>
          <a:p>
            <a:pPr marL="514350" indent="-514350"/>
            <a:r>
              <a:rPr lang="en-US" sz="2400">
                <a:cs typeface="Calibri" panose="020F0502020204030204"/>
              </a:rPr>
              <a:t>Digital signatures are very similar to asymetric-key cryptography, however, </a:t>
            </a:r>
            <a:r>
              <a:rPr lang="en-US" sz="2400" b="1">
                <a:cs typeface="Calibri" panose="020F0502020204030204"/>
              </a:rPr>
              <a:t>instead of using public key to ecnrypt we use private key to sign</a:t>
            </a:r>
          </a:p>
          <a:p>
            <a:pPr marL="514350" indent="-514350"/>
            <a:r>
              <a:rPr lang="en-US" sz="2400" b="1">
                <a:cs typeface="Calibri" panose="020F0502020204030204"/>
              </a:rPr>
              <a:t>Very important: </a:t>
            </a:r>
            <a:r>
              <a:rPr lang="en-US" sz="2400">
                <a:cs typeface="Calibri" panose="020F0502020204030204"/>
              </a:rPr>
              <a:t>Signing a message is not the same as encrypting a message</a:t>
            </a:r>
          </a:p>
          <a:p>
            <a:pPr marL="514350" indent="-514350"/>
            <a:r>
              <a:rPr lang="en-US" sz="2400" b="1">
                <a:cs typeface="Calibri" panose="020F0502020204030204"/>
              </a:rPr>
              <a:t>Another important note</a:t>
            </a:r>
            <a:r>
              <a:rPr lang="en-US" sz="2400">
                <a:cs typeface="Calibri" panose="020F0502020204030204"/>
              </a:rPr>
              <a:t>: it is assumed that only the owner has access to the private key</a:t>
            </a:r>
          </a:p>
          <a:p>
            <a:pPr marL="514350" indent="-514350"/>
            <a:r>
              <a:rPr lang="en-US" sz="2400" b="1">
                <a:cs typeface="Calibri" panose="020F0502020204030204"/>
              </a:rPr>
              <a:t>Signatures</a:t>
            </a:r>
            <a:r>
              <a:rPr lang="en-US" sz="2400">
                <a:cs typeface="Calibri" panose="020F0502020204030204"/>
              </a:rPr>
              <a:t> (alone) do not provide confidentiality but </a:t>
            </a:r>
            <a:r>
              <a:rPr lang="en-US" sz="2400" b="1">
                <a:cs typeface="Calibri" panose="020F0502020204030204"/>
              </a:rPr>
              <a:t>provide authenticity and integrity </a:t>
            </a:r>
            <a:r>
              <a:rPr lang="en-US" sz="2400">
                <a:cs typeface="Calibri" panose="020F0502020204030204"/>
              </a:rPr>
              <a:t>(and other properties)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5922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About Blockchain101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This is not a course on cryptocurrencies, I will not teach you how to become a bitcoin millionaire or create a mining pool.</a:t>
            </a:r>
          </a:p>
          <a:p>
            <a:r>
              <a:rPr lang="en-US" sz="2400">
                <a:cs typeface="Calibri"/>
              </a:rPr>
              <a:t>This course is a about the blockchain technology – which happens to be the core of the Bitcoin.</a:t>
            </a:r>
          </a:p>
          <a:p>
            <a:r>
              <a:rPr lang="en-US" sz="2400">
                <a:cs typeface="Calibri"/>
              </a:rPr>
              <a:t>It should provide you theoretical and practical knowledge about Blockchain.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FF3DC-8958-4AE1-96AA-F41193B8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AB5BEC-116A-4CCF-97DF-069F4F0D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2915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 extra properties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Authenticity</a:t>
            </a:r>
            <a:r>
              <a:rPr lang="en-US" sz="2400">
                <a:ea typeface="+mn-lt"/>
                <a:cs typeface="+mn-lt"/>
              </a:rPr>
              <a:t>: who signed the message is </a:t>
            </a:r>
            <a:r>
              <a:rPr lang="en" sz="2400">
                <a:ea typeface="+mn-lt"/>
                <a:cs typeface="+mn-lt"/>
              </a:rPr>
              <a:t>uniquely identifiable by his/her signature.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Tamperproof: </a:t>
            </a:r>
            <a:r>
              <a:rPr lang="en-US" sz="2400">
                <a:ea typeface="+mn-lt"/>
                <a:cs typeface="+mn-lt"/>
              </a:rPr>
              <a:t>who signed, signed deliberatily</a:t>
            </a:r>
          </a:p>
          <a:p>
            <a:r>
              <a:rPr lang="en-US" sz="2400" b="1">
                <a:ea typeface="+mn-lt"/>
                <a:cs typeface="+mn-lt"/>
              </a:rPr>
              <a:t>Integrity: </a:t>
            </a:r>
            <a:r>
              <a:rPr lang="en-US" sz="2400">
                <a:ea typeface="+mn-lt"/>
                <a:cs typeface="+mn-lt"/>
              </a:rPr>
              <a:t>A valid signature guarantees that a message is not modified without being noticed</a:t>
            </a:r>
          </a:p>
          <a:p>
            <a:r>
              <a:rPr lang="en-US" sz="2400" b="1">
                <a:ea typeface="+mn-lt"/>
                <a:cs typeface="+mn-lt"/>
              </a:rPr>
              <a:t>No-reuse: </a:t>
            </a:r>
            <a:r>
              <a:rPr lang="en-US" sz="2400">
                <a:ea typeface="+mn-lt"/>
                <a:cs typeface="+mn-lt"/>
              </a:rPr>
              <a:t>A signture, or part of it, is not reusable in another message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No-repudiation:</a:t>
            </a:r>
            <a:r>
              <a:rPr lang="en-US">
                <a:ea typeface="+mn-lt"/>
                <a:cs typeface="+mn-lt"/>
              </a:rPr>
              <a:t> the signer cannot deny his/her signature</a:t>
            </a:r>
            <a:endParaRPr lang="en-US" b="1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8599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en-US" sz="2400">
                <a:cs typeface="Calibri" panose="020F0502020204030204"/>
              </a:rPr>
              <a:t>Sender: </a:t>
            </a:r>
            <a:r>
              <a:rPr lang="en-US" sz="2400" b="1">
                <a:cs typeface="Calibri" panose="020F0502020204030204"/>
              </a:rPr>
              <a:t>sign(M, Kp)</a:t>
            </a:r>
            <a:r>
              <a:rPr lang="en-US" sz="2400">
                <a:cs typeface="Calibri" panose="020F0502020204030204"/>
              </a:rPr>
              <a:t> = </a:t>
            </a:r>
            <a:r>
              <a:rPr lang="en-US" sz="2400" b="1">
                <a:cs typeface="Calibri" panose="020F0502020204030204"/>
              </a:rPr>
              <a:t>S</a:t>
            </a:r>
            <a:r>
              <a:rPr lang="en-US" sz="2400">
                <a:cs typeface="Calibri" panose="020F0502020204030204"/>
              </a:rPr>
              <a:t> (signture)</a:t>
            </a:r>
            <a:endParaRPr lang="en-US">
              <a:cs typeface="Calibri"/>
            </a:endParaRPr>
          </a:p>
          <a:p>
            <a:pPr marL="514350" indent="-514350"/>
            <a:r>
              <a:rPr lang="en-US" sz="2400">
                <a:cs typeface="Calibri" panose="020F0502020204030204"/>
              </a:rPr>
              <a:t>Sender: sends message and signature</a:t>
            </a:r>
          </a:p>
          <a:p>
            <a:pPr marL="514350" indent="-514350"/>
            <a:r>
              <a:rPr lang="en-US" sz="2400">
                <a:cs typeface="Calibri" panose="020F0502020204030204"/>
              </a:rPr>
              <a:t>Receiver: </a:t>
            </a:r>
            <a:r>
              <a:rPr lang="en-US" sz="2400" b="1">
                <a:cs typeface="Calibri" panose="020F0502020204030204"/>
              </a:rPr>
              <a:t>verify(M, S, Ku)</a:t>
            </a:r>
            <a:r>
              <a:rPr lang="en-US" sz="2400">
                <a:cs typeface="Calibri" panose="020F0502020204030204"/>
              </a:rPr>
              <a:t> = </a:t>
            </a:r>
            <a:r>
              <a:rPr lang="en-US" sz="2400" b="1">
                <a:cs typeface="Calibri" panose="020F0502020204030204"/>
              </a:rPr>
              <a:t>true or false</a:t>
            </a:r>
          </a:p>
          <a:p>
            <a:pPr marL="514350" indent="-514350"/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C46C40-BD4E-431A-AEEC-35AA858BDC81}"/>
              </a:ext>
            </a:extLst>
          </p:cNvPr>
          <p:cNvGrpSpPr/>
          <p:nvPr/>
        </p:nvGrpSpPr>
        <p:grpSpPr>
          <a:xfrm>
            <a:off x="224051" y="3733797"/>
            <a:ext cx="11506835" cy="1738588"/>
            <a:chOff x="224051" y="3733797"/>
            <a:chExt cx="11506835" cy="1738588"/>
          </a:xfrm>
        </p:grpSpPr>
        <p:pic>
          <p:nvPicPr>
            <p:cNvPr id="8" name="Graphic 7" descr="Key">
              <a:extLst>
                <a:ext uri="{FF2B5EF4-FFF2-40B4-BE49-F238E27FC236}">
                  <a16:creationId xmlns:a16="http://schemas.microsoft.com/office/drawing/2014/main" id="{134E243B-668E-4F0E-AEAE-2DEAFE00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6502" y="4211471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5F045F-571D-448C-A6F3-0CD7DFEE410E}"/>
                </a:ext>
              </a:extLst>
            </p:cNvPr>
            <p:cNvSpPr txBox="1"/>
            <p:nvPr/>
          </p:nvSpPr>
          <p:spPr>
            <a:xfrm>
              <a:off x="2472519" y="5133831"/>
              <a:ext cx="218591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private 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9BCE54-716B-49E2-A228-2FDA4E72014A}"/>
                </a:ext>
              </a:extLst>
            </p:cNvPr>
            <p:cNvSpPr txBox="1"/>
            <p:nvPr/>
          </p:nvSpPr>
          <p:spPr>
            <a:xfrm>
              <a:off x="7795146" y="5122457"/>
              <a:ext cx="227690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public key</a:t>
              </a:r>
            </a:p>
          </p:txBody>
        </p:sp>
        <p:pic>
          <p:nvPicPr>
            <p:cNvPr id="11" name="Graphic 7" descr="Laptop">
              <a:extLst>
                <a:ext uri="{FF2B5EF4-FFF2-40B4-BE49-F238E27FC236}">
                  <a16:creationId xmlns:a16="http://schemas.microsoft.com/office/drawing/2014/main" id="{0670FA9D-94EA-4E2E-B160-20368DBB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7952" y="4014716"/>
              <a:ext cx="1392071" cy="1403444"/>
            </a:xfrm>
            <a:prstGeom prst="rect">
              <a:avLst/>
            </a:prstGeom>
          </p:spPr>
        </p:pic>
        <p:pic>
          <p:nvPicPr>
            <p:cNvPr id="12" name="Graphic 7" descr="Laptop">
              <a:extLst>
                <a:ext uri="{FF2B5EF4-FFF2-40B4-BE49-F238E27FC236}">
                  <a16:creationId xmlns:a16="http://schemas.microsoft.com/office/drawing/2014/main" id="{06E91E35-2E5D-48C0-B4F7-462A9B3D8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6525" y="4014716"/>
              <a:ext cx="1392071" cy="1403444"/>
            </a:xfrm>
            <a:prstGeom prst="rect">
              <a:avLst/>
            </a:prstGeom>
          </p:spPr>
        </p:pic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B1AC27A1-E7DB-4078-80A2-C42F1D9119E2}"/>
                </a:ext>
              </a:extLst>
            </p:cNvPr>
            <p:cNvSpPr/>
            <p:nvPr/>
          </p:nvSpPr>
          <p:spPr>
            <a:xfrm>
              <a:off x="224051" y="4256963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pic>
          <p:nvPicPr>
            <p:cNvPr id="15" name="Graphic 14" descr="Key">
              <a:extLst>
                <a:ext uri="{FF2B5EF4-FFF2-40B4-BE49-F238E27FC236}">
                  <a16:creationId xmlns:a16="http://schemas.microsoft.com/office/drawing/2014/main" id="{575EF7C9-463F-4B09-B454-BAF657B66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2624" y="4230805"/>
              <a:ext cx="914400" cy="914400"/>
            </a:xfrm>
            <a:prstGeom prst="rect">
              <a:avLst/>
            </a:prstGeom>
          </p:spPr>
        </p:pic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1048B0FB-0012-4274-8E4D-2F9B4BF09361}"/>
                </a:ext>
              </a:extLst>
            </p:cNvPr>
            <p:cNvSpPr/>
            <p:nvPr/>
          </p:nvSpPr>
          <p:spPr>
            <a:xfrm>
              <a:off x="4103427" y="4768753"/>
              <a:ext cx="909850" cy="36394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FE93554-F115-4668-8488-304E38998F44}"/>
                </a:ext>
              </a:extLst>
            </p:cNvPr>
            <p:cNvSpPr/>
            <p:nvPr/>
          </p:nvSpPr>
          <p:spPr>
            <a:xfrm>
              <a:off x="5237328" y="4387260"/>
              <a:ext cx="1717345" cy="489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FF161-316A-48CE-9630-6E30424C07FA}"/>
                </a:ext>
              </a:extLst>
            </p:cNvPr>
            <p:cNvSpPr txBox="1"/>
            <p:nvPr/>
          </p:nvSpPr>
          <p:spPr>
            <a:xfrm>
              <a:off x="1676400" y="3894160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Bob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0E5FBF-433E-4DDB-B8A9-BB8750D812D2}"/>
                </a:ext>
              </a:extLst>
            </p:cNvPr>
            <p:cNvSpPr txBox="1"/>
            <p:nvPr/>
          </p:nvSpPr>
          <p:spPr>
            <a:xfrm>
              <a:off x="9762698" y="3894159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Alice</a:t>
              </a:r>
            </a:p>
          </p:txBody>
        </p:sp>
        <p:sp>
          <p:nvSpPr>
            <p:cNvPr id="21" name="Rectangle: Folded Corner 20">
              <a:extLst>
                <a:ext uri="{FF2B5EF4-FFF2-40B4-BE49-F238E27FC236}">
                  <a16:creationId xmlns:a16="http://schemas.microsoft.com/office/drawing/2014/main" id="{BC833D6C-2543-4CD6-85AA-86F9E2FF42A3}"/>
                </a:ext>
              </a:extLst>
            </p:cNvPr>
            <p:cNvSpPr/>
            <p:nvPr/>
          </p:nvSpPr>
          <p:spPr>
            <a:xfrm>
              <a:off x="4102289" y="3802037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83BE0A71-1E55-40E3-95BE-FE085B872F61}"/>
                </a:ext>
              </a:extLst>
            </p:cNvPr>
            <p:cNvSpPr/>
            <p:nvPr/>
          </p:nvSpPr>
          <p:spPr>
            <a:xfrm>
              <a:off x="7162799" y="4700513"/>
              <a:ext cx="909850" cy="36394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23" name="Rectangle: Folded Corner 22">
              <a:extLst>
                <a:ext uri="{FF2B5EF4-FFF2-40B4-BE49-F238E27FC236}">
                  <a16:creationId xmlns:a16="http://schemas.microsoft.com/office/drawing/2014/main" id="{C74177DF-B23D-4D75-9753-C69952F0E3AB}"/>
                </a:ext>
              </a:extLst>
            </p:cNvPr>
            <p:cNvSpPr/>
            <p:nvPr/>
          </p:nvSpPr>
          <p:spPr>
            <a:xfrm>
              <a:off x="7161661" y="3733797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pic>
          <p:nvPicPr>
            <p:cNvPr id="24" name="Picture 24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95FB0D3E-503B-4537-A44A-8D58EEE87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556" r="45643" b="2143"/>
            <a:stretch/>
          </p:blipFill>
          <p:spPr>
            <a:xfrm>
              <a:off x="10968251" y="3899690"/>
              <a:ext cx="762635" cy="1282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17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RSA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 was published in 1978 by Rivest,, Shamir and adleman (RSA)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RSA can be used for both cipher and signatures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 is the most used algorithm on the web.</a:t>
            </a:r>
          </a:p>
          <a:p>
            <a:r>
              <a:rPr lang="en-US" sz="2400">
                <a:ea typeface="+mn-lt"/>
                <a:cs typeface="+mn-lt"/>
              </a:rPr>
              <a:t>É muito utilizado em aplicações de comércio electrónico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B1BC19B7-1E36-421E-A002-BA51D6DD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4" y="1691426"/>
            <a:ext cx="6996752" cy="1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4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1</a:t>
            </a:r>
            <a:r>
              <a:rPr lang="en-US">
                <a:cs typeface="Calibri" panose="020F0502020204030204"/>
              </a:rPr>
              <a:t>: Choose two large prime numbers </a:t>
            </a:r>
            <a:r>
              <a:rPr lang="en-US" i="1">
                <a:cs typeface="Calibri" panose="020F0502020204030204"/>
              </a:rPr>
              <a:t>p </a:t>
            </a:r>
            <a:r>
              <a:rPr lang="en-US">
                <a:cs typeface="Calibri" panose="020F0502020204030204"/>
              </a:rPr>
              <a:t>and </a:t>
            </a:r>
            <a:r>
              <a:rPr lang="en-US" i="1">
                <a:cs typeface="Calibri" panose="020F0502020204030204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683025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1</a:t>
            </a:r>
            <a:r>
              <a:rPr lang="en-US">
                <a:cs typeface="Calibri" panose="020F0502020204030204"/>
              </a:rPr>
              <a:t>: Choose two large </a:t>
            </a:r>
            <a:r>
              <a:rPr lang="en-US" b="1">
                <a:cs typeface="Calibri" panose="020F0502020204030204"/>
              </a:rPr>
              <a:t>prime </a:t>
            </a:r>
            <a:r>
              <a:rPr lang="en-US">
                <a:cs typeface="Calibri" panose="020F0502020204030204"/>
              </a:rPr>
              <a:t>numbers </a:t>
            </a:r>
            <a:r>
              <a:rPr lang="en-US" i="1">
                <a:cs typeface="Calibri" panose="020F0502020204030204"/>
              </a:rPr>
              <a:t>p </a:t>
            </a:r>
            <a:r>
              <a:rPr lang="en-US">
                <a:cs typeface="Calibri" panose="020F0502020204030204"/>
              </a:rPr>
              <a:t>and </a:t>
            </a:r>
            <a:r>
              <a:rPr lang="en-US" i="1">
                <a:cs typeface="Calibri" panose="020F0502020204030204"/>
              </a:rPr>
              <a:t>q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F230C93C-06CE-4D36-A319-8660FFFFE721}"/>
              </a:ext>
            </a:extLst>
          </p:cNvPr>
          <p:cNvSpPr/>
          <p:nvPr/>
        </p:nvSpPr>
        <p:spPr>
          <a:xfrm>
            <a:off x="6628262" y="1754874"/>
            <a:ext cx="4879074" cy="155811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 prime number is a natural number greater than 1 that is not a product of two smaller natural numbers.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35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1</a:t>
            </a:r>
            <a:r>
              <a:rPr lang="en-US">
                <a:cs typeface="Calibri" panose="020F0502020204030204"/>
              </a:rPr>
              <a:t>: Choose two large </a:t>
            </a:r>
            <a:r>
              <a:rPr lang="en-US" b="1">
                <a:cs typeface="Calibri" panose="020F0502020204030204"/>
              </a:rPr>
              <a:t>prime </a:t>
            </a:r>
            <a:r>
              <a:rPr lang="en-US">
                <a:cs typeface="Calibri" panose="020F0502020204030204"/>
              </a:rPr>
              <a:t>numbers </a:t>
            </a:r>
            <a:r>
              <a:rPr lang="en-US" i="1">
                <a:cs typeface="Calibri" panose="020F0502020204030204"/>
              </a:rPr>
              <a:t>p </a:t>
            </a:r>
            <a:r>
              <a:rPr lang="en-US">
                <a:cs typeface="Calibri" panose="020F0502020204030204"/>
              </a:rPr>
              <a:t>and </a:t>
            </a:r>
            <a:r>
              <a:rPr lang="en-US" i="1">
                <a:cs typeface="Calibri" panose="020F0502020204030204"/>
              </a:rPr>
              <a:t>q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F230C93C-06CE-4D36-A319-8660FFFFE721}"/>
              </a:ext>
            </a:extLst>
          </p:cNvPr>
          <p:cNvSpPr/>
          <p:nvPr/>
        </p:nvSpPr>
        <p:spPr>
          <a:xfrm>
            <a:off x="6628262" y="1754874"/>
            <a:ext cx="4879074" cy="155811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 prime number is a natural number greater than 1 that is not a product of two smaller natural numbers.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BD1844-E00F-4B54-93DB-D9DA21055957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cs typeface="Calibri"/>
              </a:rPr>
              <a:t>p = 43</a:t>
            </a:r>
          </a:p>
          <a:p>
            <a:pPr algn="ctr"/>
            <a:r>
              <a:rPr lang="en-US" sz="2400" i="1">
                <a:cs typeface="Calibri"/>
              </a:rPr>
              <a:t>q = 47</a:t>
            </a:r>
          </a:p>
        </p:txBody>
      </p:sp>
    </p:spTree>
    <p:extLst>
      <p:ext uri="{BB962C8B-B14F-4D97-AF65-F5344CB8AC3E}">
        <p14:creationId xmlns:p14="http://schemas.microsoft.com/office/powerpoint/2010/main" val="3918340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2</a:t>
            </a:r>
            <a:r>
              <a:rPr lang="en-US">
                <a:cs typeface="Calibri" panose="020F0502020204030204"/>
              </a:rPr>
              <a:t>: Compute n = p x q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7DD17D-78F5-410D-A6A8-68EF8F497A29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ea typeface="+mn-lt"/>
                <a:cs typeface="+mn-lt"/>
              </a:rPr>
              <a:t>n = 43 x 47</a:t>
            </a:r>
            <a:endParaRPr lang="en-US" sz="2400">
              <a:ea typeface="+mn-lt"/>
              <a:cs typeface="+mn-lt"/>
            </a:endParaRPr>
          </a:p>
          <a:p>
            <a:pPr algn="ctr"/>
            <a:r>
              <a:rPr lang="en-US" sz="2400" i="1">
                <a:ea typeface="+mn-lt"/>
                <a:cs typeface="+mn-lt"/>
              </a:rPr>
              <a:t>n = 2021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321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3</a:t>
            </a:r>
            <a:r>
              <a:rPr lang="en-US">
                <a:cs typeface="Calibri" panose="020F0502020204030204"/>
              </a:rPr>
              <a:t>: Compute </a:t>
            </a:r>
            <a:r>
              <a:rPr lang="en-US" i="1">
                <a:ea typeface="+mn-lt"/>
                <a:cs typeface="+mn-lt"/>
              </a:rPr>
              <a:t>ϕ</a:t>
            </a:r>
            <a:r>
              <a:rPr lang="en-US">
                <a:ea typeface="+mn-lt"/>
                <a:cs typeface="+mn-lt"/>
              </a:rPr>
              <a:t>(n)</a:t>
            </a:r>
            <a:r>
              <a:rPr lang="en-US">
                <a:cs typeface="Calibri" panose="020F0502020204030204"/>
              </a:rPr>
              <a:t> 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C4077E-B42D-4275-BFF0-FC64A1A1CB81}"/>
              </a:ext>
            </a:extLst>
          </p:cNvPr>
          <p:cNvSpPr/>
          <p:nvPr/>
        </p:nvSpPr>
        <p:spPr>
          <a:xfrm>
            <a:off x="6628262" y="1754874"/>
            <a:ext cx="4879074" cy="155811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Euler's phi function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is the number of integers k in the range 1 ≤ k ≤ n for which the greatest common divisor gcd(n, k) is equal to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(n) = </a:t>
            </a:r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(p-1)(q-1)</a:t>
            </a:r>
          </a:p>
        </p:txBody>
      </p:sp>
    </p:spTree>
    <p:extLst>
      <p:ext uri="{BB962C8B-B14F-4D97-AF65-F5344CB8AC3E}">
        <p14:creationId xmlns:p14="http://schemas.microsoft.com/office/powerpoint/2010/main" val="402892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3</a:t>
            </a:r>
            <a:r>
              <a:rPr lang="en-US">
                <a:cs typeface="Calibri" panose="020F0502020204030204"/>
              </a:rPr>
              <a:t>: Compute </a:t>
            </a:r>
            <a:r>
              <a:rPr lang="en-US" i="1">
                <a:ea typeface="+mn-lt"/>
                <a:cs typeface="+mn-lt"/>
              </a:rPr>
              <a:t>ϕ</a:t>
            </a:r>
            <a:r>
              <a:rPr lang="en-US">
                <a:ea typeface="+mn-lt"/>
                <a:cs typeface="+mn-lt"/>
              </a:rPr>
              <a:t>(n)</a:t>
            </a:r>
            <a:r>
              <a:rPr lang="en-US">
                <a:cs typeface="Calibri" panose="020F0502020204030204"/>
              </a:rPr>
              <a:t>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(n) = </a:t>
            </a:r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(p-1)(q-1)</a:t>
            </a:r>
          </a:p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(2021) = (43-1)(47-1)</a:t>
            </a:r>
          </a:p>
        </p:txBody>
      </p:sp>
    </p:spTree>
    <p:extLst>
      <p:ext uri="{BB962C8B-B14F-4D97-AF65-F5344CB8AC3E}">
        <p14:creationId xmlns:p14="http://schemas.microsoft.com/office/powerpoint/2010/main" val="627817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3</a:t>
            </a:r>
            <a:r>
              <a:rPr lang="en-US">
                <a:cs typeface="Calibri" panose="020F0502020204030204"/>
              </a:rPr>
              <a:t>: Compute </a:t>
            </a:r>
            <a:r>
              <a:rPr lang="en-US" i="1">
                <a:ea typeface="+mn-lt"/>
                <a:cs typeface="+mn-lt"/>
              </a:rPr>
              <a:t>ϕ</a:t>
            </a:r>
            <a:r>
              <a:rPr lang="en-US">
                <a:ea typeface="+mn-lt"/>
                <a:cs typeface="+mn-lt"/>
              </a:rPr>
              <a:t>(n)</a:t>
            </a:r>
            <a:r>
              <a:rPr lang="en-US">
                <a:cs typeface="Calibri" panose="020F0502020204030204"/>
              </a:rPr>
              <a:t>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(n) = </a:t>
            </a:r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(p-1)(q-1)</a:t>
            </a:r>
          </a:p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(2021) = (43-1)(47-1)</a:t>
            </a:r>
          </a:p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(2021)=1932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6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Blockchain101: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400" u="sng">
                <a:ea typeface="+mn-lt"/>
                <a:cs typeface="+mn-lt"/>
              </a:rPr>
              <a:t>Security Fundamental Concepts</a:t>
            </a:r>
          </a:p>
          <a:p>
            <a:pPr marL="514350" indent="-514350">
              <a:buAutoNum type="arabicPeriod"/>
            </a:pPr>
            <a:r>
              <a:rPr lang="en-US" sz="2400">
                <a:ea typeface="+mn-lt"/>
                <a:cs typeface="+mn-lt"/>
              </a:rPr>
              <a:t>Secure Distributed Systems</a:t>
            </a:r>
          </a:p>
          <a:p>
            <a:pPr marL="514350" indent="-514350">
              <a:buAutoNum type="arabicPeriod"/>
            </a:pPr>
            <a:r>
              <a:rPr lang="en-US" sz="2400">
                <a:ea typeface="+mn-lt"/>
                <a:cs typeface="+mn-lt"/>
              </a:rPr>
              <a:t>Blockchain in a Nutshell</a:t>
            </a:r>
          </a:p>
          <a:p>
            <a:pPr marL="514350" indent="-514350">
              <a:buAutoNum type="arabicPeriod"/>
            </a:pPr>
            <a:r>
              <a:rPr lang="en-US" sz="2400">
                <a:ea typeface="+mn-lt"/>
                <a:cs typeface="+mn-lt"/>
              </a:rPr>
              <a:t>Assembling the pieces: Blockchain prototype 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3E0275-A5AF-4E0D-9E64-EF5377FB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29130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4</a:t>
            </a:r>
            <a:r>
              <a:rPr lang="en-US">
                <a:cs typeface="Calibri" panose="020F0502020204030204"/>
              </a:rPr>
              <a:t>: Select </a:t>
            </a:r>
            <a:r>
              <a:rPr lang="en-US" i="1">
                <a:cs typeface="Calibri" panose="020F0502020204030204"/>
              </a:rPr>
              <a:t>e, e is the public exponent</a:t>
            </a:r>
            <a:endParaRPr lang="en-US" i="1">
              <a:ea typeface="+mn-lt"/>
              <a:cs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029502"/>
            <a:ext cx="12726534" cy="23883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Such that </a:t>
            </a:r>
            <a:r>
              <a:rPr lang="en-US" sz="2400" i="1">
                <a:ea typeface="+mn-lt"/>
                <a:cs typeface="+mn-lt"/>
              </a:rPr>
              <a:t>e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b="1">
                <a:ea typeface="+mn-lt"/>
                <a:cs typeface="+mn-lt"/>
              </a:rPr>
              <a:t>∈ </a:t>
            </a:r>
            <a:r>
              <a:rPr lang="en-US" sz="2400">
                <a:ea typeface="+mn-lt"/>
                <a:cs typeface="+mn-lt"/>
              </a:rPr>
              <a:t>{ 1, … , </a:t>
            </a:r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(n-1) }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gcd(</a:t>
            </a:r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, 1932) = 1</a:t>
            </a:r>
          </a:p>
          <a:p>
            <a:pPr algn="ctr"/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For example: </a:t>
            </a:r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 = 155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F4D6D78-6432-4617-9463-B4D71286567C}"/>
              </a:ext>
            </a:extLst>
          </p:cNvPr>
          <p:cNvSpPr/>
          <p:nvPr/>
        </p:nvSpPr>
        <p:spPr>
          <a:xfrm>
            <a:off x="6446292" y="1459173"/>
            <a:ext cx="5299879" cy="183107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greatest common divisor (gcd) of two integers is the largest positive integer that divides each of the integers. 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For example, the gcd of 8 and 12 is 4</a:t>
            </a:r>
          </a:p>
        </p:txBody>
      </p:sp>
    </p:spTree>
    <p:extLst>
      <p:ext uri="{BB962C8B-B14F-4D97-AF65-F5344CB8AC3E}">
        <p14:creationId xmlns:p14="http://schemas.microsoft.com/office/powerpoint/2010/main" val="1280911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5</a:t>
            </a:r>
            <a:r>
              <a:rPr lang="en-US">
                <a:cs typeface="Calibri" panose="020F0502020204030204"/>
              </a:rPr>
              <a:t>: Compute private key </a:t>
            </a:r>
            <a:r>
              <a:rPr lang="en-US" i="1">
                <a:cs typeface="Calibri" panose="020F0502020204030204"/>
              </a:rPr>
              <a:t>d</a:t>
            </a:r>
            <a:endParaRPr lang="en-US" i="1">
              <a:ea typeface="+mn-lt"/>
              <a:cs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029502"/>
            <a:ext cx="12726534" cy="23087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d x e </a:t>
            </a:r>
            <a:r>
              <a:rPr lang="en-US" sz="2400" i="1">
                <a:ea typeface="+mn-lt"/>
                <a:cs typeface="+mn-lt"/>
              </a:rPr>
              <a:t>≡ 1 mod ϕ(n)</a:t>
            </a:r>
          </a:p>
          <a:p>
            <a:pPr algn="ctr"/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d x 155 </a:t>
            </a:r>
            <a:r>
              <a:rPr lang="en-US" sz="2400" i="1">
                <a:ea typeface="+mn-lt"/>
                <a:cs typeface="+mn-lt"/>
              </a:rPr>
              <a:t>≡ 1 mod 1932</a:t>
            </a:r>
          </a:p>
          <a:p>
            <a:pPr algn="ctr"/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d </a:t>
            </a:r>
            <a:r>
              <a:rPr lang="en-US" sz="2400" i="1">
                <a:ea typeface="+mn-lt"/>
                <a:cs typeface="+mn-lt"/>
              </a:rPr>
              <a:t>= 1583</a:t>
            </a:r>
            <a:endParaRPr lang="en-US" i="1"/>
          </a:p>
          <a:p>
            <a:pPr algn="ctr"/>
            <a:endParaRPr lang="en-US" sz="2400">
              <a:ea typeface="+mn-lt"/>
              <a:cs typeface="+mn-lt"/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F4D6D78-6432-4617-9463-B4D71286567C}"/>
              </a:ext>
            </a:extLst>
          </p:cNvPr>
          <p:cNvSpPr/>
          <p:nvPr/>
        </p:nvSpPr>
        <p:spPr>
          <a:xfrm>
            <a:off x="6457665" y="1857232"/>
            <a:ext cx="5402237" cy="93259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This equation can be solved using the Extended Euclidean Algorithm 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(see references)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695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Sign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203" y="278982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340" y="2263254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Now Bob wants to send a signed message to Alice</a:t>
            </a:r>
          </a:p>
          <a:p>
            <a:r>
              <a:rPr lang="en-US" b="1">
                <a:cs typeface="Calibri" panose="020F0502020204030204"/>
              </a:rPr>
              <a:t>Bob's Public Key:</a:t>
            </a:r>
            <a:r>
              <a:rPr lang="en-US">
                <a:cs typeface="Calibri" panose="020F0502020204030204"/>
              </a:rPr>
              <a:t> (</a:t>
            </a:r>
            <a:r>
              <a:rPr lang="en-US">
                <a:ea typeface="+mn-lt"/>
                <a:cs typeface="+mn-lt"/>
              </a:rPr>
              <a:t>2021</a:t>
            </a:r>
            <a:r>
              <a:rPr lang="en-US">
                <a:cs typeface="Calibri" panose="020F0502020204030204"/>
              </a:rPr>
              <a:t>,155)</a:t>
            </a:r>
          </a:p>
          <a:p>
            <a:r>
              <a:rPr lang="en-US" b="1">
                <a:cs typeface="Calibri" panose="020F0502020204030204"/>
              </a:rPr>
              <a:t>Bob's Private Key:</a:t>
            </a:r>
            <a:r>
              <a:rPr lang="en-US">
                <a:cs typeface="Calibri" panose="020F0502020204030204"/>
              </a:rPr>
              <a:t> 1583</a:t>
            </a:r>
            <a:endParaRPr lang="en-US" i="1">
              <a:cs typeface="Calibri" panose="020F0502020204030204"/>
            </a:endParaRPr>
          </a:p>
          <a:p>
            <a:endParaRPr lang="en-US" i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message</a:t>
            </a:r>
            <a:r>
              <a:rPr lang="en-US" i="1">
                <a:ea typeface="+mn-lt"/>
                <a:cs typeface="+mn-lt"/>
              </a:rPr>
              <a:t> m </a:t>
            </a:r>
            <a:r>
              <a:rPr lang="en-US" b="1">
                <a:ea typeface="+mn-lt"/>
                <a:cs typeface="+mn-lt"/>
              </a:rPr>
              <a:t>∈ </a:t>
            </a:r>
            <a:r>
              <a:rPr lang="en-US">
                <a:ea typeface="+mn-lt"/>
                <a:cs typeface="+mn-lt"/>
              </a:rPr>
              <a:t>{ 1, … , n-1 }, e.g., </a:t>
            </a:r>
            <a:r>
              <a:rPr lang="en-US" i="1">
                <a:ea typeface="+mn-lt"/>
                <a:cs typeface="+mn-lt"/>
              </a:rPr>
              <a:t>m = 411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CB7A2E6-BCCE-464E-B5F9-EE46805D11D6}"/>
              </a:ext>
            </a:extLst>
          </p:cNvPr>
          <p:cNvSpPr/>
          <p:nvPr/>
        </p:nvSpPr>
        <p:spPr>
          <a:xfrm>
            <a:off x="4433248" y="4871113"/>
            <a:ext cx="6971729" cy="125104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Remember that we are using small prime numbers for the sake of simplicity.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n-1 should accommodate any messages with larger prime numbers.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298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Sign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203" y="278982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340" y="2263254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Now Bob wants to send a signed message to Alice</a:t>
            </a:r>
          </a:p>
          <a:p>
            <a:r>
              <a:rPr lang="en-US" b="1">
                <a:cs typeface="Calibri" panose="020F0502020204030204"/>
              </a:rPr>
              <a:t>Bob's Public Key:</a:t>
            </a:r>
            <a:r>
              <a:rPr lang="en-US">
                <a:cs typeface="Calibri" panose="020F0502020204030204"/>
              </a:rPr>
              <a:t> (</a:t>
            </a:r>
            <a:r>
              <a:rPr lang="en-US">
                <a:ea typeface="+mn-lt"/>
                <a:cs typeface="+mn-lt"/>
              </a:rPr>
              <a:t>2021</a:t>
            </a:r>
            <a:r>
              <a:rPr lang="en-US">
                <a:cs typeface="Calibri" panose="020F0502020204030204"/>
              </a:rPr>
              <a:t>,155)</a:t>
            </a:r>
          </a:p>
          <a:p>
            <a:r>
              <a:rPr lang="en-US" b="1">
                <a:cs typeface="Calibri" panose="020F0502020204030204"/>
              </a:rPr>
              <a:t>Bob's Private Key:</a:t>
            </a:r>
            <a:r>
              <a:rPr lang="en-US">
                <a:cs typeface="Calibri" panose="020F0502020204030204"/>
              </a:rPr>
              <a:t> 1583</a:t>
            </a:r>
            <a:endParaRPr lang="en-US" i="1"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M:</a:t>
            </a:r>
            <a:r>
              <a:rPr lang="en-US">
                <a:ea typeface="+mn-lt"/>
                <a:cs typeface="+mn-lt"/>
              </a:rPr>
              <a:t> 411</a:t>
            </a:r>
          </a:p>
          <a:p>
            <a:endParaRPr lang="en-US" i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E75E2-AA73-493A-BEFD-98BBAEE9F496}"/>
              </a:ext>
            </a:extLst>
          </p:cNvPr>
          <p:cNvGrpSpPr/>
          <p:nvPr/>
        </p:nvGrpSpPr>
        <p:grpSpPr>
          <a:xfrm>
            <a:off x="3719015" y="4002916"/>
            <a:ext cx="4753968" cy="1641569"/>
            <a:chOff x="3719015" y="4105274"/>
            <a:chExt cx="4753968" cy="16415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895052-D33D-4B52-8442-C95CC978F242}"/>
                </a:ext>
              </a:extLst>
            </p:cNvPr>
            <p:cNvSpPr/>
            <p:nvPr/>
          </p:nvSpPr>
          <p:spPr>
            <a:xfrm>
              <a:off x="3719015" y="4529919"/>
              <a:ext cx="4753968" cy="12169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cs typeface="Calibri"/>
                </a:rPr>
                <a:t>S = 411</a:t>
              </a:r>
              <a:r>
                <a:rPr lang="en-US" sz="2400" baseline="30000">
                  <a:cs typeface="Calibri"/>
                </a:rPr>
                <a:t>1583</a:t>
              </a:r>
              <a:r>
                <a:rPr lang="en-US" sz="2400">
                  <a:cs typeface="Calibri"/>
                </a:rPr>
                <a:t> mod 2021</a:t>
              </a:r>
            </a:p>
            <a:p>
              <a:pPr algn="ctr"/>
              <a:r>
                <a:rPr lang="en-US" sz="2400">
                  <a:cs typeface="Calibri"/>
                </a:rPr>
                <a:t>S=402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988B9-2144-45D5-B0E6-8F4F04C6A3F9}"/>
                </a:ext>
              </a:extLst>
            </p:cNvPr>
            <p:cNvSpPr txBox="1"/>
            <p:nvPr/>
          </p:nvSpPr>
          <p:spPr>
            <a:xfrm>
              <a:off x="4725537" y="410527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Signature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55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Sending 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203" y="278982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340" y="2263254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Now Bob wants to send a signed message to Alice</a:t>
            </a:r>
          </a:p>
          <a:p>
            <a:r>
              <a:rPr lang="en-US" b="1">
                <a:cs typeface="Calibri" panose="020F0502020204030204"/>
              </a:rPr>
              <a:t>Bob's Public Key:</a:t>
            </a:r>
            <a:r>
              <a:rPr lang="en-US">
                <a:cs typeface="Calibri" panose="020F0502020204030204"/>
              </a:rPr>
              <a:t> (</a:t>
            </a:r>
            <a:r>
              <a:rPr lang="en-US">
                <a:ea typeface="+mn-lt"/>
                <a:cs typeface="+mn-lt"/>
              </a:rPr>
              <a:t>2021</a:t>
            </a:r>
            <a:r>
              <a:rPr lang="en-US">
                <a:cs typeface="Calibri" panose="020F0502020204030204"/>
              </a:rPr>
              <a:t>,155)</a:t>
            </a:r>
          </a:p>
          <a:p>
            <a:r>
              <a:rPr lang="en-US" b="1">
                <a:cs typeface="Calibri" panose="020F0502020204030204"/>
              </a:rPr>
              <a:t>Bob's Private Key:</a:t>
            </a:r>
            <a:r>
              <a:rPr lang="en-US">
                <a:cs typeface="Calibri" panose="020F0502020204030204"/>
              </a:rPr>
              <a:t> 1583</a:t>
            </a:r>
            <a:endParaRPr lang="en-US" i="1"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M:</a:t>
            </a:r>
            <a:r>
              <a:rPr lang="en-US">
                <a:ea typeface="+mn-lt"/>
                <a:cs typeface="+mn-lt"/>
              </a:rPr>
              <a:t> 411</a:t>
            </a:r>
          </a:p>
          <a:p>
            <a:r>
              <a:rPr lang="en-US" b="1">
                <a:ea typeface="+mn-lt"/>
                <a:cs typeface="+mn-lt"/>
              </a:rPr>
              <a:t>S</a:t>
            </a:r>
            <a:r>
              <a:rPr lang="en-US">
                <a:ea typeface="+mn-lt"/>
                <a:cs typeface="+mn-lt"/>
              </a:rPr>
              <a:t>=402</a:t>
            </a:r>
          </a:p>
          <a:p>
            <a:endParaRPr lang="en-US" i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ECD541-7433-4D4C-A969-1BB40A88B156}"/>
              </a:ext>
            </a:extLst>
          </p:cNvPr>
          <p:cNvGrpSpPr/>
          <p:nvPr/>
        </p:nvGrpSpPr>
        <p:grpSpPr>
          <a:xfrm>
            <a:off x="337782" y="4325200"/>
            <a:ext cx="11506835" cy="1738588"/>
            <a:chOff x="224051" y="3733797"/>
            <a:chExt cx="11506835" cy="1738588"/>
          </a:xfrm>
        </p:grpSpPr>
        <p:pic>
          <p:nvPicPr>
            <p:cNvPr id="14" name="Graphic 13" descr="Key">
              <a:extLst>
                <a:ext uri="{FF2B5EF4-FFF2-40B4-BE49-F238E27FC236}">
                  <a16:creationId xmlns:a16="http://schemas.microsoft.com/office/drawing/2014/main" id="{B4B69723-D0A2-4422-9A95-8EF3EEE8C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6502" y="4211471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5AE66D-ECC9-441E-8355-C5A24F666862}"/>
                </a:ext>
              </a:extLst>
            </p:cNvPr>
            <p:cNvSpPr txBox="1"/>
            <p:nvPr/>
          </p:nvSpPr>
          <p:spPr>
            <a:xfrm>
              <a:off x="2472519" y="5133831"/>
              <a:ext cx="218591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private key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AAB2FA-FB15-4DF7-93B5-782D19AD506D}"/>
                </a:ext>
              </a:extLst>
            </p:cNvPr>
            <p:cNvSpPr txBox="1"/>
            <p:nvPr/>
          </p:nvSpPr>
          <p:spPr>
            <a:xfrm>
              <a:off x="7795146" y="5122457"/>
              <a:ext cx="227690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public key</a:t>
              </a:r>
            </a:p>
          </p:txBody>
        </p:sp>
        <p:pic>
          <p:nvPicPr>
            <p:cNvPr id="17" name="Graphic 7" descr="Laptop">
              <a:extLst>
                <a:ext uri="{FF2B5EF4-FFF2-40B4-BE49-F238E27FC236}">
                  <a16:creationId xmlns:a16="http://schemas.microsoft.com/office/drawing/2014/main" id="{BC751FFE-EC76-4D1F-B3A6-2B2F03C8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7952" y="4014716"/>
              <a:ext cx="1392071" cy="1403444"/>
            </a:xfrm>
            <a:prstGeom prst="rect">
              <a:avLst/>
            </a:prstGeom>
          </p:spPr>
        </p:pic>
        <p:pic>
          <p:nvPicPr>
            <p:cNvPr id="18" name="Graphic 7" descr="Laptop">
              <a:extLst>
                <a:ext uri="{FF2B5EF4-FFF2-40B4-BE49-F238E27FC236}">
                  <a16:creationId xmlns:a16="http://schemas.microsoft.com/office/drawing/2014/main" id="{33085791-D1C1-4046-800A-81D504F8F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46525" y="4014716"/>
              <a:ext cx="1392071" cy="1403444"/>
            </a:xfrm>
            <a:prstGeom prst="rect">
              <a:avLst/>
            </a:prstGeom>
          </p:spPr>
        </p:pic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A9219BEF-B5D8-40DE-BEE2-262735A511E6}"/>
                </a:ext>
              </a:extLst>
            </p:cNvPr>
            <p:cNvSpPr/>
            <p:nvPr/>
          </p:nvSpPr>
          <p:spPr>
            <a:xfrm>
              <a:off x="224051" y="4256963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411</a:t>
              </a:r>
              <a:endParaRPr lang="en-US" sz="1600"/>
            </a:p>
          </p:txBody>
        </p:sp>
        <p:pic>
          <p:nvPicPr>
            <p:cNvPr id="20" name="Graphic 19" descr="Key">
              <a:extLst>
                <a:ext uri="{FF2B5EF4-FFF2-40B4-BE49-F238E27FC236}">
                  <a16:creationId xmlns:a16="http://schemas.microsoft.com/office/drawing/2014/main" id="{E4B3B234-95E2-4AAE-BB25-E06C04C6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2624" y="4230805"/>
              <a:ext cx="914400" cy="914400"/>
            </a:xfrm>
            <a:prstGeom prst="rect">
              <a:avLst/>
            </a:prstGeom>
          </p:spPr>
        </p:pic>
        <p:sp>
          <p:nvSpPr>
            <p:cNvPr id="21" name="Rectangle: Folded Corner 20">
              <a:extLst>
                <a:ext uri="{FF2B5EF4-FFF2-40B4-BE49-F238E27FC236}">
                  <a16:creationId xmlns:a16="http://schemas.microsoft.com/office/drawing/2014/main" id="{19E6379B-39A2-4308-9875-33FCAF642F9F}"/>
                </a:ext>
              </a:extLst>
            </p:cNvPr>
            <p:cNvSpPr/>
            <p:nvPr/>
          </p:nvSpPr>
          <p:spPr>
            <a:xfrm>
              <a:off x="4103427" y="4768753"/>
              <a:ext cx="909850" cy="36394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402</a:t>
              </a:r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D4297155-80A9-4275-982C-C7F917402CB0}"/>
                </a:ext>
              </a:extLst>
            </p:cNvPr>
            <p:cNvSpPr/>
            <p:nvPr/>
          </p:nvSpPr>
          <p:spPr>
            <a:xfrm>
              <a:off x="5237328" y="4387260"/>
              <a:ext cx="1717345" cy="489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9CAABF-23D3-4B1C-A8B3-85DCDA4E00B1}"/>
                </a:ext>
              </a:extLst>
            </p:cNvPr>
            <p:cNvSpPr txBox="1"/>
            <p:nvPr/>
          </p:nvSpPr>
          <p:spPr>
            <a:xfrm>
              <a:off x="1676400" y="3894160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Bob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9EEDB9-6908-4B4F-BB10-337943B77C5E}"/>
                </a:ext>
              </a:extLst>
            </p:cNvPr>
            <p:cNvSpPr txBox="1"/>
            <p:nvPr/>
          </p:nvSpPr>
          <p:spPr>
            <a:xfrm>
              <a:off x="9762698" y="3894159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Alice</a:t>
              </a:r>
            </a:p>
          </p:txBody>
        </p:sp>
        <p:sp>
          <p:nvSpPr>
            <p:cNvPr id="25" name="Rectangle: Folded Corner 24">
              <a:extLst>
                <a:ext uri="{FF2B5EF4-FFF2-40B4-BE49-F238E27FC236}">
                  <a16:creationId xmlns:a16="http://schemas.microsoft.com/office/drawing/2014/main" id="{3474B6F9-56AC-406B-BB48-C89938D98252}"/>
                </a:ext>
              </a:extLst>
            </p:cNvPr>
            <p:cNvSpPr/>
            <p:nvPr/>
          </p:nvSpPr>
          <p:spPr>
            <a:xfrm>
              <a:off x="4102289" y="3802037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411</a:t>
              </a:r>
              <a:endParaRPr lang="en-US" sz="1600"/>
            </a:p>
          </p:txBody>
        </p:sp>
        <p:sp>
          <p:nvSpPr>
            <p:cNvPr id="26" name="Rectangle: Folded Corner 25">
              <a:extLst>
                <a:ext uri="{FF2B5EF4-FFF2-40B4-BE49-F238E27FC236}">
                  <a16:creationId xmlns:a16="http://schemas.microsoft.com/office/drawing/2014/main" id="{C26C8F83-3C8D-4269-B6CB-26E317EE96E5}"/>
                </a:ext>
              </a:extLst>
            </p:cNvPr>
            <p:cNvSpPr/>
            <p:nvPr/>
          </p:nvSpPr>
          <p:spPr>
            <a:xfrm>
              <a:off x="7162799" y="4700513"/>
              <a:ext cx="909850" cy="36394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402</a:t>
              </a:r>
              <a:endParaRPr lang="en-US"/>
            </a:p>
          </p:txBody>
        </p:sp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CBA84151-E279-457E-95A8-D6DDC13F0707}"/>
                </a:ext>
              </a:extLst>
            </p:cNvPr>
            <p:cNvSpPr/>
            <p:nvPr/>
          </p:nvSpPr>
          <p:spPr>
            <a:xfrm>
              <a:off x="7161661" y="3733797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411</a:t>
              </a:r>
              <a:endParaRPr lang="en-US" sz="1600"/>
            </a:p>
          </p:txBody>
        </p:sp>
        <p:pic>
          <p:nvPicPr>
            <p:cNvPr id="28" name="Picture 24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9723F045-91A2-4E44-8253-A0D6B429B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556" r="45643" b="2143"/>
            <a:stretch/>
          </p:blipFill>
          <p:spPr>
            <a:xfrm>
              <a:off x="10968251" y="3899690"/>
              <a:ext cx="762635" cy="128241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D76BAED-B9FD-459F-88BE-A3198B6541F0}"/>
              </a:ext>
            </a:extLst>
          </p:cNvPr>
          <p:cNvSpPr txBox="1"/>
          <p:nvPr/>
        </p:nvSpPr>
        <p:spPr>
          <a:xfrm>
            <a:off x="3148083" y="4740320"/>
            <a:ext cx="1037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1583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046EC2-5105-419F-B176-09C945B5D6F5}"/>
              </a:ext>
            </a:extLst>
          </p:cNvPr>
          <p:cNvSpPr txBox="1"/>
          <p:nvPr/>
        </p:nvSpPr>
        <p:spPr>
          <a:xfrm>
            <a:off x="8300112" y="4706200"/>
            <a:ext cx="13897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(2021,155)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296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Validating 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203" y="278982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340" y="2263254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Now Bob wants to send a signed message to Alice</a:t>
            </a:r>
          </a:p>
          <a:p>
            <a:r>
              <a:rPr lang="en-US" b="1">
                <a:cs typeface="Calibri" panose="020F0502020204030204"/>
              </a:rPr>
              <a:t>Bob's Public Key:</a:t>
            </a:r>
            <a:r>
              <a:rPr lang="en-US">
                <a:cs typeface="Calibri" panose="020F0502020204030204"/>
              </a:rPr>
              <a:t> (</a:t>
            </a:r>
            <a:r>
              <a:rPr lang="en-US">
                <a:ea typeface="+mn-lt"/>
                <a:cs typeface="+mn-lt"/>
              </a:rPr>
              <a:t>2021</a:t>
            </a:r>
            <a:r>
              <a:rPr lang="en-US">
                <a:cs typeface="Calibri" panose="020F0502020204030204"/>
              </a:rPr>
              <a:t>,155)</a:t>
            </a:r>
          </a:p>
          <a:p>
            <a:r>
              <a:rPr lang="en-US" b="1">
                <a:cs typeface="Calibri" panose="020F0502020204030204"/>
              </a:rPr>
              <a:t>Bob's Private Key:</a:t>
            </a:r>
            <a:r>
              <a:rPr lang="en-US">
                <a:cs typeface="Calibri" panose="020F0502020204030204"/>
              </a:rPr>
              <a:t> 1583</a:t>
            </a:r>
            <a:endParaRPr lang="en-US" i="1"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M:</a:t>
            </a:r>
            <a:r>
              <a:rPr lang="en-US">
                <a:ea typeface="+mn-lt"/>
                <a:cs typeface="+mn-lt"/>
              </a:rPr>
              <a:t> 411</a:t>
            </a:r>
          </a:p>
          <a:p>
            <a:r>
              <a:rPr lang="en-US" b="1">
                <a:ea typeface="+mn-lt"/>
                <a:cs typeface="+mn-lt"/>
              </a:rPr>
              <a:t>S</a:t>
            </a:r>
            <a:r>
              <a:rPr lang="en-US">
                <a:ea typeface="+mn-lt"/>
                <a:cs typeface="+mn-lt"/>
              </a:rPr>
              <a:t>=402</a:t>
            </a:r>
          </a:p>
          <a:p>
            <a:endParaRPr lang="en-US" i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D47330-F294-4831-B91C-4BFA301A00D2}"/>
              </a:ext>
            </a:extLst>
          </p:cNvPr>
          <p:cNvGrpSpPr/>
          <p:nvPr/>
        </p:nvGrpSpPr>
        <p:grpSpPr>
          <a:xfrm>
            <a:off x="3719015" y="4002916"/>
            <a:ext cx="4742595" cy="2335330"/>
            <a:chOff x="3719015" y="4105274"/>
            <a:chExt cx="4742595" cy="23353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217CB4-5F48-4832-B7BF-DF3E2B2949F5}"/>
                </a:ext>
              </a:extLst>
            </p:cNvPr>
            <p:cNvSpPr/>
            <p:nvPr/>
          </p:nvSpPr>
          <p:spPr>
            <a:xfrm>
              <a:off x="3719015" y="4529919"/>
              <a:ext cx="4742595" cy="19106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cs typeface="Calibri"/>
                </a:rPr>
                <a:t>M' = 402</a:t>
              </a:r>
              <a:r>
                <a:rPr lang="en-US" sz="2400" baseline="30000">
                  <a:cs typeface="Calibri"/>
                </a:rPr>
                <a:t>155</a:t>
              </a:r>
              <a:r>
                <a:rPr lang="en-US" sz="2400">
                  <a:cs typeface="Calibri"/>
                </a:rPr>
                <a:t> mod 2021</a:t>
              </a:r>
            </a:p>
            <a:p>
              <a:pPr algn="ctr"/>
              <a:r>
                <a:rPr lang="en-US" sz="2400">
                  <a:cs typeface="Calibri"/>
                </a:rPr>
                <a:t>M'=402</a:t>
              </a:r>
            </a:p>
            <a:p>
              <a:pPr algn="ctr"/>
              <a:r>
                <a:rPr lang="en-US" sz="2400" i="1">
                  <a:cs typeface="Calibri"/>
                </a:rPr>
                <a:t>If</a:t>
              </a:r>
              <a:r>
                <a:rPr lang="en-US" sz="2400">
                  <a:cs typeface="Calibri"/>
                </a:rPr>
                <a:t> M'=M, return </a:t>
              </a:r>
              <a:r>
                <a:rPr lang="en-US" sz="2400" i="1">
                  <a:cs typeface="Calibri"/>
                </a:rPr>
                <a:t>true</a:t>
              </a:r>
            </a:p>
            <a:p>
              <a:pPr algn="ctr"/>
              <a:r>
                <a:rPr lang="en-US" sz="2400" i="1">
                  <a:cs typeface="Calibri"/>
                </a:rPr>
                <a:t>If</a:t>
              </a:r>
              <a:r>
                <a:rPr lang="en-US" sz="2400">
                  <a:cs typeface="Calibri"/>
                </a:rPr>
                <a:t> M'!=M, return </a:t>
              </a:r>
              <a:r>
                <a:rPr lang="en-US" sz="2400" i="1">
                  <a:cs typeface="Calibri"/>
                </a:rPr>
                <a:t>false</a:t>
              </a:r>
              <a:endParaRPr lang="en-US" sz="2400">
                <a:cs typeface="Calibri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32AF1E-9225-42EC-97A8-D79D79EA7067}"/>
                </a:ext>
              </a:extLst>
            </p:cNvPr>
            <p:cNvSpPr txBox="1"/>
            <p:nvPr/>
          </p:nvSpPr>
          <p:spPr>
            <a:xfrm>
              <a:off x="4725537" y="410527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Validating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214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Meeting point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963387E-12A5-4971-A828-42CF64A5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245" y="51270"/>
            <a:ext cx="1713062" cy="171306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Signatures provide message authenticity and integrity</a:t>
            </a:r>
            <a:endParaRPr lang="en-US"/>
          </a:p>
          <a:p>
            <a:pPr marL="514350" indent="-514350"/>
            <a:r>
              <a:rPr lang="en-US" sz="2400" dirty="0">
                <a:cs typeface="Calibri"/>
              </a:rPr>
              <a:t>Only the owner of the private key can sign a message</a:t>
            </a:r>
          </a:p>
          <a:p>
            <a:pPr marL="514350" indent="-514350"/>
            <a:r>
              <a:rPr lang="en-US" sz="2400" dirty="0">
                <a:cs typeface="Calibri"/>
              </a:rPr>
              <a:t>Anyone with his/her public key can verify the message</a:t>
            </a:r>
          </a:p>
          <a:p>
            <a:pPr marL="514350" indent="-514350"/>
            <a:r>
              <a:rPr lang="en-US" sz="2400" dirty="0">
                <a:cs typeface="Calibri"/>
              </a:rPr>
              <a:t>The signature depends on the data, therefore a signature cannot be used to other data/messages</a:t>
            </a:r>
          </a:p>
          <a:p>
            <a:pPr marL="971550" lvl="1" indent="-514350"/>
            <a:r>
              <a:rPr lang="en-US" sz="2000" dirty="0">
                <a:cs typeface="Calibri"/>
              </a:rPr>
              <a:t>It is not the same as a human handwritten </a:t>
            </a:r>
            <a:r>
              <a:rPr lang="en-US" sz="2000" dirty="0" err="1">
                <a:cs typeface="Calibri"/>
              </a:rPr>
              <a:t>signture</a:t>
            </a:r>
          </a:p>
          <a:p>
            <a:pPr marL="514350" indent="-514350"/>
            <a:r>
              <a:rPr lang="en-US" sz="2400" dirty="0">
                <a:cs typeface="Calibri"/>
              </a:rPr>
              <a:t>The sender needs to send the signature and the message</a:t>
            </a:r>
          </a:p>
          <a:p>
            <a:pPr marL="514350" indent="-514350"/>
            <a:r>
              <a:rPr lang="en-US" sz="2400" dirty="0">
                <a:cs typeface="Calibri"/>
              </a:rPr>
              <a:t>The receiver needs to use the public key, the signature and the message to validate the integrity and authenticity</a:t>
            </a:r>
          </a:p>
          <a:p>
            <a:pPr marL="514350" indent="-514350"/>
            <a:endParaRPr lang="en-US" sz="2400">
              <a:cs typeface="Calibri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602EDEB-4A7B-40F7-97FE-3DC658D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47097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bg1">
                    <a:lumMod val="75000"/>
                  </a:schemeClr>
                </a:solidFill>
                <a:cs typeface="Calibri Light"/>
              </a:rPr>
              <a:t>Signtures guarantee integrity and authentication.</a:t>
            </a:r>
            <a:br>
              <a:rPr lang="en-US" sz="3600">
                <a:solidFill>
                  <a:schemeClr val="bg1">
                    <a:lumMod val="75000"/>
                  </a:schemeClr>
                </a:solidFill>
                <a:cs typeface="Calibri Light"/>
              </a:rPr>
            </a:br>
            <a:r>
              <a:rPr lang="en-US" sz="3600">
                <a:solidFill>
                  <a:srgbClr val="000000"/>
                </a:solidFill>
                <a:cs typeface="Calibri Light"/>
              </a:rPr>
              <a:t>Can</a:t>
            </a:r>
            <a:r>
              <a:rPr lang="en-US" sz="3600">
                <a:cs typeface="Calibri Light"/>
              </a:rPr>
              <a:t> we guarantee integrity with a simple solution?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0DC66C-F7F1-45E2-A5E1-E313A7B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93101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Hash Function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Hash functions also provide integrity </a:t>
            </a:r>
          </a:p>
          <a:p>
            <a:r>
              <a:rPr lang="en-US" sz="2400">
                <a:ea typeface="+mn-lt"/>
                <a:cs typeface="+mn-lt"/>
              </a:rPr>
              <a:t>They are cheaper – but don't provide authenticity</a:t>
            </a:r>
          </a:p>
          <a:p>
            <a:r>
              <a:rPr lang="en-US" sz="2400">
                <a:ea typeface="+mn-lt"/>
                <a:cs typeface="+mn-lt"/>
              </a:rPr>
              <a:t>A Hash function receives as an input an arbitrary size  and outputs a fixed sized string</a:t>
            </a:r>
          </a:p>
          <a:p>
            <a:r>
              <a:rPr lang="en-US" sz="2400">
                <a:ea typeface="+mn-lt"/>
                <a:cs typeface="+mn-lt"/>
              </a:rPr>
              <a:t>The most important feature of these functions is that they are deterministic</a:t>
            </a:r>
          </a:p>
          <a:p>
            <a:r>
              <a:rPr lang="en-US" sz="2400">
                <a:ea typeface="+mn-lt"/>
                <a:cs typeface="+mn-lt"/>
              </a:rPr>
              <a:t>In other words, for the same input they produce always the same ouput</a:t>
            </a: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07676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Hash Function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B0DD49-6CD1-4814-90BB-94D109720BB8}"/>
              </a:ext>
            </a:extLst>
          </p:cNvPr>
          <p:cNvGrpSpPr/>
          <p:nvPr/>
        </p:nvGrpSpPr>
        <p:grpSpPr>
          <a:xfrm>
            <a:off x="932597" y="1944806"/>
            <a:ext cx="10334388" cy="2972936"/>
            <a:chOff x="928805" y="1774209"/>
            <a:chExt cx="10334388" cy="297293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FA8BF4-946A-4BB1-A82E-D41BB32848C5}"/>
                </a:ext>
              </a:extLst>
            </p:cNvPr>
            <p:cNvGrpSpPr/>
            <p:nvPr/>
          </p:nvGrpSpPr>
          <p:grpSpPr>
            <a:xfrm>
              <a:off x="928806" y="1774209"/>
              <a:ext cx="10334387" cy="1403444"/>
              <a:chOff x="928806" y="2729552"/>
              <a:chExt cx="10334387" cy="1403444"/>
            </a:xfrm>
          </p:grpSpPr>
          <p:pic>
            <p:nvPicPr>
              <p:cNvPr id="5" name="Graphic 7" descr="Laptop">
                <a:extLst>
                  <a:ext uri="{FF2B5EF4-FFF2-40B4-BE49-F238E27FC236}">
                    <a16:creationId xmlns:a16="http://schemas.microsoft.com/office/drawing/2014/main" id="{2812126B-C43C-48DC-8453-F3CCB0879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2239" y="2729552"/>
                <a:ext cx="1392071" cy="1403444"/>
              </a:xfrm>
              <a:prstGeom prst="rect">
                <a:avLst/>
              </a:prstGeom>
            </p:spPr>
          </p:pic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11C7C9BC-96A0-451E-81EC-D8473D20ED80}"/>
                  </a:ext>
                </a:extLst>
              </p:cNvPr>
              <p:cNvSpPr/>
              <p:nvPr/>
            </p:nvSpPr>
            <p:spPr>
              <a:xfrm>
                <a:off x="928806" y="2928582"/>
                <a:ext cx="1990297" cy="100083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cs typeface="Calibri"/>
                  </a:rPr>
                  <a:t>Hello world</a:t>
                </a:r>
                <a:endParaRPr lang="en-US" sz="1600"/>
              </a:p>
            </p:txBody>
          </p:sp>
          <p:sp>
            <p:nvSpPr>
              <p:cNvPr id="10" name="Rectangle: Folded Corner 9">
                <a:extLst>
                  <a:ext uri="{FF2B5EF4-FFF2-40B4-BE49-F238E27FC236}">
                    <a16:creationId xmlns:a16="http://schemas.microsoft.com/office/drawing/2014/main" id="{FE69D922-2B4B-4E48-B528-3A891EF0B8A8}"/>
                  </a:ext>
                </a:extLst>
              </p:cNvPr>
              <p:cNvSpPr/>
              <p:nvPr/>
            </p:nvSpPr>
            <p:spPr>
              <a:xfrm>
                <a:off x="9272896" y="2928582"/>
                <a:ext cx="1990297" cy="100083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cs typeface="Calibri"/>
                  </a:rPr>
                  <a:t>OD%O$ASL&amp;/DFOR4562ODL"%</a:t>
                </a:r>
                <a:endParaRPr lang="en-US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35B9E7AC-D542-42C2-AAE7-9CF7A3496181}"/>
                  </a:ext>
                </a:extLst>
              </p:cNvPr>
              <p:cNvSpPr/>
              <p:nvPr/>
            </p:nvSpPr>
            <p:spPr>
              <a:xfrm>
                <a:off x="3847910" y="3184478"/>
                <a:ext cx="614151" cy="4890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2ABC9135-AAC0-400B-8077-09A4CC808BE1}"/>
                  </a:ext>
                </a:extLst>
              </p:cNvPr>
              <p:cNvSpPr/>
              <p:nvPr/>
            </p:nvSpPr>
            <p:spPr>
              <a:xfrm>
                <a:off x="7729940" y="3184478"/>
                <a:ext cx="614151" cy="4890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023449-1609-4987-80C4-24D873E25D97}"/>
                </a:ext>
              </a:extLst>
            </p:cNvPr>
            <p:cNvGrpSpPr/>
            <p:nvPr/>
          </p:nvGrpSpPr>
          <p:grpSpPr>
            <a:xfrm>
              <a:off x="928805" y="3343701"/>
              <a:ext cx="10334387" cy="1403444"/>
              <a:chOff x="928806" y="2729552"/>
              <a:chExt cx="10334387" cy="1403444"/>
            </a:xfrm>
          </p:grpSpPr>
          <p:pic>
            <p:nvPicPr>
              <p:cNvPr id="16" name="Graphic 7" descr="Laptop">
                <a:extLst>
                  <a:ext uri="{FF2B5EF4-FFF2-40B4-BE49-F238E27FC236}">
                    <a16:creationId xmlns:a16="http://schemas.microsoft.com/office/drawing/2014/main" id="{C7E65051-FE26-4589-ADB8-B06972A33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2239" y="2729552"/>
                <a:ext cx="1392071" cy="1403444"/>
              </a:xfrm>
              <a:prstGeom prst="rect">
                <a:avLst/>
              </a:prstGeom>
            </p:spPr>
          </p:pic>
          <p:sp>
            <p:nvSpPr>
              <p:cNvPr id="17" name="Rectangle: Folded Corner 16">
                <a:extLst>
                  <a:ext uri="{FF2B5EF4-FFF2-40B4-BE49-F238E27FC236}">
                    <a16:creationId xmlns:a16="http://schemas.microsoft.com/office/drawing/2014/main" id="{ACA73D5C-2D0E-40A3-8247-0F5BFD7F8A21}"/>
                  </a:ext>
                </a:extLst>
              </p:cNvPr>
              <p:cNvSpPr/>
              <p:nvPr/>
            </p:nvSpPr>
            <p:spPr>
              <a:xfrm>
                <a:off x="928806" y="2928582"/>
                <a:ext cx="1990297" cy="100083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cs typeface="Calibri"/>
                  </a:rPr>
                  <a:t>Hello </a:t>
                </a:r>
                <a:r>
                  <a:rPr lang="en-US" sz="1600" b="1" u="sng">
                    <a:cs typeface="Calibri"/>
                  </a:rPr>
                  <a:t>W</a:t>
                </a:r>
                <a:r>
                  <a:rPr lang="en-US" sz="1600">
                    <a:cs typeface="Calibri"/>
                  </a:rPr>
                  <a:t>orld</a:t>
                </a:r>
                <a:endParaRPr lang="en-US" sz="1600"/>
              </a:p>
            </p:txBody>
          </p:sp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AD07096F-E4B7-4315-B05B-D039A3A2AE5F}"/>
                  </a:ext>
                </a:extLst>
              </p:cNvPr>
              <p:cNvSpPr/>
              <p:nvPr/>
            </p:nvSpPr>
            <p:spPr>
              <a:xfrm>
                <a:off x="9272896" y="2928582"/>
                <a:ext cx="1990297" cy="100083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cs typeface="Calibri"/>
                  </a:rPr>
                  <a:t>OP#$kfjr4%&amp;DASCdlfkgg4$(/F</a:t>
                </a:r>
                <a:endParaRPr lang="en-US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BFBC991C-6B81-4043-8E6C-BA66A83E0170}"/>
                  </a:ext>
                </a:extLst>
              </p:cNvPr>
              <p:cNvSpPr/>
              <p:nvPr/>
            </p:nvSpPr>
            <p:spPr>
              <a:xfrm>
                <a:off x="3847910" y="3184478"/>
                <a:ext cx="614151" cy="4890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B2F58772-1DAB-4B74-B3D8-1617EEC67B87}"/>
                  </a:ext>
                </a:extLst>
              </p:cNvPr>
              <p:cNvSpPr/>
              <p:nvPr/>
            </p:nvSpPr>
            <p:spPr>
              <a:xfrm>
                <a:off x="7729940" y="3184478"/>
                <a:ext cx="614151" cy="4890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0CD81E-4013-4141-B1A2-887D4E8840E2}"/>
              </a:ext>
            </a:extLst>
          </p:cNvPr>
          <p:cNvSpPr txBox="1"/>
          <p:nvPr/>
        </p:nvSpPr>
        <p:spPr>
          <a:xfrm>
            <a:off x="1494430" y="15740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82AA43-13E5-4F31-8901-E856F1958C99}"/>
              </a:ext>
            </a:extLst>
          </p:cNvPr>
          <p:cNvSpPr txBox="1"/>
          <p:nvPr/>
        </p:nvSpPr>
        <p:spPr>
          <a:xfrm>
            <a:off x="9728579" y="15740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071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Blockchain core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Blockchain technology has three key parts:</a:t>
            </a:r>
            <a:endParaRPr lang="en-US" sz="2400">
              <a:cs typeface="Calibri"/>
            </a:endParaRPr>
          </a:p>
          <a:p>
            <a:pPr marL="742950" lvl="1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9283F542-CB93-4EC7-B709-1BC792016EB3}"/>
              </a:ext>
            </a:extLst>
          </p:cNvPr>
          <p:cNvGraphicFramePr/>
          <p:nvPr/>
        </p:nvGraphicFramePr>
        <p:xfrm>
          <a:off x="2575775" y="2436713"/>
          <a:ext cx="7032171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Footer Placeholder 6">
            <a:extLst>
              <a:ext uri="{FF2B5EF4-FFF2-40B4-BE49-F238E27FC236}">
                <a16:creationId xmlns:a16="http://schemas.microsoft.com/office/drawing/2014/main" id="{AFE2D06D-E7B6-4DDA-BE3F-CD6FC25F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93925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Discussion slide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814514-7FB2-47EE-B513-741D5E9B9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Can you think of a hash function solution?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pic>
        <p:nvPicPr>
          <p:cNvPr id="9" name="Graphic 9" descr="Boardroom">
            <a:extLst>
              <a:ext uri="{FF2B5EF4-FFF2-40B4-BE49-F238E27FC236}">
                <a16:creationId xmlns:a16="http://schemas.microsoft.com/office/drawing/2014/main" id="{B9B6A89D-3517-4AEB-92CD-5D296480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277" y="-155812"/>
            <a:ext cx="1846997" cy="1858370"/>
          </a:xfrm>
          <a:prstGeom prst="rect">
            <a:avLst/>
          </a:prstGeom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2279136-3CD1-471F-8DF1-1AFB435A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47358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It is a one-way function; it is infeasible to find the inverse function of the hash function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If you change one bit in the input the output should change drastically (this is called the avalanche effect)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 few important properties that these functions guarantee: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Given M it should be easy to compute H(M) = </a:t>
            </a:r>
            <a:r>
              <a:rPr lang="en-US" sz="2000" i="1" dirty="0">
                <a:ea typeface="+mn-lt"/>
                <a:cs typeface="+mn-lt"/>
              </a:rPr>
              <a:t>hash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Given</a:t>
            </a:r>
            <a:r>
              <a:rPr lang="en-US" sz="2000" i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i="1" dirty="0">
                <a:ea typeface="+mn-lt"/>
                <a:cs typeface="+mn-lt"/>
              </a:rPr>
              <a:t>hash </a:t>
            </a:r>
            <a:r>
              <a:rPr lang="en-US" sz="2000" dirty="0">
                <a:ea typeface="+mn-lt"/>
                <a:cs typeface="+mn-lt"/>
              </a:rPr>
              <a:t>it is infeasible to find M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It is hard to find M' and M such that H(M') = H(M)</a:t>
            </a:r>
          </a:p>
          <a:p>
            <a:pPr lvl="1"/>
            <a:endParaRPr lang="en-US" sz="20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96595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SHA (Secure Hash Algorithm) is cryptographic hash function. </a:t>
            </a:r>
          </a:p>
          <a:p>
            <a:r>
              <a:rPr lang="en-US" sz="2400">
                <a:ea typeface="+mn-lt"/>
                <a:cs typeface="+mn-lt"/>
              </a:rPr>
              <a:t>A cryptographic hash is like a signature for a data set, or like the fingerprints of the data. 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SHA256 algorithm generates an almost-unique, </a:t>
            </a:r>
            <a:r>
              <a:rPr lang="en-US" sz="2400" b="1">
                <a:ea typeface="+mn-lt"/>
                <a:cs typeface="+mn-lt"/>
              </a:rPr>
              <a:t>fixed size</a:t>
            </a:r>
            <a:r>
              <a:rPr lang="en-US" sz="2400">
                <a:ea typeface="+mn-lt"/>
                <a:cs typeface="+mn-lt"/>
              </a:rPr>
              <a:t> 256-bit (32-byte) hash.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 is suitable for checking integrity of your data, challenge hash authentication, anti-tamper, digital signatures, blockchain.</a:t>
            </a:r>
            <a:endParaRPr lang="en-US">
              <a:cs typeface="Calibri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2009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SHA (Secure Hash Algorithm) is cryptographic hash function. </a:t>
            </a:r>
          </a:p>
          <a:p>
            <a:r>
              <a:rPr lang="en-US" sz="2400">
                <a:ea typeface="+mn-lt"/>
                <a:cs typeface="+mn-lt"/>
              </a:rPr>
              <a:t>A cryptographic hash is like a signature for a data set, or like the fingerprints of the data. 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SHA256 algorithm generates an almost-unique, </a:t>
            </a:r>
            <a:r>
              <a:rPr lang="en-US" sz="2400" b="1">
                <a:ea typeface="+mn-lt"/>
                <a:cs typeface="+mn-lt"/>
              </a:rPr>
              <a:t>fixed size</a:t>
            </a:r>
            <a:r>
              <a:rPr lang="en-US" sz="2400">
                <a:ea typeface="+mn-lt"/>
                <a:cs typeface="+mn-lt"/>
              </a:rPr>
              <a:t> 256-bit (32-byte) hash.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 is suitable for checking integrity of your data, challenge hash authentication, anti-tamper, digital signatures, blockchain.</a:t>
            </a:r>
            <a:endParaRPr lang="en-US">
              <a:cs typeface="Calibri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2F03E5B-1309-411D-ADE3-97C63A35B8F5}"/>
              </a:ext>
            </a:extLst>
          </p:cNvPr>
          <p:cNvSpPr/>
          <p:nvPr/>
        </p:nvSpPr>
        <p:spPr>
          <a:xfrm>
            <a:off x="8789158" y="5078855"/>
            <a:ext cx="2843282" cy="1148685"/>
          </a:xfrm>
          <a:prstGeom prst="wedgeEllipseCallou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MD5 is no longer secure!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7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Input: any size</a:t>
            </a:r>
            <a:endParaRPr lang="en-US"/>
          </a:p>
          <a:p>
            <a:r>
              <a:rPr lang="en-US">
                <a:cs typeface="Calibri"/>
              </a:rPr>
              <a:t>Block: 512 bits</a:t>
            </a:r>
          </a:p>
          <a:p>
            <a:r>
              <a:rPr lang="en-US">
                <a:cs typeface="Calibri"/>
              </a:rPr>
              <a:t>Output: 256 bits</a:t>
            </a:r>
          </a:p>
          <a:p>
            <a:r>
              <a:rPr lang="en-US">
                <a:cs typeface="Calibri"/>
              </a:rPr>
              <a:t>Rounds: 64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6" name="Picture 7" descr="A picture containing object, clock, sign&#10;&#10;Description automatically generated">
            <a:extLst>
              <a:ext uri="{FF2B5EF4-FFF2-40B4-BE49-F238E27FC236}">
                <a16:creationId xmlns:a16="http://schemas.microsoft.com/office/drawing/2014/main" id="{3395D8B5-B425-41AD-B7B1-D3D048E6E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94579" y="2404550"/>
            <a:ext cx="7576780" cy="2901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F55D6-9662-41D2-AAD0-815D704E9108}"/>
              </a:ext>
            </a:extLst>
          </p:cNvPr>
          <p:cNvSpPr txBox="1"/>
          <p:nvPr/>
        </p:nvSpPr>
        <p:spPr>
          <a:xfrm>
            <a:off x="6020938" y="5033324"/>
            <a:ext cx="4688002" cy="29475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936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Step1 </a:t>
            </a:r>
            <a:r>
              <a:rPr lang="en-US" sz="2400">
                <a:ea typeface="+mn-lt"/>
                <a:cs typeface="+mn-lt"/>
              </a:rPr>
              <a:t>add the padding to the input message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M + P + 64 = n x 512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M = length of original message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P = padded bits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08437-9420-477B-8E24-549D558C1F46}"/>
              </a:ext>
            </a:extLst>
          </p:cNvPr>
          <p:cNvSpPr/>
          <p:nvPr/>
        </p:nvSpPr>
        <p:spPr>
          <a:xfrm>
            <a:off x="1555845" y="4950725"/>
            <a:ext cx="3889612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Message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69BE-44C0-4584-A561-A082C8803D0E}"/>
              </a:ext>
            </a:extLst>
          </p:cNvPr>
          <p:cNvSpPr/>
          <p:nvPr/>
        </p:nvSpPr>
        <p:spPr>
          <a:xfrm>
            <a:off x="5525068" y="4950724"/>
            <a:ext cx="3889612" cy="523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1000000....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570C86-BCC1-459F-BF57-AEBFF137F427}"/>
              </a:ext>
            </a:extLst>
          </p:cNvPr>
          <p:cNvSpPr/>
          <p:nvPr/>
        </p:nvSpPr>
        <p:spPr>
          <a:xfrm>
            <a:off x="9460172" y="4950723"/>
            <a:ext cx="671015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7247C-1D06-4D60-B110-ACA73F5681D8}"/>
              </a:ext>
            </a:extLst>
          </p:cNvPr>
          <p:cNvSpPr txBox="1"/>
          <p:nvPr/>
        </p:nvSpPr>
        <p:spPr>
          <a:xfrm>
            <a:off x="2980757" y="560794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M bits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660AA-DCE2-4663-BE0A-68F7A71ACC5C}"/>
              </a:ext>
            </a:extLst>
          </p:cNvPr>
          <p:cNvSpPr txBox="1"/>
          <p:nvPr/>
        </p:nvSpPr>
        <p:spPr>
          <a:xfrm>
            <a:off x="9463443" y="553970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64 bits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A37C7-9A68-4D9D-966A-1717DF464F46}"/>
              </a:ext>
            </a:extLst>
          </p:cNvPr>
          <p:cNvSpPr txBox="1"/>
          <p:nvPr/>
        </p:nvSpPr>
        <p:spPr>
          <a:xfrm>
            <a:off x="5096160" y="4186307"/>
            <a:ext cx="2015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Nx512 bits </a:t>
            </a:r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81B0D50-629C-4BDE-B279-FF7EB634BE9A}"/>
              </a:ext>
            </a:extLst>
          </p:cNvPr>
          <p:cNvSpPr/>
          <p:nvPr/>
        </p:nvSpPr>
        <p:spPr>
          <a:xfrm rot="5400000">
            <a:off x="5731104" y="432748"/>
            <a:ext cx="204715" cy="8541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6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Step1 </a:t>
            </a:r>
            <a:r>
              <a:rPr lang="en-US" sz="2400">
                <a:ea typeface="+mn-lt"/>
                <a:cs typeface="+mn-lt"/>
              </a:rPr>
              <a:t>add the padding to the input message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M + P + 64 = n x 512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M = length of original message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P = padded bits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08437-9420-477B-8E24-549D558C1F46}"/>
              </a:ext>
            </a:extLst>
          </p:cNvPr>
          <p:cNvSpPr/>
          <p:nvPr/>
        </p:nvSpPr>
        <p:spPr>
          <a:xfrm>
            <a:off x="1555845" y="4950725"/>
            <a:ext cx="3889612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Message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69BE-44C0-4584-A561-A082C8803D0E}"/>
              </a:ext>
            </a:extLst>
          </p:cNvPr>
          <p:cNvSpPr/>
          <p:nvPr/>
        </p:nvSpPr>
        <p:spPr>
          <a:xfrm>
            <a:off x="5525068" y="4950724"/>
            <a:ext cx="3889612" cy="523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1000000....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570C86-BCC1-459F-BF57-AEBFF137F427}"/>
              </a:ext>
            </a:extLst>
          </p:cNvPr>
          <p:cNvSpPr/>
          <p:nvPr/>
        </p:nvSpPr>
        <p:spPr>
          <a:xfrm>
            <a:off x="9460172" y="4950723"/>
            <a:ext cx="671015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7247C-1D06-4D60-B110-ACA73F5681D8}"/>
              </a:ext>
            </a:extLst>
          </p:cNvPr>
          <p:cNvSpPr txBox="1"/>
          <p:nvPr/>
        </p:nvSpPr>
        <p:spPr>
          <a:xfrm>
            <a:off x="2980757" y="560794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M bits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660AA-DCE2-4663-BE0A-68F7A71ACC5C}"/>
              </a:ext>
            </a:extLst>
          </p:cNvPr>
          <p:cNvSpPr txBox="1"/>
          <p:nvPr/>
        </p:nvSpPr>
        <p:spPr>
          <a:xfrm>
            <a:off x="9463443" y="553970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64 bits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A37C7-9A68-4D9D-966A-1717DF464F46}"/>
              </a:ext>
            </a:extLst>
          </p:cNvPr>
          <p:cNvSpPr txBox="1"/>
          <p:nvPr/>
        </p:nvSpPr>
        <p:spPr>
          <a:xfrm>
            <a:off x="5096160" y="4186307"/>
            <a:ext cx="2015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Nx512 bits </a:t>
            </a:r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81B0D50-629C-4BDE-B279-FF7EB634BE9A}"/>
              </a:ext>
            </a:extLst>
          </p:cNvPr>
          <p:cNvSpPr/>
          <p:nvPr/>
        </p:nvSpPr>
        <p:spPr>
          <a:xfrm rot="5400000">
            <a:off x="5731104" y="432748"/>
            <a:ext cx="204715" cy="8541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521812B-2FD7-4D60-AFAF-F56AD4F94D74}"/>
              </a:ext>
            </a:extLst>
          </p:cNvPr>
          <p:cNvSpPr/>
          <p:nvPr/>
        </p:nvSpPr>
        <p:spPr>
          <a:xfrm>
            <a:off x="7638339" y="3518603"/>
            <a:ext cx="3650775" cy="119417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The appended bit begin with ‘1’ and the following bits must be ‘0’ till we are exactly 64 bits less than the multiple of 512.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854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Step1 </a:t>
            </a:r>
            <a:r>
              <a:rPr lang="en-US" sz="2400">
                <a:ea typeface="+mn-lt"/>
                <a:cs typeface="+mn-lt"/>
              </a:rPr>
              <a:t>add the padding to the input message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M + P + 64 = n x 512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M = length of original message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P = padded bits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08437-9420-477B-8E24-549D558C1F46}"/>
              </a:ext>
            </a:extLst>
          </p:cNvPr>
          <p:cNvSpPr/>
          <p:nvPr/>
        </p:nvSpPr>
        <p:spPr>
          <a:xfrm>
            <a:off x="1555845" y="4950725"/>
            <a:ext cx="3889612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Message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69BE-44C0-4584-A561-A082C8803D0E}"/>
              </a:ext>
            </a:extLst>
          </p:cNvPr>
          <p:cNvSpPr/>
          <p:nvPr/>
        </p:nvSpPr>
        <p:spPr>
          <a:xfrm>
            <a:off x="5525068" y="4950724"/>
            <a:ext cx="3889612" cy="523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1000000....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570C86-BCC1-459F-BF57-AEBFF137F427}"/>
              </a:ext>
            </a:extLst>
          </p:cNvPr>
          <p:cNvSpPr/>
          <p:nvPr/>
        </p:nvSpPr>
        <p:spPr>
          <a:xfrm>
            <a:off x="9460172" y="4950723"/>
            <a:ext cx="671015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7247C-1D06-4D60-B110-ACA73F5681D8}"/>
              </a:ext>
            </a:extLst>
          </p:cNvPr>
          <p:cNvSpPr txBox="1"/>
          <p:nvPr/>
        </p:nvSpPr>
        <p:spPr>
          <a:xfrm>
            <a:off x="2980757" y="560794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M bits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660AA-DCE2-4663-BE0A-68F7A71ACC5C}"/>
              </a:ext>
            </a:extLst>
          </p:cNvPr>
          <p:cNvSpPr txBox="1"/>
          <p:nvPr/>
        </p:nvSpPr>
        <p:spPr>
          <a:xfrm>
            <a:off x="9463443" y="553970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64 bits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A37C7-9A68-4D9D-966A-1717DF464F46}"/>
              </a:ext>
            </a:extLst>
          </p:cNvPr>
          <p:cNvSpPr txBox="1"/>
          <p:nvPr/>
        </p:nvSpPr>
        <p:spPr>
          <a:xfrm>
            <a:off x="5096160" y="4186307"/>
            <a:ext cx="2015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Nx512 bits </a:t>
            </a:r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81B0D50-629C-4BDE-B279-FF7EB634BE9A}"/>
              </a:ext>
            </a:extLst>
          </p:cNvPr>
          <p:cNvSpPr/>
          <p:nvPr/>
        </p:nvSpPr>
        <p:spPr>
          <a:xfrm rot="5400000">
            <a:off x="5731104" y="432748"/>
            <a:ext cx="204715" cy="8541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521812B-2FD7-4D60-AFAF-F56AD4F94D74}"/>
              </a:ext>
            </a:extLst>
          </p:cNvPr>
          <p:cNvSpPr/>
          <p:nvPr/>
        </p:nvSpPr>
        <p:spPr>
          <a:xfrm>
            <a:off x="8696040" y="3484484"/>
            <a:ext cx="3343701" cy="119417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Length bits which is equivalent to 64 bits, to the overall message to make the entire thing an exact multiple of 512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888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358E10-7D3E-4B31-A71E-C4FB2A1CA48F}"/>
              </a:ext>
            </a:extLst>
          </p:cNvPr>
          <p:cNvSpPr/>
          <p:nvPr/>
        </p:nvSpPr>
        <p:spPr>
          <a:xfrm>
            <a:off x="441277" y="3085533"/>
            <a:ext cx="10645249" cy="32754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ea typeface="+mn-lt"/>
                <a:cs typeface="+mn-lt"/>
              </a:rPr>
              <a:t>k[0..63] :=
   0x428a2f98, 0x71374491, 0xb5c0fbcf, 0xe9b5dba5, 0x3956c25b, 0x59f111f1, 0x923f82a4, 0xab1c5ed5,
   0xd807aa98, 0x12835b01, 0x243185be, 0x550c7dc3, 0x72be5d74, 0x80deb1fe, 0x9bdc06a7, 0xc19bf174,
   0xe49b69c1, 0xefbe4786, 0x0fc19dc6, 0x240ca1cc, 0x2de92c6f, 0x4a7484aa, 0x5cb0a9dc, 0x76f988da,
   0x983e5152, 0xa831c66d, 0xb00327c8, 0xbf597fc7, 0xc6e00bf3, 0xd5a79147, 0x06ca6351, 0x14292967,
   0x27b70a85, 0x2e1b2138, 0x4d2c6dfc, 0x53380d13, 0x650a7354, 0x766a0abb, 0x81c2c92e, 0x92722c85,
   0xa2bfe8a1, 0xa81a664b, 0xc24b8b70, 0xc76c51a3, 0xd192e819, 0xd6990624, 0xf40e3585, 0x106aa070,
   0x19a4c116, 0x1e376c08, 0x2748774c, 0x34b0bcb5, 0x391c0cb3, 0x4ed8aa4a, 0x5b9cca4f, 0x682e6ff3,
   0x748f82ee, 0x78a5636f, 0x84c87814, 0x8cc70208, 0x90befffa, 0xa4506ceb, 0xbef9a3f7, 0xc67178f2</a:t>
            </a:r>
            <a:endParaRPr lang="en-US" sz="140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7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Step2 </a:t>
            </a:r>
            <a:r>
              <a:rPr lang="en-US" sz="2400">
                <a:ea typeface="+mn-lt"/>
                <a:cs typeface="+mn-lt"/>
              </a:rPr>
              <a:t>Initialize the buffers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8152263" y="1197592"/>
            <a:ext cx="2081281" cy="263856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ea typeface="+mn-lt"/>
                <a:cs typeface="+mn-lt"/>
              </a:rPr>
              <a:t>a = 0x6a09e667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b = 0xbb67ae85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c = 0x3c6ef372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d = 0xa54ff53a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e = 0x510e527f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f = 0x9b05688c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g = 0x1f83d9ab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h = 0x5be0cd19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044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Step3 </a:t>
            </a:r>
            <a:r>
              <a:rPr lang="en-US" sz="2400">
                <a:ea typeface="+mn-lt"/>
                <a:cs typeface="+mn-lt"/>
              </a:rPr>
              <a:t>Compression function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ea typeface="+mn-lt"/>
                <a:cs typeface="+mn-lt"/>
              </a:rPr>
              <a:t>The entire message (n x 512 bits long) is divided into </a:t>
            </a:r>
            <a:r>
              <a:rPr lang="en-US" sz="2000" i="1">
                <a:ea typeface="+mn-lt"/>
                <a:cs typeface="+mn-lt"/>
              </a:rPr>
              <a:t>n</a:t>
            </a:r>
            <a:r>
              <a:rPr lang="en-US" sz="2000">
                <a:ea typeface="+mn-lt"/>
                <a:cs typeface="+mn-lt"/>
              </a:rPr>
              <a:t> chunks of 512 bits.</a:t>
            </a:r>
          </a:p>
          <a:p>
            <a:pPr algn="ctr"/>
            <a:r>
              <a:rPr lang="en-US" sz="2000">
                <a:ea typeface="+mn-lt"/>
                <a:cs typeface="+mn-lt"/>
              </a:rPr>
              <a:t> Each of these 512 bits, are then put through 64 rounds of operations.</a:t>
            </a:r>
          </a:p>
          <a:p>
            <a:pPr algn="ctr"/>
            <a:r>
              <a:rPr lang="en-US" sz="2000">
                <a:ea typeface="+mn-lt"/>
                <a:cs typeface="+mn-lt"/>
              </a:rPr>
              <a:t> The output is the input for the chunk</a:t>
            </a:r>
            <a:endParaRPr lang="en-US" sz="20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0DC9A-70F2-4B94-9F73-BB093D93FF5A}"/>
              </a:ext>
            </a:extLst>
          </p:cNvPr>
          <p:cNvSpPr/>
          <p:nvPr/>
        </p:nvSpPr>
        <p:spPr>
          <a:xfrm>
            <a:off x="839337" y="4723261"/>
            <a:ext cx="1194178" cy="909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512 bit chunk 1</a:t>
            </a:r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A4D78CC-833A-4DFB-B202-8AB6D23BA9E5}"/>
              </a:ext>
            </a:extLst>
          </p:cNvPr>
          <p:cNvSpPr/>
          <p:nvPr/>
        </p:nvSpPr>
        <p:spPr>
          <a:xfrm>
            <a:off x="2149362" y="4904028"/>
            <a:ext cx="978089" cy="4890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DE39C-68C7-4783-8234-DED0B17C3D91}"/>
              </a:ext>
            </a:extLst>
          </p:cNvPr>
          <p:cNvSpPr/>
          <p:nvPr/>
        </p:nvSpPr>
        <p:spPr>
          <a:xfrm>
            <a:off x="3432411" y="4188723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W[0] &amp; K[0]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3F193-4C58-45A7-9C3D-7B68DBE1AEC8}"/>
              </a:ext>
            </a:extLst>
          </p:cNvPr>
          <p:cNvSpPr/>
          <p:nvPr/>
        </p:nvSpPr>
        <p:spPr>
          <a:xfrm>
            <a:off x="6639634" y="4188723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1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5F2FEB-5EC9-4E03-BCEB-2687F17EC5D2}"/>
              </a:ext>
            </a:extLst>
          </p:cNvPr>
          <p:cNvCxnSpPr/>
          <p:nvPr/>
        </p:nvCxnSpPr>
        <p:spPr>
          <a:xfrm>
            <a:off x="5360855" y="4377092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C07237-529B-4011-96F3-0D3E4D9C2671}"/>
              </a:ext>
            </a:extLst>
          </p:cNvPr>
          <p:cNvCxnSpPr>
            <a:cxnSpLocks/>
          </p:cNvCxnSpPr>
          <p:nvPr/>
        </p:nvCxnSpPr>
        <p:spPr>
          <a:xfrm>
            <a:off x="8556705" y="4377091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C7D6E7-396E-42FB-B4DE-DCA19742C1C0}"/>
              </a:ext>
            </a:extLst>
          </p:cNvPr>
          <p:cNvCxnSpPr>
            <a:cxnSpLocks/>
          </p:cNvCxnSpPr>
          <p:nvPr/>
        </p:nvCxnSpPr>
        <p:spPr>
          <a:xfrm>
            <a:off x="9250466" y="4388463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4F396-9E65-490B-8E18-1CE267370ADB}"/>
              </a:ext>
            </a:extLst>
          </p:cNvPr>
          <p:cNvSpPr/>
          <p:nvPr/>
        </p:nvSpPr>
        <p:spPr>
          <a:xfrm>
            <a:off x="3432410" y="4723261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 &amp; K[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9FE68E-7F2A-4176-AF81-47E4BEC0AC64}"/>
              </a:ext>
            </a:extLst>
          </p:cNvPr>
          <p:cNvCxnSpPr>
            <a:cxnSpLocks/>
          </p:cNvCxnSpPr>
          <p:nvPr/>
        </p:nvCxnSpPr>
        <p:spPr>
          <a:xfrm>
            <a:off x="5360854" y="4911629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0DE2C8-C6AD-4C46-81B7-3C2659255E39}"/>
              </a:ext>
            </a:extLst>
          </p:cNvPr>
          <p:cNvCxnSpPr>
            <a:cxnSpLocks/>
          </p:cNvCxnSpPr>
          <p:nvPr/>
        </p:nvCxnSpPr>
        <p:spPr>
          <a:xfrm>
            <a:off x="8556704" y="4911629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C11E0-F108-4B55-B3B0-11A6051CF622}"/>
              </a:ext>
            </a:extLst>
          </p:cNvPr>
          <p:cNvSpPr/>
          <p:nvPr/>
        </p:nvSpPr>
        <p:spPr>
          <a:xfrm>
            <a:off x="6673753" y="4700512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</a:t>
            </a:r>
            <a:r>
              <a:rPr lang="en-US" err="1">
                <a:cs typeface="Calibri"/>
              </a:rPr>
              <a:t>i</a:t>
            </a:r>
            <a:endParaRPr lang="en-US" err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169BCD-7330-417D-9195-D9D91435CC28}"/>
              </a:ext>
            </a:extLst>
          </p:cNvPr>
          <p:cNvCxnSpPr>
            <a:cxnSpLocks/>
          </p:cNvCxnSpPr>
          <p:nvPr/>
        </p:nvCxnSpPr>
        <p:spPr>
          <a:xfrm>
            <a:off x="9250465" y="4934373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D0F0C33-2E39-4627-B3E9-C38344CB2D4F}"/>
              </a:ext>
            </a:extLst>
          </p:cNvPr>
          <p:cNvSpPr/>
          <p:nvPr/>
        </p:nvSpPr>
        <p:spPr>
          <a:xfrm>
            <a:off x="3432409" y="5269171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W[63] &amp; K[63]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BBD4FB-2451-4AC8-B949-EE8CA97ABFB8}"/>
              </a:ext>
            </a:extLst>
          </p:cNvPr>
          <p:cNvCxnSpPr>
            <a:cxnSpLocks/>
          </p:cNvCxnSpPr>
          <p:nvPr/>
        </p:nvCxnSpPr>
        <p:spPr>
          <a:xfrm>
            <a:off x="5360853" y="5457540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F58FBF-81DB-4FC9-87CE-C931AA83CC0A}"/>
              </a:ext>
            </a:extLst>
          </p:cNvPr>
          <p:cNvCxnSpPr>
            <a:cxnSpLocks/>
          </p:cNvCxnSpPr>
          <p:nvPr/>
        </p:nvCxnSpPr>
        <p:spPr>
          <a:xfrm>
            <a:off x="8556703" y="5457539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5648FC-3DC0-4DE6-9EE7-26C0E1FB28E0}"/>
              </a:ext>
            </a:extLst>
          </p:cNvPr>
          <p:cNvSpPr/>
          <p:nvPr/>
        </p:nvSpPr>
        <p:spPr>
          <a:xfrm>
            <a:off x="6673752" y="5246422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64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BAF52-90F4-400F-92FE-B1B6574189FF}"/>
              </a:ext>
            </a:extLst>
          </p:cNvPr>
          <p:cNvCxnSpPr>
            <a:cxnSpLocks/>
          </p:cNvCxnSpPr>
          <p:nvPr/>
        </p:nvCxnSpPr>
        <p:spPr>
          <a:xfrm>
            <a:off x="7635480" y="6117181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39AD9-A516-42F8-AAA6-B97402FB55DE}"/>
              </a:ext>
            </a:extLst>
          </p:cNvPr>
          <p:cNvCxnSpPr>
            <a:cxnSpLocks/>
          </p:cNvCxnSpPr>
          <p:nvPr/>
        </p:nvCxnSpPr>
        <p:spPr>
          <a:xfrm>
            <a:off x="7624106" y="5605387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5EFC89-ED8D-4321-9803-A00894214277}"/>
              </a:ext>
            </a:extLst>
          </p:cNvPr>
          <p:cNvSpPr txBox="1"/>
          <p:nvPr/>
        </p:nvSpPr>
        <p:spPr>
          <a:xfrm>
            <a:off x="8331105" y="5806268"/>
            <a:ext cx="15945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 for the next chunk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25C1A-B4FB-46E8-B0FE-1432F78EEF15}"/>
              </a:ext>
            </a:extLst>
          </p:cNvPr>
          <p:cNvSpPr/>
          <p:nvPr/>
        </p:nvSpPr>
        <p:spPr>
          <a:xfrm>
            <a:off x="9983336" y="5667230"/>
            <a:ext cx="1194178" cy="909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512 bit chunk 2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842C59-1091-49EE-AC5F-6BDFAB1846C6}"/>
              </a:ext>
            </a:extLst>
          </p:cNvPr>
          <p:cNvSpPr txBox="1"/>
          <p:nvPr/>
        </p:nvSpPr>
        <p:spPr>
          <a:xfrm>
            <a:off x="3997940" y="3827342"/>
            <a:ext cx="1594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32bits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E9E8C-4848-4125-8217-FD736112F166}"/>
              </a:ext>
            </a:extLst>
          </p:cNvPr>
          <p:cNvSpPr txBox="1"/>
          <p:nvPr/>
        </p:nvSpPr>
        <p:spPr>
          <a:xfrm>
            <a:off x="7182417" y="3827341"/>
            <a:ext cx="1594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128bits</a:t>
            </a:r>
          </a:p>
        </p:txBody>
      </p:sp>
    </p:spTree>
    <p:extLst>
      <p:ext uri="{BB962C8B-B14F-4D97-AF65-F5344CB8AC3E}">
        <p14:creationId xmlns:p14="http://schemas.microsoft.com/office/powerpoint/2010/main" val="13702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A system is said secure if it guarantees the following properties</a:t>
            </a:r>
          </a:p>
          <a:p>
            <a:pPr marL="514350" indent="-514350"/>
            <a:r>
              <a:rPr lang="en-US" sz="2400">
                <a:cs typeface="Calibri"/>
              </a:rPr>
              <a:t>Confidentiality</a:t>
            </a:r>
          </a:p>
          <a:p>
            <a:pPr marL="514350" indent="-514350"/>
            <a:r>
              <a:rPr lang="en-US" sz="2400">
                <a:cs typeface="Calibri"/>
              </a:rPr>
              <a:t>Integrity</a:t>
            </a:r>
          </a:p>
          <a:p>
            <a:pPr marL="514350" indent="-514350"/>
            <a:r>
              <a:rPr lang="en-US" sz="2400">
                <a:cs typeface="Calibri"/>
              </a:rPr>
              <a:t>Authenticity</a:t>
            </a:r>
          </a:p>
          <a:p>
            <a:pPr marL="514350" indent="-514350"/>
            <a:r>
              <a:rPr lang="en-US" sz="2400">
                <a:cs typeface="Calibri"/>
              </a:rPr>
              <a:t>Availability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A38EC3-FAD3-48FC-B4F5-B4AF6277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4805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Step3 </a:t>
            </a:r>
            <a:r>
              <a:rPr lang="en-US" sz="2400">
                <a:ea typeface="+mn-lt"/>
                <a:cs typeface="+mn-lt"/>
              </a:rPr>
              <a:t>Compression function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ea typeface="+mn-lt"/>
                <a:cs typeface="+mn-lt"/>
              </a:rPr>
              <a:t>The entire message (n x 512 bits long) is divided into </a:t>
            </a:r>
            <a:r>
              <a:rPr lang="en-US" sz="2000" i="1">
                <a:ea typeface="+mn-lt"/>
                <a:cs typeface="+mn-lt"/>
              </a:rPr>
              <a:t>n</a:t>
            </a:r>
            <a:r>
              <a:rPr lang="en-US" sz="2000">
                <a:ea typeface="+mn-lt"/>
                <a:cs typeface="+mn-lt"/>
              </a:rPr>
              <a:t> chunks of 512 bits.</a:t>
            </a:r>
          </a:p>
          <a:p>
            <a:pPr algn="ctr"/>
            <a:r>
              <a:rPr lang="en-US" sz="2000">
                <a:ea typeface="+mn-lt"/>
                <a:cs typeface="+mn-lt"/>
              </a:rPr>
              <a:t> Each of these 512 bits, are then put through 64 rounds of operations.</a:t>
            </a:r>
          </a:p>
          <a:p>
            <a:pPr algn="ctr"/>
            <a:r>
              <a:rPr lang="en-US" sz="2000">
                <a:ea typeface="+mn-lt"/>
                <a:cs typeface="+mn-lt"/>
              </a:rPr>
              <a:t> The output is the input for the chunk</a:t>
            </a:r>
            <a:endParaRPr lang="en-US" sz="20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0DC9A-70F2-4B94-9F73-BB093D93FF5A}"/>
              </a:ext>
            </a:extLst>
          </p:cNvPr>
          <p:cNvSpPr/>
          <p:nvPr/>
        </p:nvSpPr>
        <p:spPr>
          <a:xfrm>
            <a:off x="839337" y="4723261"/>
            <a:ext cx="1194178" cy="909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512 bit chunk 1</a:t>
            </a:r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A4D78CC-833A-4DFB-B202-8AB6D23BA9E5}"/>
              </a:ext>
            </a:extLst>
          </p:cNvPr>
          <p:cNvSpPr/>
          <p:nvPr/>
        </p:nvSpPr>
        <p:spPr>
          <a:xfrm>
            <a:off x="2149362" y="4904028"/>
            <a:ext cx="978089" cy="4890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DE39C-68C7-4783-8234-DED0B17C3D91}"/>
              </a:ext>
            </a:extLst>
          </p:cNvPr>
          <p:cNvSpPr/>
          <p:nvPr/>
        </p:nvSpPr>
        <p:spPr>
          <a:xfrm>
            <a:off x="3432411" y="4188723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W[0] &amp; K[0]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3F193-4C58-45A7-9C3D-7B68DBE1AEC8}"/>
              </a:ext>
            </a:extLst>
          </p:cNvPr>
          <p:cNvSpPr/>
          <p:nvPr/>
        </p:nvSpPr>
        <p:spPr>
          <a:xfrm>
            <a:off x="6639634" y="4188723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1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5F2FEB-5EC9-4E03-BCEB-2687F17EC5D2}"/>
              </a:ext>
            </a:extLst>
          </p:cNvPr>
          <p:cNvCxnSpPr/>
          <p:nvPr/>
        </p:nvCxnSpPr>
        <p:spPr>
          <a:xfrm>
            <a:off x="5360855" y="4377092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C07237-529B-4011-96F3-0D3E4D9C2671}"/>
              </a:ext>
            </a:extLst>
          </p:cNvPr>
          <p:cNvCxnSpPr>
            <a:cxnSpLocks/>
          </p:cNvCxnSpPr>
          <p:nvPr/>
        </p:nvCxnSpPr>
        <p:spPr>
          <a:xfrm>
            <a:off x="8556705" y="4377091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C7D6E7-396E-42FB-B4DE-DCA19742C1C0}"/>
              </a:ext>
            </a:extLst>
          </p:cNvPr>
          <p:cNvCxnSpPr>
            <a:cxnSpLocks/>
          </p:cNvCxnSpPr>
          <p:nvPr/>
        </p:nvCxnSpPr>
        <p:spPr>
          <a:xfrm>
            <a:off x="9250466" y="4388463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4F396-9E65-490B-8E18-1CE267370ADB}"/>
              </a:ext>
            </a:extLst>
          </p:cNvPr>
          <p:cNvSpPr/>
          <p:nvPr/>
        </p:nvSpPr>
        <p:spPr>
          <a:xfrm>
            <a:off x="3432410" y="4723261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 &amp; K[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9FE68E-7F2A-4176-AF81-47E4BEC0AC64}"/>
              </a:ext>
            </a:extLst>
          </p:cNvPr>
          <p:cNvCxnSpPr>
            <a:cxnSpLocks/>
          </p:cNvCxnSpPr>
          <p:nvPr/>
        </p:nvCxnSpPr>
        <p:spPr>
          <a:xfrm>
            <a:off x="5360854" y="4911629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0DE2C8-C6AD-4C46-81B7-3C2659255E39}"/>
              </a:ext>
            </a:extLst>
          </p:cNvPr>
          <p:cNvCxnSpPr>
            <a:cxnSpLocks/>
          </p:cNvCxnSpPr>
          <p:nvPr/>
        </p:nvCxnSpPr>
        <p:spPr>
          <a:xfrm>
            <a:off x="8556704" y="4911629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C11E0-F108-4B55-B3B0-11A6051CF622}"/>
              </a:ext>
            </a:extLst>
          </p:cNvPr>
          <p:cNvSpPr/>
          <p:nvPr/>
        </p:nvSpPr>
        <p:spPr>
          <a:xfrm>
            <a:off x="6673753" y="4700512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</a:t>
            </a:r>
            <a:r>
              <a:rPr lang="en-US" err="1">
                <a:cs typeface="Calibri"/>
              </a:rPr>
              <a:t>i</a:t>
            </a:r>
            <a:endParaRPr lang="en-US" err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169BCD-7330-417D-9195-D9D91435CC28}"/>
              </a:ext>
            </a:extLst>
          </p:cNvPr>
          <p:cNvCxnSpPr>
            <a:cxnSpLocks/>
          </p:cNvCxnSpPr>
          <p:nvPr/>
        </p:nvCxnSpPr>
        <p:spPr>
          <a:xfrm>
            <a:off x="9250465" y="4934373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D0F0C33-2E39-4627-B3E9-C38344CB2D4F}"/>
              </a:ext>
            </a:extLst>
          </p:cNvPr>
          <p:cNvSpPr/>
          <p:nvPr/>
        </p:nvSpPr>
        <p:spPr>
          <a:xfrm>
            <a:off x="3432409" y="5269171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W[63] &amp; K[63]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BBD4FB-2451-4AC8-B949-EE8CA97ABFB8}"/>
              </a:ext>
            </a:extLst>
          </p:cNvPr>
          <p:cNvCxnSpPr>
            <a:cxnSpLocks/>
          </p:cNvCxnSpPr>
          <p:nvPr/>
        </p:nvCxnSpPr>
        <p:spPr>
          <a:xfrm>
            <a:off x="5360853" y="5457540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F58FBF-81DB-4FC9-87CE-C931AA83CC0A}"/>
              </a:ext>
            </a:extLst>
          </p:cNvPr>
          <p:cNvCxnSpPr>
            <a:cxnSpLocks/>
          </p:cNvCxnSpPr>
          <p:nvPr/>
        </p:nvCxnSpPr>
        <p:spPr>
          <a:xfrm>
            <a:off x="8556703" y="5457539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5648FC-3DC0-4DE6-9EE7-26C0E1FB28E0}"/>
              </a:ext>
            </a:extLst>
          </p:cNvPr>
          <p:cNvSpPr/>
          <p:nvPr/>
        </p:nvSpPr>
        <p:spPr>
          <a:xfrm>
            <a:off x="6673752" y="5246422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64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BAF52-90F4-400F-92FE-B1B6574189FF}"/>
              </a:ext>
            </a:extLst>
          </p:cNvPr>
          <p:cNvCxnSpPr>
            <a:cxnSpLocks/>
          </p:cNvCxnSpPr>
          <p:nvPr/>
        </p:nvCxnSpPr>
        <p:spPr>
          <a:xfrm>
            <a:off x="7635480" y="6117181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39AD9-A516-42F8-AAA6-B97402FB55DE}"/>
              </a:ext>
            </a:extLst>
          </p:cNvPr>
          <p:cNvCxnSpPr>
            <a:cxnSpLocks/>
          </p:cNvCxnSpPr>
          <p:nvPr/>
        </p:nvCxnSpPr>
        <p:spPr>
          <a:xfrm>
            <a:off x="7624106" y="5605387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5EFC89-ED8D-4321-9803-A00894214277}"/>
              </a:ext>
            </a:extLst>
          </p:cNvPr>
          <p:cNvSpPr txBox="1"/>
          <p:nvPr/>
        </p:nvSpPr>
        <p:spPr>
          <a:xfrm>
            <a:off x="8331105" y="5806268"/>
            <a:ext cx="15945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 for the next chunk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25C1A-B4FB-46E8-B0FE-1432F78EEF15}"/>
              </a:ext>
            </a:extLst>
          </p:cNvPr>
          <p:cNvSpPr/>
          <p:nvPr/>
        </p:nvSpPr>
        <p:spPr>
          <a:xfrm>
            <a:off x="9983336" y="5667230"/>
            <a:ext cx="1194178" cy="909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512 bit chunk 2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842C59-1091-49EE-AC5F-6BDFAB1846C6}"/>
              </a:ext>
            </a:extLst>
          </p:cNvPr>
          <p:cNvSpPr txBox="1"/>
          <p:nvPr/>
        </p:nvSpPr>
        <p:spPr>
          <a:xfrm>
            <a:off x="3997940" y="3827342"/>
            <a:ext cx="1594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32bits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E9E8C-4848-4125-8217-FD736112F166}"/>
              </a:ext>
            </a:extLst>
          </p:cNvPr>
          <p:cNvSpPr txBox="1"/>
          <p:nvPr/>
        </p:nvSpPr>
        <p:spPr>
          <a:xfrm>
            <a:off x="7182417" y="3827341"/>
            <a:ext cx="1594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128bits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28BAAED6-26D1-45A1-88A2-4C6FB318015D}"/>
              </a:ext>
            </a:extLst>
          </p:cNvPr>
          <p:cNvSpPr/>
          <p:nvPr/>
        </p:nvSpPr>
        <p:spPr>
          <a:xfrm>
            <a:off x="2452189" y="1858127"/>
            <a:ext cx="5823044" cy="2138147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>
                <a:ea typeface="+mn-lt"/>
                <a:cs typeface="+mn-lt"/>
              </a:rPr>
              <a:t>W(</a:t>
            </a:r>
            <a:r>
              <a:rPr lang="en-US" sz="1600" b="1" err="1">
                <a:ea typeface="+mn-lt"/>
                <a:cs typeface="+mn-lt"/>
              </a:rPr>
              <a:t>i</a:t>
            </a:r>
            <a:r>
              <a:rPr lang="en-US" sz="1600" b="1">
                <a:ea typeface="+mn-lt"/>
                <a:cs typeface="+mn-lt"/>
              </a:rPr>
              <a:t>) = Wⁱ⁻¹⁶ + σ⁰ + Wⁱ⁻⁷ + σ¹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where: 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σ⁰ = </a:t>
            </a:r>
            <a:r>
              <a:rPr lang="en-US" sz="1600">
                <a:ea typeface="+mn-lt"/>
                <a:cs typeface="+mn-lt"/>
              </a:rPr>
              <a:t>(Wⁱ⁻¹⁵ ROTR⁷(x)) XOR (Wⁱ⁻¹⁵ ROTR¹⁸(x)) XOR (Wⁱ⁻¹⁵ SHR³(x))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σ¹</a:t>
            </a:r>
            <a:r>
              <a:rPr lang="en-US" sz="1600">
                <a:ea typeface="+mn-lt"/>
                <a:cs typeface="+mn-lt"/>
              </a:rPr>
              <a:t> = (Wⁱ⁻² ROTR¹⁷(x)) XOR (Wⁱ⁻² ROTR¹⁹(x)) XOR (Wⁱ⁻² SHR¹⁰(x))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ROTRⁿ(x)</a:t>
            </a:r>
            <a:r>
              <a:rPr lang="en-US" sz="1600">
                <a:ea typeface="+mn-lt"/>
                <a:cs typeface="+mn-lt"/>
              </a:rPr>
              <a:t> = Circular right rotation of 'x' by 'n' bits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SHRⁿ(x)</a:t>
            </a:r>
            <a:r>
              <a:rPr lang="en-US" sz="1600">
                <a:ea typeface="+mn-lt"/>
                <a:cs typeface="+mn-lt"/>
              </a:rPr>
              <a:t>  = Circular right shift of 'x' by 'n' bits</a:t>
            </a:r>
            <a:endParaRPr lang="en-US" sz="1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6664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7B55A14-AFD0-4BF9-8489-587F5D90732D}"/>
              </a:ext>
            </a:extLst>
          </p:cNvPr>
          <p:cNvSpPr/>
          <p:nvPr/>
        </p:nvSpPr>
        <p:spPr>
          <a:xfrm>
            <a:off x="498143" y="2906586"/>
            <a:ext cx="4867700" cy="20357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ea typeface="+mn-lt"/>
                <a:cs typeface="+mn-lt"/>
              </a:rPr>
              <a:t>Ch(E, F, G) = (E AND F) XOR ((NOT E) AND G)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Ma(A, B, C) = (A AND B) XOR (A AND C) XOR (B AND C)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   ∑(A)    = (A &gt;&gt;&gt; 2) XOR (A &gt;&gt;&gt; 13) XOR (A &gt;&gt;&gt; 22)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   ∑(E)    = (E &gt;&gt;&gt; 6) XOR (E &gt;&gt;&gt; 11) XOR (E &gt;&gt;&gt; 25)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             = addition modulo 2</a:t>
            </a:r>
            <a:endParaRPr lang="en-US" sz="160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Step3 </a:t>
            </a:r>
            <a:r>
              <a:rPr lang="en-US" sz="2400">
                <a:ea typeface="+mn-lt"/>
                <a:cs typeface="+mn-lt"/>
              </a:rPr>
              <a:t>Compression function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29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5C5D361A-BE18-445D-B5BC-50BAD48D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0908" y="1722768"/>
            <a:ext cx="6496332" cy="46180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AA17F3-9DAD-4E73-B96B-67F71E0ED334}"/>
              </a:ext>
            </a:extLst>
          </p:cNvPr>
          <p:cNvSpPr txBox="1"/>
          <p:nvPr/>
        </p:nvSpPr>
        <p:spPr>
          <a:xfrm>
            <a:off x="6737444" y="6169996"/>
            <a:ext cx="292517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36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9E53565F-13FA-4390-915A-6637FF178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598" t="41944" r="69083" b="50497"/>
          <a:stretch/>
        </p:blipFill>
        <p:spPr>
          <a:xfrm>
            <a:off x="834482" y="4351379"/>
            <a:ext cx="263738" cy="2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79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7B55A14-AFD0-4BF9-8489-587F5D90732D}"/>
              </a:ext>
            </a:extLst>
          </p:cNvPr>
          <p:cNvSpPr/>
          <p:nvPr/>
        </p:nvSpPr>
        <p:spPr>
          <a:xfrm>
            <a:off x="498143" y="2906586"/>
            <a:ext cx="4867700" cy="20357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ea typeface="+mn-lt"/>
                <a:cs typeface="+mn-lt"/>
              </a:rPr>
              <a:t>Ch(E, F, G) = (E AND F) XOR ((NOT E) AND G)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Ma(A, B, C) = (A AND B) XOR (A AND C) XOR (B AND C)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   ∑(A)    = (A &gt;&gt;&gt; 2) XOR (A &gt;&gt;&gt; 13) XOR (A &gt;&gt;&gt; 22)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   ∑(E)    = (E &gt;&gt;&gt; 6) XOR (E &gt;&gt;&gt; 11) XOR (E &gt;&gt;&gt; 25)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             = addition modulo 2</a:t>
            </a:r>
            <a:endParaRPr lang="en-US" sz="160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Step3 </a:t>
            </a:r>
            <a:r>
              <a:rPr lang="en-US" sz="2400">
                <a:ea typeface="+mn-lt"/>
                <a:cs typeface="+mn-lt"/>
              </a:rPr>
              <a:t>Compression function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29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5C5D361A-BE18-445D-B5BC-50BAD48D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0908" y="1722768"/>
            <a:ext cx="6496332" cy="46180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AA17F3-9DAD-4E73-B96B-67F71E0ED334}"/>
              </a:ext>
            </a:extLst>
          </p:cNvPr>
          <p:cNvSpPr txBox="1"/>
          <p:nvPr/>
        </p:nvSpPr>
        <p:spPr>
          <a:xfrm>
            <a:off x="6737444" y="6169996"/>
            <a:ext cx="292517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36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9E53565F-13FA-4390-915A-6637FF178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598" t="41944" r="69083" b="50497"/>
          <a:stretch/>
        </p:blipFill>
        <p:spPr>
          <a:xfrm>
            <a:off x="834482" y="4351379"/>
            <a:ext cx="263738" cy="26400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7AE4539-E5D4-4297-A40E-702EC50C1692}"/>
              </a:ext>
            </a:extLst>
          </p:cNvPr>
          <p:cNvSpPr/>
          <p:nvPr/>
        </p:nvSpPr>
        <p:spPr>
          <a:xfrm>
            <a:off x="1931158" y="2815601"/>
            <a:ext cx="8325132" cy="1853819"/>
          </a:xfrm>
          <a:prstGeom prst="wedgeEllipseCallou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Calibri"/>
              </a:rPr>
              <a:t>In a near future, SHA256 may no longer be secure. People </a:t>
            </a:r>
            <a:r>
              <a:rPr lang="en-US" sz="2800">
                <a:cs typeface="Calibri"/>
              </a:rPr>
              <a:t>are slowly moving to SHA512.</a:t>
            </a:r>
          </a:p>
        </p:txBody>
      </p:sp>
    </p:spTree>
    <p:extLst>
      <p:ext uri="{BB962C8B-B14F-4D97-AF65-F5344CB8AC3E}">
        <p14:creationId xmlns:p14="http://schemas.microsoft.com/office/powerpoint/2010/main" val="4067273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Meeting point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963387E-12A5-4971-A828-42CF64A5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245" y="51270"/>
            <a:ext cx="1713062" cy="171306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 dirty="0">
                <a:cs typeface="Calibri"/>
              </a:rPr>
              <a:t>Cryptographic hash functions are one-way functions</a:t>
            </a:r>
            <a:endParaRPr lang="en-US" dirty="0">
              <a:cs typeface="Calibri"/>
            </a:endParaRPr>
          </a:p>
          <a:p>
            <a:pPr marL="971550" lvl="1"/>
            <a:r>
              <a:rPr lang="en-US" sz="2000" dirty="0">
                <a:cs typeface="Calibri"/>
              </a:rPr>
              <a:t>This means it (should be) is impossible to find the input based on the output</a:t>
            </a:r>
            <a:endParaRPr lang="en-US" dirty="0">
              <a:cs typeface="Calibri"/>
            </a:endParaRPr>
          </a:p>
          <a:p>
            <a:pPr marL="514350" indent="-514350"/>
            <a:r>
              <a:rPr lang="en-US" sz="2400" dirty="0">
                <a:cs typeface="Calibri"/>
              </a:rPr>
              <a:t>They are also deterministic</a:t>
            </a:r>
          </a:p>
          <a:p>
            <a:pPr marL="971550" lvl="1"/>
            <a:r>
              <a:rPr lang="en-US" sz="2000" dirty="0">
                <a:cs typeface="Calibri"/>
              </a:rPr>
              <a:t>This means that for the same input the output is always the same</a:t>
            </a:r>
          </a:p>
          <a:p>
            <a:pPr marL="514350" indent="-514350"/>
            <a:r>
              <a:rPr lang="en-US" sz="2400" dirty="0">
                <a:cs typeface="Calibri"/>
              </a:rPr>
              <a:t>The hash function output has a fixed size output, the input can have any size</a:t>
            </a:r>
          </a:p>
          <a:p>
            <a:pPr marL="514350" indent="-514350"/>
            <a:r>
              <a:rPr lang="en-US" sz="2400" dirty="0">
                <a:cs typeface="Calibri"/>
              </a:rPr>
              <a:t>It guarantees integrity, it can be used – with caution – to encrypt data</a:t>
            </a:r>
          </a:p>
          <a:p>
            <a:pPr marL="514350" indent="-514350"/>
            <a:endParaRPr lang="en-US" sz="2400" dirty="0">
              <a:cs typeface="Calibri"/>
            </a:endParaRPr>
          </a:p>
          <a:p>
            <a:pPr marL="971550" lvl="1"/>
            <a:endParaRPr lang="en-US" sz="2000" dirty="0">
              <a:cs typeface="Calibri"/>
            </a:endParaRPr>
          </a:p>
          <a:p>
            <a:pPr marL="514350" indent="-514350"/>
            <a:endParaRPr lang="en-US" sz="2400" dirty="0">
              <a:cs typeface="Calibri"/>
            </a:endParaRPr>
          </a:p>
          <a:p>
            <a:pPr marL="514350" indent="-514350"/>
            <a:endParaRPr lang="en-US" sz="2400">
              <a:cs typeface="Calibri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602EDEB-4A7B-40F7-97FE-3DC658D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58645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cs typeface="Calibri Light"/>
              </a:rPr>
              <a:t>Coding time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2400" dirty="0">
              <a:cs typeface="Calibri"/>
            </a:endParaRPr>
          </a:p>
          <a:p>
            <a:pPr marL="514350" indent="-514350"/>
            <a:endParaRPr lang="en-US" sz="2400" dirty="0">
              <a:cs typeface="Calibri"/>
            </a:endParaRPr>
          </a:p>
          <a:p>
            <a:pPr marL="514350" indent="-514350"/>
            <a:r>
              <a:rPr lang="en-US" sz="2400" dirty="0">
                <a:cs typeface="Calibri"/>
              </a:rPr>
              <a:t>Python overview</a:t>
            </a:r>
          </a:p>
          <a:p>
            <a:pPr marL="971550" lvl="1"/>
            <a:r>
              <a:rPr lang="en-US" sz="2000" dirty="0">
                <a:cs typeface="Calibri"/>
              </a:rPr>
              <a:t>Basic structures</a:t>
            </a:r>
          </a:p>
          <a:p>
            <a:pPr marL="514350" indent="-514350"/>
            <a:r>
              <a:rPr lang="en-US" sz="2400" dirty="0">
                <a:cs typeface="Calibri"/>
              </a:rPr>
              <a:t>Signature example: RSA</a:t>
            </a:r>
          </a:p>
          <a:p>
            <a:pPr marL="514350" indent="-514350"/>
            <a:r>
              <a:rPr lang="en-US" sz="2400" dirty="0">
                <a:cs typeface="Calibri"/>
              </a:rPr>
              <a:t>Hash function example: SHA256</a:t>
            </a:r>
          </a:p>
          <a:p>
            <a:pPr marL="514350" indent="-514350"/>
            <a:endParaRPr lang="en-US" sz="2400" dirty="0">
              <a:cs typeface="Calibri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602EDEB-4A7B-40F7-97FE-3DC658D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9" name="Graphic 9" descr="Typewriter">
            <a:extLst>
              <a:ext uri="{FF2B5EF4-FFF2-40B4-BE49-F238E27FC236}">
                <a16:creationId xmlns:a16="http://schemas.microsoft.com/office/drawing/2014/main" id="{BA20E633-8A8E-4D9E-9A7A-6EB63244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1329" y="106007"/>
            <a:ext cx="1460310" cy="1471683"/>
          </a:xfrm>
        </p:spPr>
      </p:pic>
    </p:spTree>
    <p:extLst>
      <p:ext uri="{BB962C8B-B14F-4D97-AF65-F5344CB8AC3E}">
        <p14:creationId xmlns:p14="http://schemas.microsoft.com/office/powerpoint/2010/main" val="154923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Confidentiality:</a:t>
            </a:r>
          </a:p>
          <a:p>
            <a:pPr marL="514350" indent="-514350"/>
            <a:r>
              <a:rPr lang="en-US" sz="2400">
                <a:cs typeface="Calibri"/>
              </a:rPr>
              <a:t>Only authorized people can see the data</a:t>
            </a:r>
          </a:p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Imagine that we have Bob, Alice and Trent</a:t>
            </a:r>
          </a:p>
          <a:p>
            <a:pPr marL="514350" indent="-514350"/>
            <a:r>
              <a:rPr lang="en-US" sz="2400">
                <a:cs typeface="Calibri"/>
              </a:rPr>
              <a:t>Bob sends as letter to Alice and only Alice should read the text</a:t>
            </a:r>
          </a:p>
          <a:p>
            <a:pPr marL="514350" indent="-514350"/>
            <a:r>
              <a:rPr lang="en-US" sz="2400">
                <a:cs typeface="Calibri"/>
              </a:rPr>
              <a:t>Therefore, we need to ensure that Trent cannot read the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BB48D9-9F6D-4FBE-B90A-129D8EC9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927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Integrity:</a:t>
            </a:r>
          </a:p>
          <a:p>
            <a:pPr marL="514350" indent="-514350"/>
            <a:r>
              <a:rPr lang="en-US" sz="2400">
                <a:cs typeface="Calibri"/>
              </a:rPr>
              <a:t>Data cannot be modified without authorization or </a:t>
            </a:r>
            <a:r>
              <a:rPr lang="en-US" sz="2400">
                <a:ea typeface="+mn-lt"/>
                <a:cs typeface="+mn-lt"/>
              </a:rPr>
              <a:t>undetected.</a:t>
            </a:r>
            <a:endParaRPr lang="en-US" sz="2400">
              <a:cs typeface="Calibri"/>
            </a:endParaRPr>
          </a:p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Imagine that we have Bob, Alice and Trent</a:t>
            </a:r>
          </a:p>
          <a:p>
            <a:pPr marL="514350" indent="-514350"/>
            <a:r>
              <a:rPr lang="en-US" sz="2400">
                <a:cs typeface="Calibri"/>
              </a:rPr>
              <a:t>Bob sends as letter to Alice</a:t>
            </a:r>
          </a:p>
          <a:p>
            <a:pPr marL="514350" indent="-514350"/>
            <a:r>
              <a:rPr lang="en-US" sz="2400">
                <a:cs typeface="Calibri"/>
              </a:rPr>
              <a:t>Trent takes the letter and change some words</a:t>
            </a:r>
          </a:p>
          <a:p>
            <a:pPr marL="514350" indent="-514350"/>
            <a:r>
              <a:rPr lang="en-US" sz="2400">
                <a:cs typeface="Calibri"/>
              </a:rPr>
              <a:t>The data should avoid this modification OR Alice should be able to detect this modification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EC515-5D35-4A2C-B625-3651FCBB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4689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Authentication</a:t>
            </a:r>
            <a:r>
              <a:rPr lang="en-US" sz="2400" b="1">
                <a:cs typeface="Calibri"/>
              </a:rPr>
              <a:t>: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The one that sends data can prove that he or she is the author of the data</a:t>
            </a:r>
          </a:p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Bob sends as letter to Alice</a:t>
            </a:r>
          </a:p>
          <a:p>
            <a:pPr marL="514350" indent="-514350"/>
            <a:r>
              <a:rPr lang="en-US" sz="2400">
                <a:cs typeface="Calibri"/>
              </a:rPr>
              <a:t>Alice knows that Bob sent the letter</a:t>
            </a:r>
          </a:p>
          <a:p>
            <a:pPr marL="514350" indent="-514350"/>
            <a:r>
              <a:rPr lang="en-US" sz="2400">
                <a:cs typeface="Calibri"/>
              </a:rPr>
              <a:t>Trent cannot send a letter to Alice saying that he is Bob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7DAF2D-F499-4EBB-8038-DD56966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525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Blockchain 101</vt:lpstr>
      <vt:lpstr>About me</vt:lpstr>
      <vt:lpstr>About Blockchain101</vt:lpstr>
      <vt:lpstr>Blockchain101: contents</vt:lpstr>
      <vt:lpstr>Blockchain core parts</vt:lpstr>
      <vt:lpstr>Security Properties</vt:lpstr>
      <vt:lpstr>Security Properties</vt:lpstr>
      <vt:lpstr>Security Properties</vt:lpstr>
      <vt:lpstr>Security Properties</vt:lpstr>
      <vt:lpstr>Security Properties</vt:lpstr>
      <vt:lpstr>How can we guarantee these properties?</vt:lpstr>
      <vt:lpstr>Cryptography</vt:lpstr>
      <vt:lpstr>Cryptography</vt:lpstr>
      <vt:lpstr>Cryptography (computer era)</vt:lpstr>
      <vt:lpstr>Symetric-key Cryptography </vt:lpstr>
      <vt:lpstr>Symetric-key Cryptography </vt:lpstr>
      <vt:lpstr>Symetric-key Cryptography </vt:lpstr>
      <vt:lpstr>Symetric-key Cryptography </vt:lpstr>
      <vt:lpstr>Asymetric Cryptography</vt:lpstr>
      <vt:lpstr>Discussion slide</vt:lpstr>
      <vt:lpstr>Asymetric Cryptography </vt:lpstr>
      <vt:lpstr>Asymetric-key Cryptography </vt:lpstr>
      <vt:lpstr>Asymetric-key Cryptography </vt:lpstr>
      <vt:lpstr>Cryptography properties</vt:lpstr>
      <vt:lpstr>Cryptography properties</vt:lpstr>
      <vt:lpstr>Symetric-key vs Asymetric-key Cryptography </vt:lpstr>
      <vt:lpstr>Meeting point slide</vt:lpstr>
      <vt:lpstr>We already know how to guarantee confidentiality. How can we guarantee authenticity and integrity?</vt:lpstr>
      <vt:lpstr>Digital Signatures</vt:lpstr>
      <vt:lpstr>Digital Signatures extra properties</vt:lpstr>
      <vt:lpstr>Digital Signatures</vt:lpstr>
      <vt:lpstr>Digital Signatures: RSA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Sign</vt:lpstr>
      <vt:lpstr>Digital Signatures:  RSA: Sign</vt:lpstr>
      <vt:lpstr>Digital Signatures:  RSA: Sending M</vt:lpstr>
      <vt:lpstr>Digital Signatures:  RSA: Validating S</vt:lpstr>
      <vt:lpstr>Meeting point slide</vt:lpstr>
      <vt:lpstr>Signtures guarantee integrity and authentication. Can we guarantee integrity with a simple solution?</vt:lpstr>
      <vt:lpstr>Hash Function</vt:lpstr>
      <vt:lpstr>Hash Function</vt:lpstr>
      <vt:lpstr>Discussion slide</vt:lpstr>
      <vt:lpstr>Cryptographic Hash Function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Meeting point slide</vt:lpstr>
      <vt:lpstr>Coding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95</cp:revision>
  <dcterms:created xsi:type="dcterms:W3CDTF">2020-07-09T11:52:51Z</dcterms:created>
  <dcterms:modified xsi:type="dcterms:W3CDTF">2020-07-24T12:02:22Z</dcterms:modified>
</cp:coreProperties>
</file>