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handoutMasterIdLst>
    <p:handoutMasterId r:id="rId20"/>
  </p:handoutMasterIdLst>
  <p:sldIdLst>
    <p:sldId id="256" r:id="rId5"/>
    <p:sldId id="277" r:id="rId6"/>
    <p:sldId id="278" r:id="rId7"/>
    <p:sldId id="281" r:id="rId8"/>
    <p:sldId id="280" r:id="rId9"/>
    <p:sldId id="282" r:id="rId10"/>
    <p:sldId id="285" r:id="rId11"/>
    <p:sldId id="288" r:id="rId12"/>
    <p:sldId id="289" r:id="rId13"/>
    <p:sldId id="290" r:id="rId14"/>
    <p:sldId id="291" r:id="rId15"/>
    <p:sldId id="286" r:id="rId16"/>
    <p:sldId id="287" r:id="rId17"/>
    <p:sldId id="283" r:id="rId18"/>
  </p:sldIdLst>
  <p:sldSz cx="12192000" cy="6858000"/>
  <p:notesSz cx="6858000" cy="9144000"/>
  <p:defaultTextStyle>
    <a:defPPr rtl="0">
      <a:defRPr lang="pt-p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2FBCDF-B88D-48E3-B8C2-B4AB47E06EFA}" v="47" dt="2024-12-09T19:00:09.262"/>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408" autoAdjust="0"/>
  </p:normalViewPr>
  <p:slideViewPr>
    <p:cSldViewPr snapToGrid="0">
      <p:cViewPr varScale="1">
        <p:scale>
          <a:sx n="79" d="100"/>
          <a:sy n="79" d="100"/>
        </p:scale>
        <p:origin x="850" y="77"/>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10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rigo couto" userId="d066c04e82144314" providerId="LiveId" clId="{FF2FBCDF-B88D-48E3-B8C2-B4AB47E06EFA}"/>
    <pc:docChg chg="undo custSel delSld modSld sldOrd">
      <pc:chgData name="rodrigo couto" userId="d066c04e82144314" providerId="LiveId" clId="{FF2FBCDF-B88D-48E3-B8C2-B4AB47E06EFA}" dt="2024-12-13T12:02:46.866" v="512" actId="20577"/>
      <pc:docMkLst>
        <pc:docMk/>
      </pc:docMkLst>
      <pc:sldChg chg="modSp mod">
        <pc:chgData name="rodrigo couto" userId="d066c04e82144314" providerId="LiveId" clId="{FF2FBCDF-B88D-48E3-B8C2-B4AB47E06EFA}" dt="2024-12-13T11:45:36.135" v="481" actId="20577"/>
        <pc:sldMkLst>
          <pc:docMk/>
          <pc:sldMk cId="2806257027" sldId="256"/>
        </pc:sldMkLst>
        <pc:spChg chg="mod">
          <ac:chgData name="rodrigo couto" userId="d066c04e82144314" providerId="LiveId" clId="{FF2FBCDF-B88D-48E3-B8C2-B4AB47E06EFA}" dt="2024-12-13T11:45:36.135" v="481" actId="20577"/>
          <ac:spMkLst>
            <pc:docMk/>
            <pc:sldMk cId="2806257027" sldId="256"/>
            <ac:spMk id="3" creationId="{E9F6641D-ADF3-40BD-9BA3-E740E77C8826}"/>
          </ac:spMkLst>
        </pc:spChg>
      </pc:sldChg>
      <pc:sldChg chg="modSp mod">
        <pc:chgData name="rodrigo couto" userId="d066c04e82144314" providerId="LiveId" clId="{FF2FBCDF-B88D-48E3-B8C2-B4AB47E06EFA}" dt="2024-12-13T12:02:46.866" v="512" actId="20577"/>
        <pc:sldMkLst>
          <pc:docMk/>
          <pc:sldMk cId="229628417" sldId="280"/>
        </pc:sldMkLst>
        <pc:spChg chg="mod">
          <ac:chgData name="rodrigo couto" userId="d066c04e82144314" providerId="LiveId" clId="{FF2FBCDF-B88D-48E3-B8C2-B4AB47E06EFA}" dt="2024-12-13T12:02:46.866" v="512" actId="20577"/>
          <ac:spMkLst>
            <pc:docMk/>
            <pc:sldMk cId="229628417" sldId="280"/>
            <ac:spMk id="3" creationId="{51406317-F71F-5481-001D-A7D2728D4EA8}"/>
          </ac:spMkLst>
        </pc:spChg>
      </pc:sldChg>
      <pc:sldChg chg="modSp mod">
        <pc:chgData name="rodrigo couto" userId="d066c04e82144314" providerId="LiveId" clId="{FF2FBCDF-B88D-48E3-B8C2-B4AB47E06EFA}" dt="2024-12-13T11:52:47.872" v="510" actId="20577"/>
        <pc:sldMkLst>
          <pc:docMk/>
          <pc:sldMk cId="3533512580" sldId="281"/>
        </pc:sldMkLst>
        <pc:spChg chg="mod">
          <ac:chgData name="rodrigo couto" userId="d066c04e82144314" providerId="LiveId" clId="{FF2FBCDF-B88D-48E3-B8C2-B4AB47E06EFA}" dt="2024-12-13T11:52:47.872" v="510" actId="20577"/>
          <ac:spMkLst>
            <pc:docMk/>
            <pc:sldMk cId="3533512580" sldId="281"/>
            <ac:spMk id="3" creationId="{FA8ACE8A-D0BC-2F6D-5F62-A3CD5A0E6D0E}"/>
          </ac:spMkLst>
        </pc:spChg>
      </pc:sldChg>
      <pc:sldChg chg="modSp mod">
        <pc:chgData name="rodrigo couto" userId="d066c04e82144314" providerId="LiveId" clId="{FF2FBCDF-B88D-48E3-B8C2-B4AB47E06EFA}" dt="2024-12-13T11:26:27.693" v="474" actId="20577"/>
        <pc:sldMkLst>
          <pc:docMk/>
          <pc:sldMk cId="3377280039" sldId="282"/>
        </pc:sldMkLst>
        <pc:spChg chg="mod">
          <ac:chgData name="rodrigo couto" userId="d066c04e82144314" providerId="LiveId" clId="{FF2FBCDF-B88D-48E3-B8C2-B4AB47E06EFA}" dt="2024-12-13T11:26:27.693" v="474" actId="20577"/>
          <ac:spMkLst>
            <pc:docMk/>
            <pc:sldMk cId="3377280039" sldId="282"/>
            <ac:spMk id="3" creationId="{FF7DECE1-9FCD-2FB0-2990-837B6B84A376}"/>
          </ac:spMkLst>
        </pc:spChg>
      </pc:sldChg>
      <pc:sldChg chg="modSp mod">
        <pc:chgData name="rodrigo couto" userId="d066c04e82144314" providerId="LiveId" clId="{FF2FBCDF-B88D-48E3-B8C2-B4AB47E06EFA}" dt="2024-12-09T19:54:57.743" v="395" actId="27636"/>
        <pc:sldMkLst>
          <pc:docMk/>
          <pc:sldMk cId="376203293" sldId="283"/>
        </pc:sldMkLst>
        <pc:spChg chg="mod">
          <ac:chgData name="rodrigo couto" userId="d066c04e82144314" providerId="LiveId" clId="{FF2FBCDF-B88D-48E3-B8C2-B4AB47E06EFA}" dt="2024-12-09T19:54:57.743" v="395" actId="27636"/>
          <ac:spMkLst>
            <pc:docMk/>
            <pc:sldMk cId="376203293" sldId="283"/>
            <ac:spMk id="3" creationId="{EC5A5E4A-59EF-3A83-18CE-0977354B2BB0}"/>
          </ac:spMkLst>
        </pc:spChg>
      </pc:sldChg>
      <pc:sldChg chg="del">
        <pc:chgData name="rodrigo couto" userId="d066c04e82144314" providerId="LiveId" clId="{FF2FBCDF-B88D-48E3-B8C2-B4AB47E06EFA}" dt="2024-12-13T11:44:54.068" v="475" actId="47"/>
        <pc:sldMkLst>
          <pc:docMk/>
          <pc:sldMk cId="379398043" sldId="284"/>
        </pc:sldMkLst>
      </pc:sldChg>
      <pc:sldChg chg="addSp delSp modSp mod ord">
        <pc:chgData name="rodrigo couto" userId="d066c04e82144314" providerId="LiveId" clId="{FF2FBCDF-B88D-48E3-B8C2-B4AB47E06EFA}" dt="2024-12-09T19:05:51.388" v="373" actId="1076"/>
        <pc:sldMkLst>
          <pc:docMk/>
          <pc:sldMk cId="2494421319" sldId="286"/>
        </pc:sldMkLst>
        <pc:spChg chg="mod">
          <ac:chgData name="rodrigo couto" userId="d066c04e82144314" providerId="LiveId" clId="{FF2FBCDF-B88D-48E3-B8C2-B4AB47E06EFA}" dt="2024-12-09T19:05:51.388" v="373" actId="1076"/>
          <ac:spMkLst>
            <pc:docMk/>
            <pc:sldMk cId="2494421319" sldId="286"/>
            <ac:spMk id="2" creationId="{A420A9FC-8492-0FDD-E7E1-C5ED5FFCC0EA}"/>
          </ac:spMkLst>
        </pc:spChg>
        <pc:spChg chg="del">
          <ac:chgData name="rodrigo couto" userId="d066c04e82144314" providerId="LiveId" clId="{FF2FBCDF-B88D-48E3-B8C2-B4AB47E06EFA}" dt="2024-12-09T18:44:59.413" v="0" actId="3680"/>
          <ac:spMkLst>
            <pc:docMk/>
            <pc:sldMk cId="2494421319" sldId="286"/>
            <ac:spMk id="3" creationId="{0E19DCDE-FBEF-E56E-4364-55636ECB020C}"/>
          </ac:spMkLst>
        </pc:spChg>
        <pc:spChg chg="add del mod">
          <ac:chgData name="rodrigo couto" userId="d066c04e82144314" providerId="LiveId" clId="{FF2FBCDF-B88D-48E3-B8C2-B4AB47E06EFA}" dt="2024-12-09T18:47:49.382" v="57"/>
          <ac:spMkLst>
            <pc:docMk/>
            <pc:sldMk cId="2494421319" sldId="286"/>
            <ac:spMk id="5" creationId="{27974E5C-BD6C-AC91-5C35-6B79AA06D0C8}"/>
          </ac:spMkLst>
        </pc:spChg>
        <pc:spChg chg="add mod">
          <ac:chgData name="rodrigo couto" userId="d066c04e82144314" providerId="LiveId" clId="{FF2FBCDF-B88D-48E3-B8C2-B4AB47E06EFA}" dt="2024-12-09T18:55:31.235" v="205" actId="1076"/>
          <ac:spMkLst>
            <pc:docMk/>
            <pc:sldMk cId="2494421319" sldId="286"/>
            <ac:spMk id="6" creationId="{FB9D57B8-F770-E029-6038-0C9292F8AD17}"/>
          </ac:spMkLst>
        </pc:spChg>
        <pc:spChg chg="add mod">
          <ac:chgData name="rodrigo couto" userId="d066c04e82144314" providerId="LiveId" clId="{FF2FBCDF-B88D-48E3-B8C2-B4AB47E06EFA}" dt="2024-12-09T18:55:35.346" v="206" actId="1076"/>
          <ac:spMkLst>
            <pc:docMk/>
            <pc:sldMk cId="2494421319" sldId="286"/>
            <ac:spMk id="7" creationId="{A89F0A86-39A4-4F89-0F7E-18F8D43965B5}"/>
          </ac:spMkLst>
        </pc:spChg>
        <pc:graphicFrameChg chg="add mod ord modGraphic">
          <ac:chgData name="rodrigo couto" userId="d066c04e82144314" providerId="LiveId" clId="{FF2FBCDF-B88D-48E3-B8C2-B4AB47E06EFA}" dt="2024-12-09T19:05:47.750" v="372" actId="1076"/>
          <ac:graphicFrameMkLst>
            <pc:docMk/>
            <pc:sldMk cId="2494421319" sldId="286"/>
            <ac:graphicFrameMk id="4" creationId="{893CFE11-B4DC-A622-ADD3-38065710FCF7}"/>
          </ac:graphicFrameMkLst>
        </pc:graphicFrameChg>
      </pc:sldChg>
      <pc:sldChg chg="addSp delSp modSp mod">
        <pc:chgData name="rodrigo couto" userId="d066c04e82144314" providerId="LiveId" clId="{FF2FBCDF-B88D-48E3-B8C2-B4AB47E06EFA}" dt="2024-12-09T20:53:14.282" v="403" actId="1076"/>
        <pc:sldMkLst>
          <pc:docMk/>
          <pc:sldMk cId="3035140559" sldId="287"/>
        </pc:sldMkLst>
        <pc:spChg chg="mod">
          <ac:chgData name="rodrigo couto" userId="d066c04e82144314" providerId="LiveId" clId="{FF2FBCDF-B88D-48E3-B8C2-B4AB47E06EFA}" dt="2024-12-09T20:53:12.268" v="402" actId="1076"/>
          <ac:spMkLst>
            <pc:docMk/>
            <pc:sldMk cId="3035140559" sldId="287"/>
            <ac:spMk id="3" creationId="{F00088FD-2B2B-0537-942A-B5C08019E971}"/>
          </ac:spMkLst>
        </pc:spChg>
        <pc:picChg chg="add mod">
          <ac:chgData name="rodrigo couto" userId="d066c04e82144314" providerId="LiveId" clId="{FF2FBCDF-B88D-48E3-B8C2-B4AB47E06EFA}" dt="2024-12-09T19:30:17.004" v="384" actId="1076"/>
          <ac:picMkLst>
            <pc:docMk/>
            <pc:sldMk cId="3035140559" sldId="287"/>
            <ac:picMk id="5" creationId="{FC470DE0-76AA-E7A4-6224-5D6930F3ED65}"/>
          </ac:picMkLst>
        </pc:picChg>
        <pc:picChg chg="add mod">
          <ac:chgData name="rodrigo couto" userId="d066c04e82144314" providerId="LiveId" clId="{FF2FBCDF-B88D-48E3-B8C2-B4AB47E06EFA}" dt="2024-12-09T19:30:23.917" v="386" actId="1076"/>
          <ac:picMkLst>
            <pc:docMk/>
            <pc:sldMk cId="3035140559" sldId="287"/>
            <ac:picMk id="7" creationId="{420F33A4-6F2C-929C-ADBF-332F6E6C816D}"/>
          </ac:picMkLst>
        </pc:picChg>
        <pc:picChg chg="add del">
          <ac:chgData name="rodrigo couto" userId="d066c04e82144314" providerId="LiveId" clId="{FF2FBCDF-B88D-48E3-B8C2-B4AB47E06EFA}" dt="2024-12-09T20:29:33.893" v="397" actId="22"/>
          <ac:picMkLst>
            <pc:docMk/>
            <pc:sldMk cId="3035140559" sldId="287"/>
            <ac:picMk id="9" creationId="{399482AC-2084-9B19-DCF0-7F01A193E9BD}"/>
          </ac:picMkLst>
        </pc:picChg>
        <pc:picChg chg="add mod">
          <ac:chgData name="rodrigo couto" userId="d066c04e82144314" providerId="LiveId" clId="{FF2FBCDF-B88D-48E3-B8C2-B4AB47E06EFA}" dt="2024-12-09T20:53:14.282" v="403" actId="1076"/>
          <ac:picMkLst>
            <pc:docMk/>
            <pc:sldMk cId="3035140559" sldId="287"/>
            <ac:picMk id="11" creationId="{050CDF19-4960-031A-B05D-6D8D4021D77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dirty="0"/>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DE9446B-733B-4A78-8EA2-6B1019B92F4B}" type="datetime1">
              <a:rPr lang="pt-PT" smtClean="0"/>
              <a:t>13/12/2024</a:t>
            </a:fld>
            <a:endParaRPr lang="pt-PT"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dirty="0"/>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pt-PT" smtClean="0"/>
              <a:t>‹nº›</a:t>
            </a:fld>
            <a:endParaRPr lang="pt-PT" dirty="0"/>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noProof="0"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95F52-1B1A-4F57-B86A-F252A84A5FC2}" type="datetime1">
              <a:rPr lang="pt-PT" smtClean="0"/>
              <a:pPr/>
              <a:t>13/12/2024</a:t>
            </a:fld>
            <a:endParaRPr lang="pt-PT"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PT" noProof="0" dirty="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noProof="0" dirty="0"/>
              <a:t>Clique para 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noProof="0"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pt-PT" noProof="0" smtClean="0"/>
              <a:t>‹nº›</a:t>
            </a:fld>
            <a:endParaRPr lang="pt-PT" noProof="0"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endParaRPr lang="pt-PT" dirty="0"/>
          </a:p>
        </p:txBody>
      </p:sp>
      <p:sp>
        <p:nvSpPr>
          <p:cNvPr id="4" name="Marcador de Posição do Número do Diapositivo 3"/>
          <p:cNvSpPr>
            <a:spLocks noGrp="1"/>
          </p:cNvSpPr>
          <p:nvPr>
            <p:ph type="sldNum" sz="quarter" idx="10"/>
          </p:nvPr>
        </p:nvSpPr>
        <p:spPr/>
        <p:txBody>
          <a:bodyPr rtlCol="0"/>
          <a:lstStyle/>
          <a:p>
            <a:pPr rtl="0"/>
            <a:fld id="{4B725628-3A68-42F4-BA86-981817953149}" type="slidenum">
              <a:rPr lang="pt-PT" smtClean="0"/>
              <a:t>1</a:t>
            </a:fld>
            <a:endParaRPr lang="pt-PT" dirty="0"/>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endParaRPr lang="pt-PT" dirty="0"/>
          </a:p>
        </p:txBody>
      </p:sp>
      <p:sp>
        <p:nvSpPr>
          <p:cNvPr id="4" name="Marcador de Posição do Número do Diapositivo 3"/>
          <p:cNvSpPr>
            <a:spLocks noGrp="1"/>
          </p:cNvSpPr>
          <p:nvPr>
            <p:ph type="sldNum" sz="quarter" idx="10"/>
          </p:nvPr>
        </p:nvSpPr>
        <p:spPr/>
        <p:txBody>
          <a:bodyPr rtlCol="0"/>
          <a:lstStyle/>
          <a:p>
            <a:pPr rtl="0"/>
            <a:fld id="{4B725628-3A68-42F4-BA86-981817953149}" type="slidenum">
              <a:rPr lang="pt-PT" smtClean="0"/>
              <a:t>2</a:t>
            </a:fld>
            <a:endParaRPr lang="pt-PT" dirty="0"/>
          </a:p>
        </p:txBody>
      </p:sp>
    </p:spTree>
    <p:extLst>
      <p:ext uri="{BB962C8B-B14F-4D97-AF65-F5344CB8AC3E}">
        <p14:creationId xmlns:p14="http://schemas.microsoft.com/office/powerpoint/2010/main" val="39598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10" name="Retângulo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en-US" noProof="0"/>
              <a:t>Click to edit Master title style</a:t>
            </a:r>
            <a:endParaRPr lang="pt-PT" noProof="0" dirty="0"/>
          </a:p>
        </p:txBody>
      </p:sp>
      <p:sp>
        <p:nvSpPr>
          <p:cNvPr id="3" name="Subtítulo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en-US" noProof="0"/>
              <a:t>Click to edit Master subtitle style</a:t>
            </a:r>
            <a:endParaRPr lang="pt-PT" noProof="0" dirty="0"/>
          </a:p>
        </p:txBody>
      </p:sp>
      <p:sp>
        <p:nvSpPr>
          <p:cNvPr id="4" name="Marcador de Posição da Data 3"/>
          <p:cNvSpPr>
            <a:spLocks noGrp="1"/>
          </p:cNvSpPr>
          <p:nvPr>
            <p:ph type="dt" sz="half" idx="10"/>
          </p:nvPr>
        </p:nvSpPr>
        <p:spPr/>
        <p:txBody>
          <a:bodyPr rtlCol="0"/>
          <a:lstStyle>
            <a:lvl1pPr algn="l">
              <a:defRPr/>
            </a:lvl1pPr>
          </a:lstStyle>
          <a:p>
            <a:pPr rtl="0"/>
            <a:fld id="{23FA89E6-6B09-4349-970C-6C272F8DD9A5}" type="datetime1">
              <a:rPr lang="pt-PT" noProof="0" smtClean="0"/>
              <a:t>13/12/2024</a:t>
            </a:fld>
            <a:endParaRPr lang="pt-PT" noProof="0" dirty="0"/>
          </a:p>
        </p:txBody>
      </p:sp>
      <p:sp>
        <p:nvSpPr>
          <p:cNvPr id="5" name="Marcador de Posição do Rodapé 4"/>
          <p:cNvSpPr>
            <a:spLocks noGrp="1"/>
          </p:cNvSpPr>
          <p:nvPr>
            <p:ph type="ftr" sz="quarter" idx="11"/>
          </p:nvPr>
        </p:nvSpPr>
        <p:spPr/>
        <p:txBody>
          <a:bodyPr rtlCol="0"/>
          <a:lstStyle/>
          <a:p>
            <a:pPr rtl="0"/>
            <a:endParaRPr lang="pt-PT" noProof="0" dirty="0"/>
          </a:p>
        </p:txBody>
      </p:sp>
      <p:sp>
        <p:nvSpPr>
          <p:cNvPr id="6" name="Marcador de Posição do Número do Diapositivo 5"/>
          <p:cNvSpPr>
            <a:spLocks noGrp="1"/>
          </p:cNvSpPr>
          <p:nvPr>
            <p:ph type="sldNum" sz="quarter" idx="12"/>
          </p:nvPr>
        </p:nvSpPr>
        <p:spPr/>
        <p:txBody>
          <a:bodyPr rtlCol="0"/>
          <a:lstStyle/>
          <a:p>
            <a:pPr rtl="0"/>
            <a:fld id="{4FAB73BC-B049-4115-A692-8D63A059BFB8}" type="slidenum">
              <a:rPr lang="pt-PT" noProof="0" smtClean="0"/>
              <a:t>‹nº›</a:t>
            </a:fld>
            <a:endParaRPr lang="pt-PT" noProof="0" dirty="0"/>
          </a:p>
        </p:txBody>
      </p:sp>
      <p:cxnSp>
        <p:nvCxnSpPr>
          <p:cNvPr id="8" name="Conexão Reta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n-US" noProof="0"/>
              <a:t>Click to edit Master title style</a:t>
            </a:r>
            <a:endParaRPr lang="pt-PT" noProof="0" dirty="0"/>
          </a:p>
        </p:txBody>
      </p:sp>
      <p:sp>
        <p:nvSpPr>
          <p:cNvPr id="3" name="Marcador de Posição de Texto Vertical 2"/>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pt-PT" noProof="0" dirty="0"/>
          </a:p>
        </p:txBody>
      </p:sp>
      <p:sp>
        <p:nvSpPr>
          <p:cNvPr id="4" name="Marcador de Posição da Data 3"/>
          <p:cNvSpPr>
            <a:spLocks noGrp="1"/>
          </p:cNvSpPr>
          <p:nvPr>
            <p:ph type="dt" sz="half" idx="10"/>
          </p:nvPr>
        </p:nvSpPr>
        <p:spPr/>
        <p:txBody>
          <a:bodyPr rtlCol="0"/>
          <a:lstStyle/>
          <a:p>
            <a:pPr rtl="0"/>
            <a:fld id="{1A27956F-C795-46A5-BC36-31CA533F2128}" type="datetime1">
              <a:rPr lang="pt-PT" noProof="0" smtClean="0"/>
              <a:t>13/12/2024</a:t>
            </a:fld>
            <a:endParaRPr lang="pt-PT" noProof="0" dirty="0"/>
          </a:p>
        </p:txBody>
      </p:sp>
      <p:sp>
        <p:nvSpPr>
          <p:cNvPr id="5" name="Marcador de Posição do Rodapé 4"/>
          <p:cNvSpPr>
            <a:spLocks noGrp="1"/>
          </p:cNvSpPr>
          <p:nvPr>
            <p:ph type="ftr" sz="quarter" idx="11"/>
          </p:nvPr>
        </p:nvSpPr>
        <p:spPr/>
        <p:txBody>
          <a:bodyPr rtlCol="0"/>
          <a:lstStyle/>
          <a:p>
            <a:pPr rtl="0"/>
            <a:endParaRPr lang="pt-PT" noProof="0" dirty="0"/>
          </a:p>
        </p:txBody>
      </p:sp>
      <p:sp>
        <p:nvSpPr>
          <p:cNvPr id="6" name="Marcador de Posição do Número do Diapositivo 5"/>
          <p:cNvSpPr>
            <a:spLocks noGrp="1"/>
          </p:cNvSpPr>
          <p:nvPr>
            <p:ph type="sldNum" sz="quarter" idx="12"/>
          </p:nvPr>
        </p:nvSpPr>
        <p:spPr/>
        <p:txBody>
          <a:bodyPr rtlCol="0"/>
          <a:lstStyle/>
          <a:p>
            <a:pPr rtl="0"/>
            <a:fld id="{4FAB73BC-B049-4115-A692-8D63A059BFB8}" type="slidenum">
              <a:rPr lang="pt-PT" noProof="0" smtClean="0"/>
              <a:t>‹nº›</a:t>
            </a:fld>
            <a:endParaRPr lang="pt-PT"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762000"/>
            <a:ext cx="2628900" cy="5410200"/>
          </a:xfrm>
        </p:spPr>
        <p:txBody>
          <a:bodyPr vert="eaVert" lIns="45720" tIns="91440" rIns="45720" bIns="91440" rtlCol="0"/>
          <a:lstStyle/>
          <a:p>
            <a:pPr rtl="0"/>
            <a:r>
              <a:rPr lang="en-US" noProof="0"/>
              <a:t>Click to edit Master title style</a:t>
            </a:r>
            <a:endParaRPr lang="pt-PT" noProof="0" dirty="0"/>
          </a:p>
        </p:txBody>
      </p:sp>
      <p:sp>
        <p:nvSpPr>
          <p:cNvPr id="3" name="Marcador de Posição de Texto Vertical 2"/>
          <p:cNvSpPr>
            <a:spLocks noGrp="1"/>
          </p:cNvSpPr>
          <p:nvPr>
            <p:ph type="body" orient="vert" idx="1"/>
          </p:nvPr>
        </p:nvSpPr>
        <p:spPr>
          <a:xfrm>
            <a:off x="990601" y="762000"/>
            <a:ext cx="7581900" cy="5410200"/>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pt-PT" noProof="0" dirty="0"/>
          </a:p>
        </p:txBody>
      </p:sp>
      <p:sp>
        <p:nvSpPr>
          <p:cNvPr id="4" name="Marcador de Posição da Data 3"/>
          <p:cNvSpPr>
            <a:spLocks noGrp="1"/>
          </p:cNvSpPr>
          <p:nvPr>
            <p:ph type="dt" sz="half" idx="10"/>
          </p:nvPr>
        </p:nvSpPr>
        <p:spPr/>
        <p:txBody>
          <a:bodyPr rtlCol="0"/>
          <a:lstStyle/>
          <a:p>
            <a:pPr rtl="0"/>
            <a:fld id="{99FAFFAE-3FE7-410F-9D6B-7330D560121E}" type="datetime1">
              <a:rPr lang="pt-PT" noProof="0" smtClean="0"/>
              <a:t>13/12/2024</a:t>
            </a:fld>
            <a:endParaRPr lang="pt-PT" noProof="0" dirty="0"/>
          </a:p>
        </p:txBody>
      </p:sp>
      <p:sp>
        <p:nvSpPr>
          <p:cNvPr id="5" name="Marcador de Posição do Rodapé 4"/>
          <p:cNvSpPr>
            <a:spLocks noGrp="1"/>
          </p:cNvSpPr>
          <p:nvPr>
            <p:ph type="ftr" sz="quarter" idx="11"/>
          </p:nvPr>
        </p:nvSpPr>
        <p:spPr/>
        <p:txBody>
          <a:bodyPr rtlCol="0"/>
          <a:lstStyle/>
          <a:p>
            <a:pPr rtl="0"/>
            <a:endParaRPr lang="pt-PT" noProof="0" dirty="0"/>
          </a:p>
        </p:txBody>
      </p:sp>
      <p:sp>
        <p:nvSpPr>
          <p:cNvPr id="6" name="Marcador de Posição do Número do Diapositivo 5"/>
          <p:cNvSpPr>
            <a:spLocks noGrp="1"/>
          </p:cNvSpPr>
          <p:nvPr>
            <p:ph type="sldNum" sz="quarter" idx="12"/>
          </p:nvPr>
        </p:nvSpPr>
        <p:spPr/>
        <p:txBody>
          <a:bodyPr rtlCol="0"/>
          <a:lstStyle/>
          <a:p>
            <a:pPr rtl="0"/>
            <a:fld id="{4FAB73BC-B049-4115-A692-8D63A059BFB8}" type="slidenum">
              <a:rPr lang="pt-PT" noProof="0" smtClean="0"/>
              <a:t>‹nº›</a:t>
            </a:fld>
            <a:endParaRPr lang="pt-PT" noProof="0" dirty="0"/>
          </a:p>
        </p:txBody>
      </p:sp>
      <p:cxnSp>
        <p:nvCxnSpPr>
          <p:cNvPr id="7" name="Conexão Reta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n-US" noProof="0"/>
              <a:t>Click to edit Master title style</a:t>
            </a:r>
            <a:endParaRPr lang="pt-PT" noProof="0" dirty="0"/>
          </a:p>
        </p:txBody>
      </p:sp>
      <p:sp>
        <p:nvSpPr>
          <p:cNvPr id="3" name="Marcador de Posição de Conteúdo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pt-PT" noProof="0" dirty="0"/>
          </a:p>
        </p:txBody>
      </p:sp>
      <p:sp>
        <p:nvSpPr>
          <p:cNvPr id="4" name="Marcador de Posição da Data 3"/>
          <p:cNvSpPr>
            <a:spLocks noGrp="1"/>
          </p:cNvSpPr>
          <p:nvPr>
            <p:ph type="dt" sz="half" idx="10"/>
          </p:nvPr>
        </p:nvSpPr>
        <p:spPr/>
        <p:txBody>
          <a:bodyPr rtlCol="0"/>
          <a:lstStyle/>
          <a:p>
            <a:pPr rtl="0"/>
            <a:fld id="{2E7EE083-87AA-4C1E-BE47-D27874F58ADD}" type="datetime1">
              <a:rPr lang="pt-PT" noProof="0" smtClean="0"/>
              <a:t>13/12/2024</a:t>
            </a:fld>
            <a:endParaRPr lang="pt-PT" noProof="0" dirty="0"/>
          </a:p>
        </p:txBody>
      </p:sp>
      <p:sp>
        <p:nvSpPr>
          <p:cNvPr id="5" name="Marcador de Posição do Rodapé 4"/>
          <p:cNvSpPr>
            <a:spLocks noGrp="1"/>
          </p:cNvSpPr>
          <p:nvPr>
            <p:ph type="ftr" sz="quarter" idx="11"/>
          </p:nvPr>
        </p:nvSpPr>
        <p:spPr/>
        <p:txBody>
          <a:bodyPr rtlCol="0"/>
          <a:lstStyle/>
          <a:p>
            <a:pPr rtl="0"/>
            <a:endParaRPr lang="pt-PT" noProof="0" dirty="0"/>
          </a:p>
        </p:txBody>
      </p:sp>
      <p:sp>
        <p:nvSpPr>
          <p:cNvPr id="6" name="Marcador de Posição do Número do Diapositivo 5"/>
          <p:cNvSpPr>
            <a:spLocks noGrp="1"/>
          </p:cNvSpPr>
          <p:nvPr>
            <p:ph type="sldNum" sz="quarter" idx="12"/>
          </p:nvPr>
        </p:nvSpPr>
        <p:spPr/>
        <p:txBody>
          <a:bodyPr rtlCol="0"/>
          <a:lstStyle/>
          <a:p>
            <a:pPr rtl="0"/>
            <a:fld id="{4FAB73BC-B049-4115-A692-8D63A059BFB8}" type="slidenum">
              <a:rPr lang="pt-PT" noProof="0" smtClean="0"/>
              <a:t>‹nº›</a:t>
            </a:fld>
            <a:endParaRPr lang="pt-PT"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9" name="Retângulo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en-US" noProof="0"/>
              <a:t>Click to edit Master title style</a:t>
            </a:r>
            <a:endParaRPr lang="pt-PT" noProof="0" dirty="0"/>
          </a:p>
        </p:txBody>
      </p:sp>
      <p:sp>
        <p:nvSpPr>
          <p:cNvPr id="3" name="Marcador de Posição do Texto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Marcador de Posição da Data 3"/>
          <p:cNvSpPr>
            <a:spLocks noGrp="1"/>
          </p:cNvSpPr>
          <p:nvPr>
            <p:ph type="dt" sz="half" idx="10"/>
          </p:nvPr>
        </p:nvSpPr>
        <p:spPr/>
        <p:txBody>
          <a:bodyPr rtlCol="0"/>
          <a:lstStyle/>
          <a:p>
            <a:pPr rtl="0"/>
            <a:fld id="{323AE863-8DCB-401A-9BE0-AE83939DEDD5}" type="datetime1">
              <a:rPr lang="pt-PT" noProof="0" smtClean="0"/>
              <a:t>13/12/2024</a:t>
            </a:fld>
            <a:endParaRPr lang="pt-PT" noProof="0" dirty="0"/>
          </a:p>
        </p:txBody>
      </p:sp>
      <p:sp>
        <p:nvSpPr>
          <p:cNvPr id="5" name="Marcador de Posição do Rodapé 4"/>
          <p:cNvSpPr>
            <a:spLocks noGrp="1"/>
          </p:cNvSpPr>
          <p:nvPr>
            <p:ph type="ftr" sz="quarter" idx="11"/>
          </p:nvPr>
        </p:nvSpPr>
        <p:spPr/>
        <p:txBody>
          <a:bodyPr rtlCol="0"/>
          <a:lstStyle/>
          <a:p>
            <a:pPr rtl="0"/>
            <a:endParaRPr lang="pt-PT" noProof="0" dirty="0"/>
          </a:p>
        </p:txBody>
      </p:sp>
      <p:sp>
        <p:nvSpPr>
          <p:cNvPr id="6" name="Marcador de Posição do Número do Diapositivo 5"/>
          <p:cNvSpPr>
            <a:spLocks noGrp="1"/>
          </p:cNvSpPr>
          <p:nvPr>
            <p:ph type="sldNum" sz="quarter" idx="12"/>
          </p:nvPr>
        </p:nvSpPr>
        <p:spPr/>
        <p:txBody>
          <a:bodyPr rtlCol="0"/>
          <a:lstStyle/>
          <a:p>
            <a:pPr rtl="0"/>
            <a:fld id="{4FAB73BC-B049-4115-A692-8D63A059BFB8}" type="slidenum">
              <a:rPr lang="pt-PT" noProof="0" smtClean="0"/>
              <a:t>‹nº›</a:t>
            </a:fld>
            <a:endParaRPr lang="pt-PT" noProof="0" dirty="0"/>
          </a:p>
        </p:txBody>
      </p:sp>
      <p:cxnSp>
        <p:nvCxnSpPr>
          <p:cNvPr id="8" name="Conexão Reta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1499616"/>
          </a:xfrm>
        </p:spPr>
        <p:txBody>
          <a:bodyPr rtlCol="0"/>
          <a:lstStyle/>
          <a:p>
            <a:pPr rtl="0"/>
            <a:r>
              <a:rPr lang="en-US" noProof="0"/>
              <a:t>Click to edit Master title style</a:t>
            </a:r>
            <a:endParaRPr lang="pt-PT" noProof="0" dirty="0"/>
          </a:p>
        </p:txBody>
      </p:sp>
      <p:sp>
        <p:nvSpPr>
          <p:cNvPr id="3" name="Marcador de Posição de Conteúdo 2"/>
          <p:cNvSpPr>
            <a:spLocks noGrp="1"/>
          </p:cNvSpPr>
          <p:nvPr>
            <p:ph sz="half" idx="1"/>
          </p:nvPr>
        </p:nvSpPr>
        <p:spPr>
          <a:xfrm>
            <a:off x="1024127" y="2286000"/>
            <a:ext cx="4754880" cy="402336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pt-PT" noProof="0" dirty="0"/>
          </a:p>
        </p:txBody>
      </p:sp>
      <p:sp>
        <p:nvSpPr>
          <p:cNvPr id="4" name="Marcador de Posição de Conteúdo 3"/>
          <p:cNvSpPr>
            <a:spLocks noGrp="1"/>
          </p:cNvSpPr>
          <p:nvPr>
            <p:ph sz="half" idx="2"/>
          </p:nvPr>
        </p:nvSpPr>
        <p:spPr>
          <a:xfrm>
            <a:off x="5989320" y="2286000"/>
            <a:ext cx="4754880" cy="402336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pt-PT" noProof="0" dirty="0"/>
          </a:p>
        </p:txBody>
      </p:sp>
      <p:sp>
        <p:nvSpPr>
          <p:cNvPr id="5" name="Marcador de Posição da Data 4"/>
          <p:cNvSpPr>
            <a:spLocks noGrp="1"/>
          </p:cNvSpPr>
          <p:nvPr>
            <p:ph type="dt" sz="half" idx="10"/>
          </p:nvPr>
        </p:nvSpPr>
        <p:spPr/>
        <p:txBody>
          <a:bodyPr rtlCol="0"/>
          <a:lstStyle/>
          <a:p>
            <a:pPr rtl="0"/>
            <a:fld id="{643510F9-2134-4235-8895-B8BE6894CBD2}" type="datetime1">
              <a:rPr lang="pt-PT" noProof="0" smtClean="0"/>
              <a:t>13/12/2024</a:t>
            </a:fld>
            <a:endParaRPr lang="pt-PT" noProof="0" dirty="0"/>
          </a:p>
        </p:txBody>
      </p:sp>
      <p:sp>
        <p:nvSpPr>
          <p:cNvPr id="6" name="Marcador de Posição do Rodapé 5"/>
          <p:cNvSpPr>
            <a:spLocks noGrp="1"/>
          </p:cNvSpPr>
          <p:nvPr>
            <p:ph type="ftr" sz="quarter" idx="11"/>
          </p:nvPr>
        </p:nvSpPr>
        <p:spPr/>
        <p:txBody>
          <a:bodyPr rtlCol="0"/>
          <a:lstStyle/>
          <a:p>
            <a:pPr rtl="0"/>
            <a:endParaRPr lang="pt-PT" noProof="0" dirty="0"/>
          </a:p>
        </p:txBody>
      </p:sp>
      <p:sp>
        <p:nvSpPr>
          <p:cNvPr id="7" name="Marcador de Posição do Número do Diapositivo 6"/>
          <p:cNvSpPr>
            <a:spLocks noGrp="1"/>
          </p:cNvSpPr>
          <p:nvPr>
            <p:ph type="sldNum" sz="quarter" idx="12"/>
          </p:nvPr>
        </p:nvSpPr>
        <p:spPr/>
        <p:txBody>
          <a:bodyPr rtlCol="0"/>
          <a:lstStyle/>
          <a:p>
            <a:pPr rtl="0"/>
            <a:fld id="{4FAB73BC-B049-4115-A692-8D63A059BFB8}" type="slidenum">
              <a:rPr lang="pt-PT" noProof="0" smtClean="0"/>
              <a:t>‹nº›</a:t>
            </a:fld>
            <a:endParaRPr lang="pt-PT"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ítulo 9"/>
          <p:cNvSpPr>
            <a:spLocks noGrp="1"/>
          </p:cNvSpPr>
          <p:nvPr>
            <p:ph type="title"/>
          </p:nvPr>
        </p:nvSpPr>
        <p:spPr/>
        <p:txBody>
          <a:bodyPr rtlCol="0"/>
          <a:lstStyle/>
          <a:p>
            <a:pPr rtl="0"/>
            <a:r>
              <a:rPr lang="en-US" noProof="0"/>
              <a:t>Click to edit Master title style</a:t>
            </a:r>
            <a:endParaRPr lang="pt-PT" noProof="0" dirty="0"/>
          </a:p>
        </p:txBody>
      </p:sp>
      <p:sp>
        <p:nvSpPr>
          <p:cNvPr id="3" name="Marcador de Posição do Texto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Marcador de Posição de Conteúdo 3"/>
          <p:cNvSpPr>
            <a:spLocks noGrp="1"/>
          </p:cNvSpPr>
          <p:nvPr>
            <p:ph sz="half" idx="2"/>
          </p:nvPr>
        </p:nvSpPr>
        <p:spPr>
          <a:xfrm>
            <a:off x="1024128" y="2967788"/>
            <a:ext cx="4754880" cy="3341572"/>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pt-PT" noProof="0" dirty="0"/>
          </a:p>
        </p:txBody>
      </p:sp>
      <p:sp>
        <p:nvSpPr>
          <p:cNvPr id="5" name="Marcador de Posição do Texto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noProof="0"/>
              <a:t>Click to edit Master text styles</a:t>
            </a:r>
          </a:p>
        </p:txBody>
      </p:sp>
      <p:sp>
        <p:nvSpPr>
          <p:cNvPr id="6" name="Marcador de Posição de Conteúdo 5"/>
          <p:cNvSpPr>
            <a:spLocks noGrp="1"/>
          </p:cNvSpPr>
          <p:nvPr>
            <p:ph sz="quarter" idx="4" hasCustomPrompt="1"/>
          </p:nvPr>
        </p:nvSpPr>
        <p:spPr>
          <a:xfrm>
            <a:off x="5990888" y="2967788"/>
            <a:ext cx="4754880" cy="3341572"/>
          </a:xfrm>
        </p:spPr>
        <p:txBody>
          <a:bodyPr rtlCol="0"/>
          <a:lstStyle>
            <a:lvl1pPr rtl="0">
              <a:defRPr/>
            </a:lvl1pPr>
          </a:lstStyle>
          <a:p>
            <a:pPr lvl="0" rtl="0"/>
            <a:r>
              <a:rPr lang="pt-PT" noProof="0" dirty="0"/>
              <a:t>Clique para 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7" name="Marcador de Posição da Data 6"/>
          <p:cNvSpPr>
            <a:spLocks noGrp="1"/>
          </p:cNvSpPr>
          <p:nvPr>
            <p:ph type="dt" sz="half" idx="10"/>
          </p:nvPr>
        </p:nvSpPr>
        <p:spPr/>
        <p:txBody>
          <a:bodyPr rtlCol="0"/>
          <a:lstStyle/>
          <a:p>
            <a:pPr rtl="0"/>
            <a:fld id="{A6514C3D-6A1B-4767-AAFB-5864E08634FC}" type="datetime1">
              <a:rPr lang="pt-PT" noProof="0" smtClean="0"/>
              <a:t>13/12/2024</a:t>
            </a:fld>
            <a:endParaRPr lang="pt-PT" noProof="0" dirty="0"/>
          </a:p>
        </p:txBody>
      </p:sp>
      <p:sp>
        <p:nvSpPr>
          <p:cNvPr id="8" name="Marcador de Posição do Rodapé 7"/>
          <p:cNvSpPr>
            <a:spLocks noGrp="1"/>
          </p:cNvSpPr>
          <p:nvPr>
            <p:ph type="ftr" sz="quarter" idx="11"/>
          </p:nvPr>
        </p:nvSpPr>
        <p:spPr/>
        <p:txBody>
          <a:bodyPr rtlCol="0"/>
          <a:lstStyle/>
          <a:p>
            <a:pPr rtl="0"/>
            <a:endParaRPr lang="pt-PT" noProof="0" dirty="0"/>
          </a:p>
        </p:txBody>
      </p:sp>
      <p:sp>
        <p:nvSpPr>
          <p:cNvPr id="9" name="Marcador de Posição do Número do Diapositivo 8"/>
          <p:cNvSpPr>
            <a:spLocks noGrp="1"/>
          </p:cNvSpPr>
          <p:nvPr>
            <p:ph type="sldNum" sz="quarter" idx="12"/>
          </p:nvPr>
        </p:nvSpPr>
        <p:spPr/>
        <p:txBody>
          <a:bodyPr rtlCol="0"/>
          <a:lstStyle/>
          <a:p>
            <a:pPr rtl="0"/>
            <a:fld id="{4FAB73BC-B049-4115-A692-8D63A059BFB8}" type="slidenum">
              <a:rPr lang="pt-PT" noProof="0" smtClean="0"/>
              <a:t>‹nº›</a:t>
            </a:fld>
            <a:endParaRPr lang="pt-PT"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n-US" noProof="0"/>
              <a:t>Click to edit Master title style</a:t>
            </a:r>
            <a:endParaRPr lang="pt-PT" noProof="0" dirty="0"/>
          </a:p>
        </p:txBody>
      </p:sp>
      <p:sp>
        <p:nvSpPr>
          <p:cNvPr id="3" name="Marcador de Posição da Data 2"/>
          <p:cNvSpPr>
            <a:spLocks noGrp="1"/>
          </p:cNvSpPr>
          <p:nvPr>
            <p:ph type="dt" sz="half" idx="10"/>
          </p:nvPr>
        </p:nvSpPr>
        <p:spPr/>
        <p:txBody>
          <a:bodyPr rtlCol="0"/>
          <a:lstStyle/>
          <a:p>
            <a:pPr rtl="0"/>
            <a:fld id="{51D1FF74-C0CC-4D1B-9130-8A5D743AD49C}" type="datetime1">
              <a:rPr lang="pt-PT" noProof="0" smtClean="0"/>
              <a:t>13/12/2024</a:t>
            </a:fld>
            <a:endParaRPr lang="pt-PT" noProof="0" dirty="0"/>
          </a:p>
        </p:txBody>
      </p:sp>
      <p:sp>
        <p:nvSpPr>
          <p:cNvPr id="4" name="Marcador de Posição do Rodapé 3"/>
          <p:cNvSpPr>
            <a:spLocks noGrp="1"/>
          </p:cNvSpPr>
          <p:nvPr>
            <p:ph type="ftr" sz="quarter" idx="11"/>
          </p:nvPr>
        </p:nvSpPr>
        <p:spPr/>
        <p:txBody>
          <a:bodyPr rtlCol="0"/>
          <a:lstStyle/>
          <a:p>
            <a:pPr rtl="0"/>
            <a:endParaRPr lang="pt-PT" noProof="0" dirty="0"/>
          </a:p>
        </p:txBody>
      </p:sp>
      <p:sp>
        <p:nvSpPr>
          <p:cNvPr id="5" name="Marcador de Posição do Número do Diapositivo 4"/>
          <p:cNvSpPr>
            <a:spLocks noGrp="1"/>
          </p:cNvSpPr>
          <p:nvPr>
            <p:ph type="sldNum" sz="quarter" idx="12"/>
          </p:nvPr>
        </p:nvSpPr>
        <p:spPr/>
        <p:txBody>
          <a:bodyPr rtlCol="0"/>
          <a:lstStyle/>
          <a:p>
            <a:pPr rtl="0"/>
            <a:fld id="{4FAB73BC-B049-4115-A692-8D63A059BFB8}" type="slidenum">
              <a:rPr lang="pt-PT" noProof="0" smtClean="0"/>
              <a:t>‹nº›</a:t>
            </a:fld>
            <a:endParaRPr lang="pt-PT"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rtlCol="0"/>
          <a:lstStyle/>
          <a:p>
            <a:pPr rtl="0"/>
            <a:fld id="{9A752C48-A7AE-4818-8B0E-87C2F80C05A9}" type="datetime1">
              <a:rPr lang="pt-PT" noProof="0" smtClean="0"/>
              <a:t>13/12/2024</a:t>
            </a:fld>
            <a:endParaRPr lang="pt-PT" noProof="0" dirty="0"/>
          </a:p>
        </p:txBody>
      </p:sp>
      <p:sp>
        <p:nvSpPr>
          <p:cNvPr id="3" name="Marcador de Posição do Rodapé 2"/>
          <p:cNvSpPr>
            <a:spLocks noGrp="1"/>
          </p:cNvSpPr>
          <p:nvPr>
            <p:ph type="ftr" sz="quarter" idx="11"/>
          </p:nvPr>
        </p:nvSpPr>
        <p:spPr/>
        <p:txBody>
          <a:bodyPr rtlCol="0"/>
          <a:lstStyle/>
          <a:p>
            <a:pPr rtl="0"/>
            <a:endParaRPr lang="pt-PT" noProof="0" dirty="0"/>
          </a:p>
        </p:txBody>
      </p:sp>
      <p:sp>
        <p:nvSpPr>
          <p:cNvPr id="4" name="Marcador de Posição do Número do Diapositivo 3"/>
          <p:cNvSpPr>
            <a:spLocks noGrp="1"/>
          </p:cNvSpPr>
          <p:nvPr>
            <p:ph type="sldNum" sz="quarter" idx="12"/>
          </p:nvPr>
        </p:nvSpPr>
        <p:spPr/>
        <p:txBody>
          <a:bodyPr rtlCol="0"/>
          <a:lstStyle/>
          <a:p>
            <a:pPr rtl="0"/>
            <a:fld id="{4FAB73BC-B049-4115-A692-8D63A059BFB8}" type="slidenum">
              <a:rPr lang="pt-PT" noProof="0" smtClean="0"/>
              <a:t>‹nº›</a:t>
            </a:fld>
            <a:endParaRPr lang="pt-PT"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Título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en-US" noProof="0"/>
              <a:t>Click to edit Master title style</a:t>
            </a:r>
            <a:endParaRPr lang="pt-PT" noProof="0" dirty="0"/>
          </a:p>
        </p:txBody>
      </p:sp>
      <p:sp>
        <p:nvSpPr>
          <p:cNvPr id="3" name="Marcador de Posição de Conteúdo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pt-PT" noProof="0" dirty="0"/>
          </a:p>
        </p:txBody>
      </p:sp>
      <p:sp>
        <p:nvSpPr>
          <p:cNvPr id="4" name="Marcador de Posição do Texto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Marcador de Posição da Data 4"/>
          <p:cNvSpPr>
            <a:spLocks noGrp="1"/>
          </p:cNvSpPr>
          <p:nvPr>
            <p:ph type="dt" sz="half" idx="10"/>
          </p:nvPr>
        </p:nvSpPr>
        <p:spPr/>
        <p:txBody>
          <a:bodyPr rtlCol="0"/>
          <a:lstStyle/>
          <a:p>
            <a:pPr rtl="0"/>
            <a:fld id="{B1D63D76-FC4B-45FC-8223-C2DA965E40E3}" type="datetime1">
              <a:rPr lang="pt-PT" noProof="0" smtClean="0"/>
              <a:t>13/12/2024</a:t>
            </a:fld>
            <a:endParaRPr lang="pt-PT" noProof="0" dirty="0"/>
          </a:p>
        </p:txBody>
      </p:sp>
      <p:sp>
        <p:nvSpPr>
          <p:cNvPr id="6" name="Marcador de Posição do Rodapé 5"/>
          <p:cNvSpPr>
            <a:spLocks noGrp="1"/>
          </p:cNvSpPr>
          <p:nvPr>
            <p:ph type="ftr" sz="quarter" idx="11"/>
          </p:nvPr>
        </p:nvSpPr>
        <p:spPr/>
        <p:txBody>
          <a:bodyPr rtlCol="0"/>
          <a:lstStyle/>
          <a:p>
            <a:pPr rtl="0"/>
            <a:endParaRPr lang="pt-PT" noProof="0" dirty="0"/>
          </a:p>
        </p:txBody>
      </p:sp>
      <p:sp>
        <p:nvSpPr>
          <p:cNvPr id="7" name="Marcador de Posição do Número do Diapositivo 6"/>
          <p:cNvSpPr>
            <a:spLocks noGrp="1"/>
          </p:cNvSpPr>
          <p:nvPr>
            <p:ph type="sldNum" sz="quarter" idx="12"/>
          </p:nvPr>
        </p:nvSpPr>
        <p:spPr/>
        <p:txBody>
          <a:bodyPr rtlCol="0"/>
          <a:lstStyle/>
          <a:p>
            <a:pPr rtl="0"/>
            <a:fld id="{4FAB73BC-B049-4115-A692-8D63A059BFB8}" type="slidenum">
              <a:rPr lang="pt-PT" noProof="0" smtClean="0"/>
              <a:t>‹nº›</a:t>
            </a:fld>
            <a:endParaRPr lang="pt-PT"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en-US" noProof="0"/>
              <a:t>Click to edit Master title style</a:t>
            </a:r>
            <a:endParaRPr lang="pt-PT" noProof="0" dirty="0"/>
          </a:p>
        </p:txBody>
      </p:sp>
      <p:sp>
        <p:nvSpPr>
          <p:cNvPr id="3" name="Marcador de Posição da Imagem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pt-PT" noProof="0" dirty="0"/>
          </a:p>
        </p:txBody>
      </p:sp>
      <p:sp>
        <p:nvSpPr>
          <p:cNvPr id="4" name="Marcador de Posição do Texto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Marcador de Posição da Data 4"/>
          <p:cNvSpPr>
            <a:spLocks noGrp="1"/>
          </p:cNvSpPr>
          <p:nvPr>
            <p:ph type="dt" sz="half" idx="10"/>
          </p:nvPr>
        </p:nvSpPr>
        <p:spPr/>
        <p:txBody>
          <a:bodyPr rtlCol="0"/>
          <a:lstStyle/>
          <a:p>
            <a:pPr rtl="0"/>
            <a:fld id="{4FB84F83-30C0-41E7-89DC-C5F6C088FF01}" type="datetime1">
              <a:rPr lang="pt-PT" noProof="0" smtClean="0"/>
              <a:t>13/12/2024</a:t>
            </a:fld>
            <a:endParaRPr lang="pt-PT" noProof="0" dirty="0"/>
          </a:p>
        </p:txBody>
      </p:sp>
      <p:sp>
        <p:nvSpPr>
          <p:cNvPr id="6" name="Marcador de Posição do Rodapé 5"/>
          <p:cNvSpPr>
            <a:spLocks noGrp="1"/>
          </p:cNvSpPr>
          <p:nvPr>
            <p:ph type="ftr" sz="quarter" idx="11"/>
          </p:nvPr>
        </p:nvSpPr>
        <p:spPr/>
        <p:txBody>
          <a:bodyPr rtlCol="0"/>
          <a:lstStyle/>
          <a:p>
            <a:pPr rtl="0"/>
            <a:endParaRPr lang="pt-PT" noProof="0" dirty="0"/>
          </a:p>
        </p:txBody>
      </p:sp>
      <p:sp>
        <p:nvSpPr>
          <p:cNvPr id="7" name="Marcador de Posição do Número do Diapositivo 6"/>
          <p:cNvSpPr>
            <a:spLocks noGrp="1"/>
          </p:cNvSpPr>
          <p:nvPr>
            <p:ph type="sldNum" sz="quarter" idx="12"/>
          </p:nvPr>
        </p:nvSpPr>
        <p:spPr/>
        <p:txBody>
          <a:bodyPr rtlCol="0"/>
          <a:lstStyle/>
          <a:p>
            <a:pPr rtl="0"/>
            <a:fld id="{867E5644-1E61-4311-A31E-84CB9C7AA8A9}" type="slidenum">
              <a:rPr lang="pt-PT" noProof="0" smtClean="0"/>
              <a:t>‹nº›</a:t>
            </a:fld>
            <a:endParaRPr lang="pt-PT" noProof="0" dirty="0"/>
          </a:p>
        </p:txBody>
      </p:sp>
      <p:cxnSp>
        <p:nvCxnSpPr>
          <p:cNvPr id="8" name="Conexão Reta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pt-PT" noProof="0" dirty="0"/>
              <a:t>Clique para editar o estilo do título do Modelo Global</a:t>
            </a:r>
          </a:p>
        </p:txBody>
      </p:sp>
      <p:sp>
        <p:nvSpPr>
          <p:cNvPr id="3" name="Marcador de Posição do Texto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pt-PT" noProof="0" dirty="0"/>
              <a:t>Clique para 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4" name="Marcador de Posição da Data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E98862CF-F8B2-4323-B977-BE03C5ED359D}" type="datetime1">
              <a:rPr lang="pt-PT" noProof="0" smtClean="0"/>
              <a:t>13/12/2024</a:t>
            </a:fld>
            <a:endParaRPr lang="pt-PT" noProof="0" dirty="0"/>
          </a:p>
        </p:txBody>
      </p:sp>
      <p:sp>
        <p:nvSpPr>
          <p:cNvPr id="5" name="Marcador de Posição do Rodapé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pt-PT" noProof="0" dirty="0"/>
          </a:p>
        </p:txBody>
      </p:sp>
      <p:sp>
        <p:nvSpPr>
          <p:cNvPr id="6" name="Marcador de Posição do Número do Diapositivo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pt-PT" noProof="0" smtClean="0"/>
              <a:pPr rtl="0"/>
              <a:t>‹nº›</a:t>
            </a:fld>
            <a:endParaRPr lang="pt-PT" noProof="0" dirty="0"/>
          </a:p>
        </p:txBody>
      </p:sp>
      <p:cxnSp>
        <p:nvCxnSpPr>
          <p:cNvPr id="7" name="Conexão Reta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tângulo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dirty="0"/>
          </a:p>
        </p:txBody>
      </p:sp>
      <p:pic>
        <p:nvPicPr>
          <p:cNvPr id="5" name="Imagem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Retângulo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pt-PT" dirty="0"/>
          </a:p>
        </p:txBody>
      </p:sp>
      <p:sp>
        <p:nvSpPr>
          <p:cNvPr id="2" name="Título 1">
            <a:extLst>
              <a:ext uri="{FF2B5EF4-FFF2-40B4-BE49-F238E27FC236}">
                <a16:creationId xmlns:a16="http://schemas.microsoft.com/office/drawing/2014/main" id="{DE3D84FB-5D02-47D2-98FD-4F01A02E2AEA}"/>
              </a:ext>
            </a:extLst>
          </p:cNvPr>
          <p:cNvSpPr>
            <a:spLocks noGrp="1"/>
          </p:cNvSpPr>
          <p:nvPr>
            <p:ph type="ctrTitle"/>
          </p:nvPr>
        </p:nvSpPr>
        <p:spPr>
          <a:xfrm>
            <a:off x="4309349" y="3428999"/>
            <a:ext cx="7501651" cy="1237475"/>
          </a:xfrm>
        </p:spPr>
        <p:txBody>
          <a:bodyPr rtlCol="0" anchor="b">
            <a:noAutofit/>
          </a:bodyPr>
          <a:lstStyle/>
          <a:p>
            <a:pPr algn="ctr"/>
            <a:r>
              <a:rPr lang="pt-PT" sz="5400" dirty="0">
                <a:solidFill>
                  <a:srgbClr val="FFFFFF"/>
                </a:solidFill>
              </a:rPr>
              <a:t>Introduction to data science project</a:t>
            </a:r>
          </a:p>
        </p:txBody>
      </p:sp>
      <p:sp>
        <p:nvSpPr>
          <p:cNvPr id="3" name="Subtítulo 2">
            <a:extLst>
              <a:ext uri="{FF2B5EF4-FFF2-40B4-BE49-F238E27FC236}">
                <a16:creationId xmlns:a16="http://schemas.microsoft.com/office/drawing/2014/main" id="{E9F6641D-ADF3-40BD-9BA3-E740E77C8826}"/>
              </a:ext>
            </a:extLst>
          </p:cNvPr>
          <p:cNvSpPr>
            <a:spLocks noGrp="1"/>
          </p:cNvSpPr>
          <p:nvPr>
            <p:ph type="subTitle" idx="1"/>
          </p:nvPr>
        </p:nvSpPr>
        <p:spPr>
          <a:xfrm>
            <a:off x="4309349" y="4666474"/>
            <a:ext cx="7501650" cy="887025"/>
          </a:xfrm>
        </p:spPr>
        <p:txBody>
          <a:bodyPr rtlCol="0" anchor="t">
            <a:normAutofit fontScale="92500" lnSpcReduction="10000"/>
          </a:bodyPr>
          <a:lstStyle/>
          <a:p>
            <a:pPr rtl="0"/>
            <a:r>
              <a:rPr lang="pt-PT" dirty="0">
                <a:solidFill>
                  <a:srgbClr val="FFFFFF"/>
                </a:solidFill>
              </a:rPr>
              <a:t>Group X: - Marta Duarte nº202008344</a:t>
            </a:r>
          </a:p>
          <a:p>
            <a:pPr rtl="0"/>
            <a:r>
              <a:rPr lang="pt-PT" dirty="0">
                <a:solidFill>
                  <a:srgbClr val="FFFFFF"/>
                </a:solidFill>
              </a:rPr>
              <a:t>              - Miguel Gonçalves nº202107127</a:t>
            </a:r>
          </a:p>
          <a:p>
            <a:pPr rtl="0"/>
            <a:r>
              <a:rPr lang="pt-PT" dirty="0">
                <a:solidFill>
                  <a:srgbClr val="FFFFFF"/>
                </a:solidFill>
              </a:rPr>
              <a:t>              - Rodrigo Couto nº202104696</a:t>
            </a:r>
          </a:p>
        </p:txBody>
      </p:sp>
      <p:cxnSp>
        <p:nvCxnSpPr>
          <p:cNvPr id="23" name="Conexão Reta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9460FD-63D4-83AD-1750-59F00107B492}"/>
              </a:ext>
            </a:extLst>
          </p:cNvPr>
          <p:cNvSpPr>
            <a:spLocks noGrp="1"/>
          </p:cNvSpPr>
          <p:nvPr>
            <p:ph type="title"/>
          </p:nvPr>
        </p:nvSpPr>
        <p:spPr/>
        <p:txBody>
          <a:bodyPr/>
          <a:lstStyle/>
          <a:p>
            <a:r>
              <a:rPr lang="pt-PT" dirty="0" err="1"/>
              <a:t>Random</a:t>
            </a:r>
            <a:r>
              <a:rPr lang="pt-PT" dirty="0"/>
              <a:t> </a:t>
            </a:r>
            <a:r>
              <a:rPr lang="pt-PT" dirty="0" err="1"/>
              <a:t>forest</a:t>
            </a:r>
            <a:endParaRPr lang="pt-PT" dirty="0"/>
          </a:p>
        </p:txBody>
      </p:sp>
      <p:pic>
        <p:nvPicPr>
          <p:cNvPr id="9" name="Imagem 8">
            <a:extLst>
              <a:ext uri="{FF2B5EF4-FFF2-40B4-BE49-F238E27FC236}">
                <a16:creationId xmlns:a16="http://schemas.microsoft.com/office/drawing/2014/main" id="{4322BEEC-E1CB-6CE5-0869-35C87884F144}"/>
              </a:ext>
            </a:extLst>
          </p:cNvPr>
          <p:cNvPicPr>
            <a:picLocks noChangeAspect="1"/>
          </p:cNvPicPr>
          <p:nvPr/>
        </p:nvPicPr>
        <p:blipFill>
          <a:blip r:embed="rId2"/>
          <a:srcRect l="1334" t="2415" r="2471" b="2343"/>
          <a:stretch/>
        </p:blipFill>
        <p:spPr>
          <a:xfrm>
            <a:off x="6587411" y="0"/>
            <a:ext cx="4322037" cy="3325129"/>
          </a:xfrm>
          <a:prstGeom prst="rect">
            <a:avLst/>
          </a:prstGeom>
        </p:spPr>
      </p:pic>
      <p:pic>
        <p:nvPicPr>
          <p:cNvPr id="13" name="Imagem 12">
            <a:extLst>
              <a:ext uri="{FF2B5EF4-FFF2-40B4-BE49-F238E27FC236}">
                <a16:creationId xmlns:a16="http://schemas.microsoft.com/office/drawing/2014/main" id="{9DC7A68B-A012-3F09-C1FC-CF4D7D5EC713}"/>
              </a:ext>
            </a:extLst>
          </p:cNvPr>
          <p:cNvPicPr>
            <a:picLocks noChangeAspect="1"/>
          </p:cNvPicPr>
          <p:nvPr/>
        </p:nvPicPr>
        <p:blipFill>
          <a:blip r:embed="rId3"/>
          <a:srcRect t="1926" r="2362" b="1336"/>
          <a:stretch/>
        </p:blipFill>
        <p:spPr>
          <a:xfrm>
            <a:off x="6718041" y="3399775"/>
            <a:ext cx="4354138" cy="3458225"/>
          </a:xfrm>
          <a:prstGeom prst="rect">
            <a:avLst/>
          </a:prstGeom>
        </p:spPr>
      </p:pic>
      <p:pic>
        <p:nvPicPr>
          <p:cNvPr id="15" name="Imagem 14">
            <a:extLst>
              <a:ext uri="{FF2B5EF4-FFF2-40B4-BE49-F238E27FC236}">
                <a16:creationId xmlns:a16="http://schemas.microsoft.com/office/drawing/2014/main" id="{1E74432E-8503-6BD5-A76F-465B56C96DE5}"/>
              </a:ext>
            </a:extLst>
          </p:cNvPr>
          <p:cNvPicPr>
            <a:picLocks noChangeAspect="1"/>
          </p:cNvPicPr>
          <p:nvPr/>
        </p:nvPicPr>
        <p:blipFill>
          <a:blip r:embed="rId4"/>
          <a:srcRect l="1957" r="4965" b="4224"/>
          <a:stretch/>
        </p:blipFill>
        <p:spPr>
          <a:xfrm>
            <a:off x="1477829" y="4281551"/>
            <a:ext cx="4241837" cy="2335012"/>
          </a:xfrm>
          <a:prstGeom prst="rect">
            <a:avLst/>
          </a:prstGeom>
        </p:spPr>
      </p:pic>
      <p:cxnSp>
        <p:nvCxnSpPr>
          <p:cNvPr id="16" name="Conexão reta 15">
            <a:extLst>
              <a:ext uri="{FF2B5EF4-FFF2-40B4-BE49-F238E27FC236}">
                <a16:creationId xmlns:a16="http://schemas.microsoft.com/office/drawing/2014/main" id="{965316AD-511F-EA83-11D3-B8A9D4385980}"/>
              </a:ext>
            </a:extLst>
          </p:cNvPr>
          <p:cNvCxnSpPr>
            <a:cxnSpLocks/>
          </p:cNvCxnSpPr>
          <p:nvPr/>
        </p:nvCxnSpPr>
        <p:spPr>
          <a:xfrm>
            <a:off x="317241" y="4114800"/>
            <a:ext cx="54024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81B1E036-8ED0-CC01-516A-01EF510E892A}"/>
              </a:ext>
            </a:extLst>
          </p:cNvPr>
          <p:cNvSpPr txBox="1"/>
          <p:nvPr/>
        </p:nvSpPr>
        <p:spPr>
          <a:xfrm>
            <a:off x="570427" y="2642251"/>
            <a:ext cx="907402" cy="369332"/>
          </a:xfrm>
          <a:prstGeom prst="rect">
            <a:avLst/>
          </a:prstGeom>
          <a:noFill/>
        </p:spPr>
        <p:txBody>
          <a:bodyPr wrap="square">
            <a:spAutoFit/>
          </a:bodyPr>
          <a:lstStyle/>
          <a:p>
            <a:r>
              <a:rPr lang="pt-PT" dirty="0" err="1">
                <a:solidFill>
                  <a:schemeClr val="tx1">
                    <a:lumMod val="75000"/>
                    <a:lumOff val="25000"/>
                  </a:schemeClr>
                </a:solidFill>
              </a:rPr>
              <a:t>before</a:t>
            </a:r>
            <a:endParaRPr lang="pt-PT" dirty="0">
              <a:solidFill>
                <a:schemeClr val="tx1">
                  <a:lumMod val="75000"/>
                  <a:lumOff val="25000"/>
                </a:schemeClr>
              </a:solidFill>
            </a:endParaRPr>
          </a:p>
        </p:txBody>
      </p:sp>
      <p:sp>
        <p:nvSpPr>
          <p:cNvPr id="18" name="CaixaDeTexto 17">
            <a:extLst>
              <a:ext uri="{FF2B5EF4-FFF2-40B4-BE49-F238E27FC236}">
                <a16:creationId xmlns:a16="http://schemas.microsoft.com/office/drawing/2014/main" id="{7788C0D3-0D04-F7B8-F92C-D631AD93F2CB}"/>
              </a:ext>
            </a:extLst>
          </p:cNvPr>
          <p:cNvSpPr txBox="1"/>
          <p:nvPr/>
        </p:nvSpPr>
        <p:spPr>
          <a:xfrm>
            <a:off x="747135" y="5261051"/>
            <a:ext cx="860497" cy="369332"/>
          </a:xfrm>
          <a:prstGeom prst="rect">
            <a:avLst/>
          </a:prstGeom>
          <a:noFill/>
        </p:spPr>
        <p:txBody>
          <a:bodyPr wrap="square" rtlCol="0">
            <a:spAutoFit/>
          </a:bodyPr>
          <a:lstStyle/>
          <a:p>
            <a:r>
              <a:rPr lang="pt-PT" dirty="0" err="1">
                <a:solidFill>
                  <a:schemeClr val="tx1">
                    <a:lumMod val="75000"/>
                    <a:lumOff val="25000"/>
                  </a:schemeClr>
                </a:solidFill>
              </a:rPr>
              <a:t>after</a:t>
            </a:r>
            <a:endParaRPr lang="pt-PT" dirty="0">
              <a:solidFill>
                <a:schemeClr val="tx1">
                  <a:lumMod val="75000"/>
                  <a:lumOff val="25000"/>
                </a:schemeClr>
              </a:solidFill>
            </a:endParaRPr>
          </a:p>
        </p:txBody>
      </p:sp>
      <p:pic>
        <p:nvPicPr>
          <p:cNvPr id="19" name="Imagem 18">
            <a:extLst>
              <a:ext uri="{FF2B5EF4-FFF2-40B4-BE49-F238E27FC236}">
                <a16:creationId xmlns:a16="http://schemas.microsoft.com/office/drawing/2014/main" id="{6C6DAB26-E125-0FAE-C74E-A46DB89A6042}"/>
              </a:ext>
            </a:extLst>
          </p:cNvPr>
          <p:cNvPicPr>
            <a:picLocks noChangeAspect="1"/>
          </p:cNvPicPr>
          <p:nvPr/>
        </p:nvPicPr>
        <p:blipFill>
          <a:blip r:embed="rId5"/>
          <a:srcRect l="3224" r="15904" b="7149"/>
          <a:stretch/>
        </p:blipFill>
        <p:spPr>
          <a:xfrm>
            <a:off x="1633167" y="1707775"/>
            <a:ext cx="4086498" cy="2238283"/>
          </a:xfrm>
          <a:prstGeom prst="rect">
            <a:avLst/>
          </a:prstGeom>
        </p:spPr>
      </p:pic>
    </p:spTree>
    <p:extLst>
      <p:ext uri="{BB962C8B-B14F-4D97-AF65-F5344CB8AC3E}">
        <p14:creationId xmlns:p14="http://schemas.microsoft.com/office/powerpoint/2010/main" val="1315163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465BB4-442D-BC26-0197-8F7DE37F24D8}"/>
              </a:ext>
            </a:extLst>
          </p:cNvPr>
          <p:cNvSpPr>
            <a:spLocks noGrp="1"/>
          </p:cNvSpPr>
          <p:nvPr>
            <p:ph type="title"/>
          </p:nvPr>
        </p:nvSpPr>
        <p:spPr/>
        <p:txBody>
          <a:bodyPr/>
          <a:lstStyle/>
          <a:p>
            <a:r>
              <a:rPr lang="pt-PT" dirty="0" err="1"/>
              <a:t>knn</a:t>
            </a:r>
            <a:endParaRPr lang="pt-PT" dirty="0"/>
          </a:p>
        </p:txBody>
      </p:sp>
      <p:pic>
        <p:nvPicPr>
          <p:cNvPr id="5" name="Imagem 4">
            <a:extLst>
              <a:ext uri="{FF2B5EF4-FFF2-40B4-BE49-F238E27FC236}">
                <a16:creationId xmlns:a16="http://schemas.microsoft.com/office/drawing/2014/main" id="{9B1CEF0B-6B0A-ED82-472A-2E9C19C02006}"/>
              </a:ext>
            </a:extLst>
          </p:cNvPr>
          <p:cNvPicPr>
            <a:picLocks noChangeAspect="1"/>
          </p:cNvPicPr>
          <p:nvPr/>
        </p:nvPicPr>
        <p:blipFill>
          <a:blip r:embed="rId2"/>
          <a:srcRect t="12626" r="28562" b="45183"/>
          <a:stretch/>
        </p:blipFill>
        <p:spPr>
          <a:xfrm>
            <a:off x="1607632" y="4306388"/>
            <a:ext cx="4154369" cy="2334033"/>
          </a:xfrm>
          <a:prstGeom prst="rect">
            <a:avLst/>
          </a:prstGeom>
        </p:spPr>
      </p:pic>
      <p:pic>
        <p:nvPicPr>
          <p:cNvPr id="7" name="Imagem 6">
            <a:extLst>
              <a:ext uri="{FF2B5EF4-FFF2-40B4-BE49-F238E27FC236}">
                <a16:creationId xmlns:a16="http://schemas.microsoft.com/office/drawing/2014/main" id="{204904A2-CA5F-28B2-A133-7612F1B2BD7F}"/>
              </a:ext>
            </a:extLst>
          </p:cNvPr>
          <p:cNvPicPr>
            <a:picLocks noChangeAspect="1"/>
          </p:cNvPicPr>
          <p:nvPr/>
        </p:nvPicPr>
        <p:blipFill>
          <a:blip r:embed="rId3"/>
          <a:srcRect l="2119" t="2631" r="3395" b="2024"/>
          <a:stretch/>
        </p:blipFill>
        <p:spPr>
          <a:xfrm>
            <a:off x="6435815" y="0"/>
            <a:ext cx="4139682" cy="3224571"/>
          </a:xfrm>
          <a:prstGeom prst="rect">
            <a:avLst/>
          </a:prstGeom>
        </p:spPr>
      </p:pic>
      <p:pic>
        <p:nvPicPr>
          <p:cNvPr id="9" name="Imagem 8">
            <a:extLst>
              <a:ext uri="{FF2B5EF4-FFF2-40B4-BE49-F238E27FC236}">
                <a16:creationId xmlns:a16="http://schemas.microsoft.com/office/drawing/2014/main" id="{386B3105-32B0-7396-71D8-A0978207D3CE}"/>
              </a:ext>
            </a:extLst>
          </p:cNvPr>
          <p:cNvPicPr>
            <a:picLocks noChangeAspect="1"/>
          </p:cNvPicPr>
          <p:nvPr/>
        </p:nvPicPr>
        <p:blipFill>
          <a:blip r:embed="rId4"/>
          <a:srcRect l="1995" t="2532"/>
          <a:stretch/>
        </p:blipFill>
        <p:spPr>
          <a:xfrm>
            <a:off x="6472337" y="3306695"/>
            <a:ext cx="4386191" cy="3551305"/>
          </a:xfrm>
          <a:prstGeom prst="rect">
            <a:avLst/>
          </a:prstGeom>
        </p:spPr>
      </p:pic>
      <p:sp>
        <p:nvSpPr>
          <p:cNvPr id="12" name="CaixaDeTexto 11">
            <a:extLst>
              <a:ext uri="{FF2B5EF4-FFF2-40B4-BE49-F238E27FC236}">
                <a16:creationId xmlns:a16="http://schemas.microsoft.com/office/drawing/2014/main" id="{8FE56088-418F-CDAE-F11E-225C719ABD7E}"/>
              </a:ext>
            </a:extLst>
          </p:cNvPr>
          <p:cNvSpPr txBox="1"/>
          <p:nvPr/>
        </p:nvSpPr>
        <p:spPr>
          <a:xfrm>
            <a:off x="570427" y="2642251"/>
            <a:ext cx="907402" cy="369332"/>
          </a:xfrm>
          <a:prstGeom prst="rect">
            <a:avLst/>
          </a:prstGeom>
          <a:noFill/>
        </p:spPr>
        <p:txBody>
          <a:bodyPr wrap="square">
            <a:spAutoFit/>
          </a:bodyPr>
          <a:lstStyle/>
          <a:p>
            <a:r>
              <a:rPr lang="pt-PT" dirty="0" err="1">
                <a:solidFill>
                  <a:schemeClr val="tx1">
                    <a:lumMod val="75000"/>
                    <a:lumOff val="25000"/>
                  </a:schemeClr>
                </a:solidFill>
              </a:rPr>
              <a:t>before</a:t>
            </a:r>
            <a:endParaRPr lang="pt-PT" dirty="0">
              <a:solidFill>
                <a:schemeClr val="tx1">
                  <a:lumMod val="75000"/>
                  <a:lumOff val="25000"/>
                </a:schemeClr>
              </a:solidFill>
            </a:endParaRPr>
          </a:p>
        </p:txBody>
      </p:sp>
      <p:sp>
        <p:nvSpPr>
          <p:cNvPr id="13" name="CaixaDeTexto 12">
            <a:extLst>
              <a:ext uri="{FF2B5EF4-FFF2-40B4-BE49-F238E27FC236}">
                <a16:creationId xmlns:a16="http://schemas.microsoft.com/office/drawing/2014/main" id="{D86E2315-F35B-908B-146B-C91E812EAFFD}"/>
              </a:ext>
            </a:extLst>
          </p:cNvPr>
          <p:cNvSpPr txBox="1"/>
          <p:nvPr/>
        </p:nvSpPr>
        <p:spPr>
          <a:xfrm>
            <a:off x="747135" y="5261051"/>
            <a:ext cx="860497" cy="369332"/>
          </a:xfrm>
          <a:prstGeom prst="rect">
            <a:avLst/>
          </a:prstGeom>
          <a:noFill/>
        </p:spPr>
        <p:txBody>
          <a:bodyPr wrap="square" rtlCol="0">
            <a:spAutoFit/>
          </a:bodyPr>
          <a:lstStyle/>
          <a:p>
            <a:r>
              <a:rPr lang="pt-PT" dirty="0" err="1">
                <a:solidFill>
                  <a:schemeClr val="tx1">
                    <a:lumMod val="75000"/>
                    <a:lumOff val="25000"/>
                  </a:schemeClr>
                </a:solidFill>
              </a:rPr>
              <a:t>after</a:t>
            </a:r>
            <a:endParaRPr lang="pt-PT" dirty="0">
              <a:solidFill>
                <a:schemeClr val="tx1">
                  <a:lumMod val="75000"/>
                  <a:lumOff val="25000"/>
                </a:schemeClr>
              </a:solidFill>
            </a:endParaRPr>
          </a:p>
        </p:txBody>
      </p:sp>
      <p:cxnSp>
        <p:nvCxnSpPr>
          <p:cNvPr id="14" name="Conexão reta 13">
            <a:extLst>
              <a:ext uri="{FF2B5EF4-FFF2-40B4-BE49-F238E27FC236}">
                <a16:creationId xmlns:a16="http://schemas.microsoft.com/office/drawing/2014/main" id="{B8C597FA-9B58-8385-CF7D-560744BE763A}"/>
              </a:ext>
            </a:extLst>
          </p:cNvPr>
          <p:cNvCxnSpPr>
            <a:cxnSpLocks/>
          </p:cNvCxnSpPr>
          <p:nvPr/>
        </p:nvCxnSpPr>
        <p:spPr>
          <a:xfrm>
            <a:off x="317241" y="4114800"/>
            <a:ext cx="54024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Imagem 17">
            <a:extLst>
              <a:ext uri="{FF2B5EF4-FFF2-40B4-BE49-F238E27FC236}">
                <a16:creationId xmlns:a16="http://schemas.microsoft.com/office/drawing/2014/main" id="{BAFF5C2B-3D9A-A552-CFA6-C97AC9287137}"/>
              </a:ext>
            </a:extLst>
          </p:cNvPr>
          <p:cNvPicPr>
            <a:picLocks noChangeAspect="1"/>
          </p:cNvPicPr>
          <p:nvPr/>
        </p:nvPicPr>
        <p:blipFill>
          <a:blip r:embed="rId5"/>
          <a:srcRect l="2015" r="5268" b="5435"/>
          <a:stretch/>
        </p:blipFill>
        <p:spPr>
          <a:xfrm>
            <a:off x="1596033" y="1668265"/>
            <a:ext cx="4256247" cy="2317304"/>
          </a:xfrm>
          <a:prstGeom prst="rect">
            <a:avLst/>
          </a:prstGeom>
        </p:spPr>
      </p:pic>
    </p:spTree>
    <p:extLst>
      <p:ext uri="{BB962C8B-B14F-4D97-AF65-F5344CB8AC3E}">
        <p14:creationId xmlns:p14="http://schemas.microsoft.com/office/powerpoint/2010/main" val="2871467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A9FC-8492-0FDD-E7E1-C5ED5FFCC0EA}"/>
              </a:ext>
            </a:extLst>
          </p:cNvPr>
          <p:cNvSpPr>
            <a:spLocks noGrp="1"/>
          </p:cNvSpPr>
          <p:nvPr>
            <p:ph type="title"/>
          </p:nvPr>
        </p:nvSpPr>
        <p:spPr>
          <a:xfrm>
            <a:off x="1024128" y="-264837"/>
            <a:ext cx="9720072" cy="1499616"/>
          </a:xfrm>
        </p:spPr>
        <p:txBody>
          <a:bodyPr>
            <a:normAutofit/>
          </a:bodyPr>
          <a:lstStyle/>
          <a:p>
            <a:r>
              <a:rPr lang="pt-PT" sz="6000" dirty="0"/>
              <a:t>Model Comparison</a:t>
            </a:r>
          </a:p>
        </p:txBody>
      </p:sp>
      <p:graphicFrame>
        <p:nvGraphicFramePr>
          <p:cNvPr id="4" name="Marcador de Posição de Conteúdo 3">
            <a:extLst>
              <a:ext uri="{FF2B5EF4-FFF2-40B4-BE49-F238E27FC236}">
                <a16:creationId xmlns:a16="http://schemas.microsoft.com/office/drawing/2014/main" id="{893CFE11-B4DC-A622-ADD3-38065710FCF7}"/>
              </a:ext>
            </a:extLst>
          </p:cNvPr>
          <p:cNvGraphicFramePr>
            <a:graphicFrameLocks noGrp="1"/>
          </p:cNvGraphicFramePr>
          <p:nvPr>
            <p:ph idx="1"/>
            <p:extLst>
              <p:ext uri="{D42A27DB-BD31-4B8C-83A1-F6EECF244321}">
                <p14:modId xmlns:p14="http://schemas.microsoft.com/office/powerpoint/2010/main" val="1808681785"/>
              </p:ext>
            </p:extLst>
          </p:nvPr>
        </p:nvGraphicFramePr>
        <p:xfrm>
          <a:off x="1023939" y="731520"/>
          <a:ext cx="9720261" cy="6126480"/>
        </p:xfrm>
        <a:graphic>
          <a:graphicData uri="http://schemas.openxmlformats.org/drawingml/2006/table">
            <a:tbl>
              <a:tblPr firstRow="1" bandRow="1">
                <a:tableStyleId>{5C22544A-7EE6-4342-B048-85BDC9FD1C3A}</a:tableStyleId>
              </a:tblPr>
              <a:tblGrid>
                <a:gridCol w="2430065">
                  <a:extLst>
                    <a:ext uri="{9D8B030D-6E8A-4147-A177-3AD203B41FA5}">
                      <a16:colId xmlns:a16="http://schemas.microsoft.com/office/drawing/2014/main" val="2341315159"/>
                    </a:ext>
                  </a:extLst>
                </a:gridCol>
                <a:gridCol w="2430065">
                  <a:extLst>
                    <a:ext uri="{9D8B030D-6E8A-4147-A177-3AD203B41FA5}">
                      <a16:colId xmlns:a16="http://schemas.microsoft.com/office/drawing/2014/main" val="3475793823"/>
                    </a:ext>
                  </a:extLst>
                </a:gridCol>
                <a:gridCol w="2430065">
                  <a:extLst>
                    <a:ext uri="{9D8B030D-6E8A-4147-A177-3AD203B41FA5}">
                      <a16:colId xmlns:a16="http://schemas.microsoft.com/office/drawing/2014/main" val="348122194"/>
                    </a:ext>
                  </a:extLst>
                </a:gridCol>
                <a:gridCol w="1215033">
                  <a:extLst>
                    <a:ext uri="{9D8B030D-6E8A-4147-A177-3AD203B41FA5}">
                      <a16:colId xmlns:a16="http://schemas.microsoft.com/office/drawing/2014/main" val="1186391926"/>
                    </a:ext>
                  </a:extLst>
                </a:gridCol>
                <a:gridCol w="1215033">
                  <a:extLst>
                    <a:ext uri="{9D8B030D-6E8A-4147-A177-3AD203B41FA5}">
                      <a16:colId xmlns:a16="http://schemas.microsoft.com/office/drawing/2014/main" val="2560064294"/>
                    </a:ext>
                  </a:extLst>
                </a:gridCol>
              </a:tblGrid>
              <a:tr h="579943">
                <a:tc>
                  <a:txBody>
                    <a:bodyPr/>
                    <a:lstStyle/>
                    <a:p>
                      <a:pPr algn="ctr"/>
                      <a:r>
                        <a:rPr lang="pt-PT" dirty="0" err="1">
                          <a:latin typeface="Aptos" panose="020B0004020202020204" pitchFamily="34" charset="0"/>
                        </a:rPr>
                        <a:t>Model</a:t>
                      </a:r>
                      <a:endParaRPr lang="pt-PT" dirty="0">
                        <a:latin typeface="Aptos" panose="020B0004020202020204" pitchFamily="34" charset="0"/>
                      </a:endParaRPr>
                    </a:p>
                  </a:txBody>
                  <a:tcPr/>
                </a:tc>
                <a:tc>
                  <a:txBody>
                    <a:bodyPr/>
                    <a:lstStyle/>
                    <a:p>
                      <a:pPr algn="ctr"/>
                      <a:r>
                        <a:rPr lang="pt-PT" dirty="0">
                          <a:latin typeface="Aptos" panose="020B0004020202020204" pitchFamily="34" charset="0"/>
                        </a:rPr>
                        <a:t>Grid-</a:t>
                      </a:r>
                      <a:r>
                        <a:rPr lang="pt-PT" dirty="0" err="1">
                          <a:latin typeface="Aptos" panose="020B0004020202020204" pitchFamily="34" charset="0"/>
                        </a:rPr>
                        <a:t>search</a:t>
                      </a:r>
                      <a:endParaRPr lang="pt-PT" dirty="0">
                        <a:latin typeface="Aptos" panose="020B0004020202020204" pitchFamily="34" charset="0"/>
                      </a:endParaRPr>
                    </a:p>
                  </a:txBody>
                  <a:tcPr/>
                </a:tc>
                <a:tc>
                  <a:txBody>
                    <a:bodyPr/>
                    <a:lstStyle/>
                    <a:p>
                      <a:pPr algn="ctr"/>
                      <a:r>
                        <a:rPr lang="pt-PT" dirty="0">
                          <a:latin typeface="Aptos" panose="020B0004020202020204" pitchFamily="34" charset="0"/>
                        </a:rPr>
                        <a:t>SMOTE</a:t>
                      </a:r>
                    </a:p>
                  </a:txBody>
                  <a:tcPr/>
                </a:tc>
                <a:tc gridSpan="2">
                  <a:txBody>
                    <a:bodyPr/>
                    <a:lstStyle/>
                    <a:p>
                      <a:pPr algn="ctr"/>
                      <a:r>
                        <a:rPr lang="pt-PT" dirty="0"/>
                        <a:t>F1-score</a:t>
                      </a:r>
                    </a:p>
                    <a:p>
                      <a:endParaRPr lang="pt-PT" dirty="0"/>
                    </a:p>
                  </a:txBody>
                  <a:tcPr/>
                </a:tc>
                <a:tc hMerge="1">
                  <a:txBody>
                    <a:bodyPr/>
                    <a:lstStyle/>
                    <a:p>
                      <a:endParaRPr lang="pt-PT"/>
                    </a:p>
                  </a:txBody>
                  <a:tcPr/>
                </a:tc>
                <a:extLst>
                  <a:ext uri="{0D108BD9-81ED-4DB2-BD59-A6C34878D82A}">
                    <a16:rowId xmlns:a16="http://schemas.microsoft.com/office/drawing/2014/main" val="4143458088"/>
                  </a:ext>
                </a:extLst>
              </a:tr>
              <a:tr h="331396">
                <a:tc>
                  <a:txBody>
                    <a:bodyPr/>
                    <a:lstStyle/>
                    <a:p>
                      <a:r>
                        <a:rPr lang="pt-PT" dirty="0">
                          <a:latin typeface="Aptos" panose="020B0004020202020204" pitchFamily="34" charset="0"/>
                        </a:rPr>
                        <a:t>Logistic </a:t>
                      </a:r>
                      <a:r>
                        <a:rPr lang="pt-PT" dirty="0" err="1">
                          <a:latin typeface="Aptos" panose="020B0004020202020204" pitchFamily="34" charset="0"/>
                        </a:rPr>
                        <a:t>Regression</a:t>
                      </a:r>
                      <a:endParaRPr lang="pt-PT" dirty="0">
                        <a:latin typeface="Aptos" panose="020B0004020202020204" pitchFamily="34" charset="0"/>
                      </a:endParaRPr>
                    </a:p>
                  </a:txBody>
                  <a:tcPr/>
                </a:tc>
                <a:tc>
                  <a:txBody>
                    <a:bodyPr/>
                    <a:lstStyle/>
                    <a:p>
                      <a:pPr algn="ctr"/>
                      <a:r>
                        <a:rPr lang="pt-PT" dirty="0"/>
                        <a:t>❌</a:t>
                      </a:r>
                      <a:endParaRPr lang="pt-PT" dirty="0">
                        <a:latin typeface="Aptos" panose="020B0004020202020204" pitchFamily="34" charset="0"/>
                      </a:endParaRPr>
                    </a:p>
                  </a:txBody>
                  <a:tcPr/>
                </a:tc>
                <a:tc>
                  <a:txBody>
                    <a:bodyPr/>
                    <a:lstStyle/>
                    <a:p>
                      <a:pPr algn="ctr"/>
                      <a:r>
                        <a:rPr lang="pt-PT" dirty="0"/>
                        <a:t>❌</a:t>
                      </a:r>
                      <a:endParaRPr lang="pt-PT" dirty="0">
                        <a:latin typeface="Aptos" panose="020B0004020202020204" pitchFamily="34" charset="0"/>
                      </a:endParaRPr>
                    </a:p>
                  </a:txBody>
                  <a:tcPr/>
                </a:tc>
                <a:tc>
                  <a:txBody>
                    <a:bodyPr/>
                    <a:lstStyle/>
                    <a:p>
                      <a:r>
                        <a:rPr lang="pt-PT" dirty="0">
                          <a:latin typeface="Aptos" panose="020B0004020202020204" pitchFamily="34" charset="0"/>
                        </a:rPr>
                        <a:t>0.06</a:t>
                      </a:r>
                    </a:p>
                  </a:txBody>
                  <a:tcPr/>
                </a:tc>
                <a:tc>
                  <a:txBody>
                    <a:bodyPr/>
                    <a:lstStyle/>
                    <a:p>
                      <a:r>
                        <a:rPr lang="pt-PT" dirty="0">
                          <a:latin typeface="Aptos" panose="020B0004020202020204" pitchFamily="34" charset="0"/>
                        </a:rPr>
                        <a:t>0.95</a:t>
                      </a:r>
                    </a:p>
                  </a:txBody>
                  <a:tcPr/>
                </a:tc>
                <a:extLst>
                  <a:ext uri="{0D108BD9-81ED-4DB2-BD59-A6C34878D82A}">
                    <a16:rowId xmlns:a16="http://schemas.microsoft.com/office/drawing/2014/main" val="2252103532"/>
                  </a:ext>
                </a:extLst>
              </a:tr>
              <a:tr h="331396">
                <a:tc>
                  <a:txBody>
                    <a:bodyPr/>
                    <a:lstStyle/>
                    <a:p>
                      <a:r>
                        <a:rPr lang="pt-PT" dirty="0" err="1">
                          <a:latin typeface="Aptos" panose="020B0004020202020204" pitchFamily="34" charset="0"/>
                        </a:rPr>
                        <a:t>Decision</a:t>
                      </a:r>
                      <a:r>
                        <a:rPr lang="pt-PT" dirty="0">
                          <a:latin typeface="Aptos" panose="020B0004020202020204" pitchFamily="34" charset="0"/>
                        </a:rPr>
                        <a:t> </a:t>
                      </a:r>
                      <a:r>
                        <a:rPr lang="pt-PT" dirty="0" err="1">
                          <a:latin typeface="Aptos" panose="020B0004020202020204" pitchFamily="34" charset="0"/>
                        </a:rPr>
                        <a:t>Tree</a:t>
                      </a:r>
                      <a:endParaRPr lang="pt-PT" dirty="0">
                        <a:latin typeface="Aptos" panose="020B0004020202020204" pitchFamily="34" charset="0"/>
                      </a:endParaRPr>
                    </a:p>
                  </a:txBody>
                  <a:tcPr/>
                </a:tc>
                <a:tc>
                  <a:txBody>
                    <a:bodyPr/>
                    <a:lstStyle/>
                    <a:p>
                      <a:pPr algn="ctr"/>
                      <a:r>
                        <a:rPr lang="pt-PT" dirty="0"/>
                        <a:t>❌</a:t>
                      </a:r>
                      <a:endParaRPr lang="pt-PT" dirty="0">
                        <a:latin typeface="Aptos" panose="020B0004020202020204" pitchFamily="34" charset="0"/>
                      </a:endParaRPr>
                    </a:p>
                  </a:txBody>
                  <a:tcPr/>
                </a:tc>
                <a:tc>
                  <a:txBody>
                    <a:bodyPr/>
                    <a:lstStyle/>
                    <a:p>
                      <a:pPr algn="ctr"/>
                      <a:r>
                        <a:rPr lang="pt-PT" dirty="0"/>
                        <a:t>❌</a:t>
                      </a:r>
                      <a:endParaRPr lang="pt-PT" dirty="0">
                        <a:latin typeface="Aptos" panose="020B0004020202020204" pitchFamily="34" charset="0"/>
                      </a:endParaRPr>
                    </a:p>
                  </a:txBody>
                  <a:tcPr/>
                </a:tc>
                <a:tc>
                  <a:txBody>
                    <a:bodyPr/>
                    <a:lstStyle/>
                    <a:p>
                      <a:r>
                        <a:rPr lang="pt-PT" dirty="0">
                          <a:latin typeface="Aptos" panose="020B0004020202020204" pitchFamily="34" charset="0"/>
                        </a:rPr>
                        <a:t>0.24</a:t>
                      </a:r>
                    </a:p>
                  </a:txBody>
                  <a:tcPr/>
                </a:tc>
                <a:tc>
                  <a:txBody>
                    <a:bodyPr/>
                    <a:lstStyle/>
                    <a:p>
                      <a:r>
                        <a:rPr lang="pt-PT" dirty="0">
                          <a:latin typeface="Aptos" panose="020B0004020202020204" pitchFamily="34" charset="0"/>
                        </a:rPr>
                        <a:t>0.92</a:t>
                      </a:r>
                    </a:p>
                  </a:txBody>
                  <a:tcPr/>
                </a:tc>
                <a:extLst>
                  <a:ext uri="{0D108BD9-81ED-4DB2-BD59-A6C34878D82A}">
                    <a16:rowId xmlns:a16="http://schemas.microsoft.com/office/drawing/2014/main" val="3977499269"/>
                  </a:ext>
                </a:extLst>
              </a:tr>
              <a:tr h="331396">
                <a:tc>
                  <a:txBody>
                    <a:bodyPr/>
                    <a:lstStyle/>
                    <a:p>
                      <a:r>
                        <a:rPr lang="pt-PT" dirty="0">
                          <a:latin typeface="Aptos" panose="020B0004020202020204" pitchFamily="34" charset="0"/>
                        </a:rPr>
                        <a:t>SVM</a:t>
                      </a:r>
                    </a:p>
                  </a:txBody>
                  <a:tcPr/>
                </a:tc>
                <a:tc>
                  <a:txBody>
                    <a:bodyPr/>
                    <a:lstStyle/>
                    <a:p>
                      <a:pPr algn="ctr"/>
                      <a:r>
                        <a:rPr lang="pt-PT" dirty="0"/>
                        <a:t>❌</a:t>
                      </a:r>
                      <a:endParaRPr lang="pt-PT" dirty="0">
                        <a:latin typeface="Aptos" panose="020B0004020202020204" pitchFamily="34" charset="0"/>
                      </a:endParaRPr>
                    </a:p>
                  </a:txBody>
                  <a:tcPr/>
                </a:tc>
                <a:tc>
                  <a:txBody>
                    <a:bodyPr/>
                    <a:lstStyle/>
                    <a:p>
                      <a:pPr algn="ctr"/>
                      <a:r>
                        <a:rPr lang="pt-PT" dirty="0"/>
                        <a:t>❌</a:t>
                      </a:r>
                      <a:endParaRPr lang="pt-PT" dirty="0">
                        <a:latin typeface="Aptos" panose="020B0004020202020204" pitchFamily="34" charset="0"/>
                      </a:endParaRPr>
                    </a:p>
                  </a:txBody>
                  <a:tcPr/>
                </a:tc>
                <a:tc>
                  <a:txBody>
                    <a:bodyPr/>
                    <a:lstStyle/>
                    <a:p>
                      <a:r>
                        <a:rPr lang="pt-PT" dirty="0">
                          <a:latin typeface="Aptos" panose="020B0004020202020204" pitchFamily="34" charset="0"/>
                        </a:rPr>
                        <a:t>0.00</a:t>
                      </a:r>
                    </a:p>
                  </a:txBody>
                  <a:tcPr/>
                </a:tc>
                <a:tc>
                  <a:txBody>
                    <a:bodyPr/>
                    <a:lstStyle/>
                    <a:p>
                      <a:r>
                        <a:rPr lang="pt-PT" dirty="0">
                          <a:latin typeface="Aptos" panose="020B0004020202020204" pitchFamily="34" charset="0"/>
                        </a:rPr>
                        <a:t>0.95</a:t>
                      </a:r>
                    </a:p>
                  </a:txBody>
                  <a:tcPr/>
                </a:tc>
                <a:extLst>
                  <a:ext uri="{0D108BD9-81ED-4DB2-BD59-A6C34878D82A}">
                    <a16:rowId xmlns:a16="http://schemas.microsoft.com/office/drawing/2014/main" val="2634222022"/>
                  </a:ext>
                </a:extLst>
              </a:tr>
              <a:tr h="331396">
                <a:tc>
                  <a:txBody>
                    <a:bodyPr/>
                    <a:lstStyle/>
                    <a:p>
                      <a:r>
                        <a:rPr lang="pt-PT" dirty="0">
                          <a:latin typeface="Aptos" panose="020B0004020202020204" pitchFamily="34" charset="0"/>
                        </a:rPr>
                        <a:t>Random Forest</a:t>
                      </a:r>
                    </a:p>
                  </a:txBody>
                  <a:tcPr/>
                </a:tc>
                <a:tc>
                  <a:txBody>
                    <a:bodyPr/>
                    <a:lstStyle/>
                    <a:p>
                      <a:pPr algn="ctr"/>
                      <a:r>
                        <a:rPr lang="pt-PT" dirty="0"/>
                        <a:t>❌</a:t>
                      </a:r>
                      <a:endParaRPr lang="pt-PT" dirty="0">
                        <a:latin typeface="Aptos" panose="020B0004020202020204" pitchFamily="34" charset="0"/>
                      </a:endParaRPr>
                    </a:p>
                  </a:txBody>
                  <a:tcPr/>
                </a:tc>
                <a:tc>
                  <a:txBody>
                    <a:bodyPr/>
                    <a:lstStyle/>
                    <a:p>
                      <a:pPr algn="ctr"/>
                      <a:r>
                        <a:rPr lang="pt-PT" dirty="0"/>
                        <a:t>❌</a:t>
                      </a:r>
                      <a:endParaRPr lang="pt-PT" dirty="0">
                        <a:latin typeface="Aptos" panose="020B0004020202020204" pitchFamily="34" charset="0"/>
                      </a:endParaRPr>
                    </a:p>
                  </a:txBody>
                  <a:tcPr/>
                </a:tc>
                <a:tc>
                  <a:txBody>
                    <a:bodyPr/>
                    <a:lstStyle/>
                    <a:p>
                      <a:r>
                        <a:rPr lang="pt-PT" dirty="0">
                          <a:latin typeface="Aptos" panose="020B0004020202020204" pitchFamily="34" charset="0"/>
                        </a:rPr>
                        <a:t>0.10</a:t>
                      </a:r>
                    </a:p>
                  </a:txBody>
                  <a:tcPr/>
                </a:tc>
                <a:tc>
                  <a:txBody>
                    <a:bodyPr/>
                    <a:lstStyle/>
                    <a:p>
                      <a:r>
                        <a:rPr lang="pt-PT" dirty="0">
                          <a:latin typeface="Aptos" panose="020B0004020202020204" pitchFamily="34" charset="0"/>
                        </a:rPr>
                        <a:t>0.95</a:t>
                      </a:r>
                    </a:p>
                  </a:txBody>
                  <a:tcPr/>
                </a:tc>
                <a:extLst>
                  <a:ext uri="{0D108BD9-81ED-4DB2-BD59-A6C34878D82A}">
                    <a16:rowId xmlns:a16="http://schemas.microsoft.com/office/drawing/2014/main" val="1968690726"/>
                  </a:ext>
                </a:extLst>
              </a:tr>
              <a:tr h="331396">
                <a:tc>
                  <a:txBody>
                    <a:bodyPr/>
                    <a:lstStyle/>
                    <a:p>
                      <a:r>
                        <a:rPr lang="pt-PT" dirty="0">
                          <a:latin typeface="Aptos" panose="020B0004020202020204" pitchFamily="34" charset="0"/>
                        </a:rPr>
                        <a:t>KNN</a:t>
                      </a:r>
                    </a:p>
                  </a:txBody>
                  <a:tcPr/>
                </a:tc>
                <a:tc>
                  <a:txBody>
                    <a:bodyPr/>
                    <a:lstStyle/>
                    <a:p>
                      <a:pPr algn="ctr"/>
                      <a:r>
                        <a:rPr lang="pt-PT" dirty="0"/>
                        <a:t>❌</a:t>
                      </a:r>
                      <a:endParaRPr lang="pt-PT" dirty="0">
                        <a:latin typeface="Aptos" panose="020B0004020202020204" pitchFamily="34" charset="0"/>
                      </a:endParaRPr>
                    </a:p>
                  </a:txBody>
                  <a:tcPr/>
                </a:tc>
                <a:tc>
                  <a:txBody>
                    <a:bodyPr/>
                    <a:lstStyle/>
                    <a:p>
                      <a:pPr algn="ctr"/>
                      <a:r>
                        <a:rPr lang="pt-PT" dirty="0"/>
                        <a:t>❌</a:t>
                      </a:r>
                      <a:endParaRPr lang="pt-PT" dirty="0">
                        <a:latin typeface="Aptos" panose="020B0004020202020204" pitchFamily="34" charset="0"/>
                      </a:endParaRPr>
                    </a:p>
                  </a:txBody>
                  <a:tcPr/>
                </a:tc>
                <a:tc>
                  <a:txBody>
                    <a:bodyPr/>
                    <a:lstStyle/>
                    <a:p>
                      <a:r>
                        <a:rPr lang="pt-PT" dirty="0">
                          <a:latin typeface="Aptos" panose="020B0004020202020204" pitchFamily="34" charset="0"/>
                        </a:rPr>
                        <a:t>0.14</a:t>
                      </a:r>
                    </a:p>
                  </a:txBody>
                  <a:tcPr/>
                </a:tc>
                <a:tc>
                  <a:txBody>
                    <a:bodyPr/>
                    <a:lstStyle/>
                    <a:p>
                      <a:r>
                        <a:rPr lang="pt-PT" dirty="0">
                          <a:latin typeface="Aptos" panose="020B0004020202020204" pitchFamily="34" charset="0"/>
                        </a:rPr>
                        <a:t>0.95</a:t>
                      </a:r>
                    </a:p>
                  </a:txBody>
                  <a:tcPr/>
                </a:tc>
                <a:extLst>
                  <a:ext uri="{0D108BD9-81ED-4DB2-BD59-A6C34878D82A}">
                    <a16:rowId xmlns:a16="http://schemas.microsoft.com/office/drawing/2014/main" val="4002751491"/>
                  </a:ext>
                </a:extLst>
              </a:tr>
              <a:tr h="3313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latin typeface="Aptos" panose="020B0004020202020204" pitchFamily="34" charset="0"/>
                        </a:rPr>
                        <a:t>Logistic </a:t>
                      </a:r>
                      <a:r>
                        <a:rPr lang="pt-PT" dirty="0" err="1">
                          <a:latin typeface="Aptos" panose="020B0004020202020204" pitchFamily="34" charset="0"/>
                        </a:rPr>
                        <a:t>Regression</a:t>
                      </a:r>
                      <a:endParaRPr lang="pt-PT" dirty="0">
                        <a:latin typeface="Aptos" panose="020B0004020202020204" pitchFamily="34" charset="0"/>
                      </a:endParaRPr>
                    </a:p>
                  </a:txBody>
                  <a:tcPr/>
                </a:tc>
                <a:tc>
                  <a:txBody>
                    <a:bodyPr/>
                    <a:lstStyle/>
                    <a:p>
                      <a:pPr algn="ctr"/>
                      <a:r>
                        <a:rPr lang="pt-PT" dirty="0"/>
                        <a:t>✅</a:t>
                      </a:r>
                      <a:endParaRPr lang="pt-PT" dirty="0">
                        <a:latin typeface="Aptos" panose="020B0004020202020204" pitchFamily="34" charset="0"/>
                      </a:endParaRPr>
                    </a:p>
                  </a:txBody>
                  <a:tcPr/>
                </a:tc>
                <a:tc>
                  <a:txBody>
                    <a:bodyPr/>
                    <a:lstStyle/>
                    <a:p>
                      <a:pPr algn="ctr"/>
                      <a:r>
                        <a:rPr lang="pt-PT" dirty="0"/>
                        <a:t>❌</a:t>
                      </a:r>
                      <a:endParaRPr lang="pt-PT" dirty="0">
                        <a:latin typeface="Aptos" panose="020B0004020202020204" pitchFamily="34" charset="0"/>
                      </a:endParaRPr>
                    </a:p>
                  </a:txBody>
                  <a:tcPr/>
                </a:tc>
                <a:tc>
                  <a:txBody>
                    <a:bodyPr/>
                    <a:lstStyle/>
                    <a:p>
                      <a:r>
                        <a:rPr lang="pt-PT" dirty="0">
                          <a:latin typeface="Aptos" panose="020B0004020202020204" pitchFamily="34" charset="0"/>
                        </a:rPr>
                        <a:t>0.15</a:t>
                      </a:r>
                    </a:p>
                  </a:txBody>
                  <a:tcPr/>
                </a:tc>
                <a:tc>
                  <a:txBody>
                    <a:bodyPr/>
                    <a:lstStyle/>
                    <a:p>
                      <a:r>
                        <a:rPr lang="pt-PT" dirty="0">
                          <a:latin typeface="Aptos" panose="020B0004020202020204" pitchFamily="34" charset="0"/>
                        </a:rPr>
                        <a:t>0.86</a:t>
                      </a:r>
                    </a:p>
                  </a:txBody>
                  <a:tcPr/>
                </a:tc>
                <a:extLst>
                  <a:ext uri="{0D108BD9-81ED-4DB2-BD59-A6C34878D82A}">
                    <a16:rowId xmlns:a16="http://schemas.microsoft.com/office/drawing/2014/main" val="2250422869"/>
                  </a:ext>
                </a:extLst>
              </a:tr>
              <a:tr h="3313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err="1">
                          <a:latin typeface="Aptos" panose="020B0004020202020204" pitchFamily="34" charset="0"/>
                        </a:rPr>
                        <a:t>Decision</a:t>
                      </a:r>
                      <a:r>
                        <a:rPr lang="pt-PT" dirty="0">
                          <a:latin typeface="Aptos" panose="020B0004020202020204" pitchFamily="34" charset="0"/>
                        </a:rPr>
                        <a:t> </a:t>
                      </a:r>
                      <a:r>
                        <a:rPr lang="pt-PT" dirty="0" err="1">
                          <a:latin typeface="Aptos" panose="020B0004020202020204" pitchFamily="34" charset="0"/>
                        </a:rPr>
                        <a:t>Tree</a:t>
                      </a:r>
                      <a:endParaRPr lang="pt-PT" dirty="0">
                        <a:latin typeface="Aptos" panose="020B0004020202020204" pitchFamily="34" charset="0"/>
                      </a:endParaRPr>
                    </a:p>
                  </a:txBody>
                  <a:tcPr/>
                </a:tc>
                <a:tc>
                  <a:txBody>
                    <a:bodyPr/>
                    <a:lstStyle/>
                    <a:p>
                      <a:pPr algn="ctr"/>
                      <a:r>
                        <a:rPr lang="pt-PT" dirty="0"/>
                        <a:t>✅</a:t>
                      </a:r>
                      <a:endParaRPr lang="pt-PT" dirty="0">
                        <a:latin typeface="Aptos" panose="020B0004020202020204" pitchFamily="34" charset="0"/>
                      </a:endParaRPr>
                    </a:p>
                  </a:txBody>
                  <a:tcPr/>
                </a:tc>
                <a:tc>
                  <a:txBody>
                    <a:bodyPr/>
                    <a:lstStyle/>
                    <a:p>
                      <a:pPr algn="ctr"/>
                      <a:r>
                        <a:rPr lang="pt-PT" dirty="0"/>
                        <a:t>❌</a:t>
                      </a:r>
                      <a:endParaRPr lang="pt-PT" dirty="0">
                        <a:latin typeface="Aptos" panose="020B0004020202020204" pitchFamily="34" charset="0"/>
                      </a:endParaRPr>
                    </a:p>
                  </a:txBody>
                  <a:tcPr/>
                </a:tc>
                <a:tc>
                  <a:txBody>
                    <a:bodyPr/>
                    <a:lstStyle/>
                    <a:p>
                      <a:r>
                        <a:rPr lang="pt-PT" dirty="0">
                          <a:latin typeface="Aptos" panose="020B0004020202020204" pitchFamily="34" charset="0"/>
                        </a:rPr>
                        <a:t>0.20</a:t>
                      </a:r>
                    </a:p>
                  </a:txBody>
                  <a:tcPr/>
                </a:tc>
                <a:tc>
                  <a:txBody>
                    <a:bodyPr/>
                    <a:lstStyle/>
                    <a:p>
                      <a:r>
                        <a:rPr lang="pt-PT" dirty="0">
                          <a:latin typeface="Aptos" panose="020B0004020202020204" pitchFamily="34" charset="0"/>
                        </a:rPr>
                        <a:t>0.84</a:t>
                      </a:r>
                    </a:p>
                  </a:txBody>
                  <a:tcPr/>
                </a:tc>
                <a:extLst>
                  <a:ext uri="{0D108BD9-81ED-4DB2-BD59-A6C34878D82A}">
                    <a16:rowId xmlns:a16="http://schemas.microsoft.com/office/drawing/2014/main" val="920527154"/>
                  </a:ext>
                </a:extLst>
              </a:tr>
              <a:tr h="331396">
                <a:tc>
                  <a:txBody>
                    <a:bodyPr/>
                    <a:lstStyle/>
                    <a:p>
                      <a:r>
                        <a:rPr lang="pt-PT" dirty="0">
                          <a:latin typeface="Aptos" panose="020B0004020202020204" pitchFamily="34" charset="0"/>
                        </a:rPr>
                        <a:t>SVM</a:t>
                      </a:r>
                    </a:p>
                  </a:txBody>
                  <a:tcPr/>
                </a:tc>
                <a:tc>
                  <a:txBody>
                    <a:bodyPr/>
                    <a:lstStyle/>
                    <a:p>
                      <a:pPr algn="ctr"/>
                      <a:r>
                        <a:rPr lang="pt-PT" dirty="0"/>
                        <a:t>✅</a:t>
                      </a:r>
                      <a:endParaRPr lang="pt-PT" dirty="0">
                        <a:latin typeface="Aptos" panose="020B0004020202020204" pitchFamily="34" charset="0"/>
                      </a:endParaRPr>
                    </a:p>
                  </a:txBody>
                  <a:tcPr/>
                </a:tc>
                <a:tc>
                  <a:txBody>
                    <a:bodyPr/>
                    <a:lstStyle/>
                    <a:p>
                      <a:pPr algn="ctr"/>
                      <a:r>
                        <a:rPr lang="pt-PT" dirty="0"/>
                        <a:t>❌</a:t>
                      </a:r>
                      <a:endParaRPr lang="pt-PT" dirty="0">
                        <a:latin typeface="Aptos" panose="020B0004020202020204" pitchFamily="34" charset="0"/>
                      </a:endParaRPr>
                    </a:p>
                  </a:txBody>
                  <a:tcPr/>
                </a:tc>
                <a:tc>
                  <a:txBody>
                    <a:bodyPr/>
                    <a:lstStyle/>
                    <a:p>
                      <a:r>
                        <a:rPr lang="pt-PT" dirty="0">
                          <a:latin typeface="Aptos" panose="020B0004020202020204" pitchFamily="34" charset="0"/>
                        </a:rPr>
                        <a:t>0.07</a:t>
                      </a:r>
                    </a:p>
                  </a:txBody>
                  <a:tcPr/>
                </a:tc>
                <a:tc>
                  <a:txBody>
                    <a:bodyPr/>
                    <a:lstStyle/>
                    <a:p>
                      <a:r>
                        <a:rPr lang="pt-PT" dirty="0">
                          <a:latin typeface="Aptos" panose="020B0004020202020204" pitchFamily="34" charset="0"/>
                        </a:rPr>
                        <a:t>0.89</a:t>
                      </a:r>
                    </a:p>
                  </a:txBody>
                  <a:tcPr/>
                </a:tc>
                <a:extLst>
                  <a:ext uri="{0D108BD9-81ED-4DB2-BD59-A6C34878D82A}">
                    <a16:rowId xmlns:a16="http://schemas.microsoft.com/office/drawing/2014/main" val="349983056"/>
                  </a:ext>
                </a:extLst>
              </a:tr>
              <a:tr h="331396">
                <a:tc>
                  <a:txBody>
                    <a:bodyPr/>
                    <a:lstStyle/>
                    <a:p>
                      <a:r>
                        <a:rPr lang="pt-PT" dirty="0">
                          <a:latin typeface="Aptos" panose="020B0004020202020204" pitchFamily="34" charset="0"/>
                        </a:rPr>
                        <a:t>Random Forest</a:t>
                      </a:r>
                    </a:p>
                  </a:txBody>
                  <a:tcPr/>
                </a:tc>
                <a:tc>
                  <a:txBody>
                    <a:bodyPr/>
                    <a:lstStyle/>
                    <a:p>
                      <a:pPr algn="ctr"/>
                      <a:r>
                        <a:rPr lang="pt-PT" dirty="0"/>
                        <a:t>✅</a:t>
                      </a:r>
                      <a:endParaRPr lang="pt-PT" dirty="0">
                        <a:latin typeface="Aptos" panose="020B0004020202020204" pitchFamily="34" charset="0"/>
                      </a:endParaRPr>
                    </a:p>
                  </a:txBody>
                  <a:tcPr/>
                </a:tc>
                <a:tc>
                  <a:txBody>
                    <a:bodyPr/>
                    <a:lstStyle/>
                    <a:p>
                      <a:pPr algn="ctr"/>
                      <a:r>
                        <a:rPr lang="pt-PT" dirty="0"/>
                        <a:t>❌</a:t>
                      </a:r>
                      <a:endParaRPr lang="pt-PT" dirty="0">
                        <a:latin typeface="Aptos" panose="020B0004020202020204" pitchFamily="34" charset="0"/>
                      </a:endParaRPr>
                    </a:p>
                  </a:txBody>
                  <a:tcPr/>
                </a:tc>
                <a:tc>
                  <a:txBody>
                    <a:bodyPr/>
                    <a:lstStyle/>
                    <a:p>
                      <a:r>
                        <a:rPr lang="pt-PT" dirty="0">
                          <a:latin typeface="Aptos" panose="020B0004020202020204" pitchFamily="34" charset="0"/>
                        </a:rPr>
                        <a:t>0.15</a:t>
                      </a:r>
                    </a:p>
                  </a:txBody>
                  <a:tcPr/>
                </a:tc>
                <a:tc>
                  <a:txBody>
                    <a:bodyPr/>
                    <a:lstStyle/>
                    <a:p>
                      <a:r>
                        <a:rPr lang="pt-PT" dirty="0">
                          <a:latin typeface="Aptos" panose="020B0004020202020204" pitchFamily="34" charset="0"/>
                        </a:rPr>
                        <a:t>0.87</a:t>
                      </a:r>
                    </a:p>
                  </a:txBody>
                  <a:tcPr/>
                </a:tc>
                <a:extLst>
                  <a:ext uri="{0D108BD9-81ED-4DB2-BD59-A6C34878D82A}">
                    <a16:rowId xmlns:a16="http://schemas.microsoft.com/office/drawing/2014/main" val="2648255723"/>
                  </a:ext>
                </a:extLst>
              </a:tr>
              <a:tr h="331396">
                <a:tc>
                  <a:txBody>
                    <a:bodyPr/>
                    <a:lstStyle/>
                    <a:p>
                      <a:r>
                        <a:rPr lang="pt-PT" dirty="0">
                          <a:latin typeface="Aptos" panose="020B0004020202020204" pitchFamily="34" charset="0"/>
                        </a:rPr>
                        <a:t>KNN</a:t>
                      </a:r>
                    </a:p>
                  </a:txBody>
                  <a:tcPr/>
                </a:tc>
                <a:tc>
                  <a:txBody>
                    <a:bodyPr/>
                    <a:lstStyle/>
                    <a:p>
                      <a:pPr algn="ctr"/>
                      <a:r>
                        <a:rPr lang="pt-PT" dirty="0"/>
                        <a:t>✅</a:t>
                      </a:r>
                      <a:endParaRPr lang="pt-PT" dirty="0">
                        <a:latin typeface="Aptos" panose="020B0004020202020204" pitchFamily="34" charset="0"/>
                      </a:endParaRPr>
                    </a:p>
                  </a:txBody>
                  <a:tcPr/>
                </a:tc>
                <a:tc>
                  <a:txBody>
                    <a:bodyPr/>
                    <a:lstStyle/>
                    <a:p>
                      <a:pPr algn="ctr"/>
                      <a:r>
                        <a:rPr lang="pt-PT" dirty="0"/>
                        <a:t>❌</a:t>
                      </a:r>
                      <a:endParaRPr lang="pt-PT" dirty="0">
                        <a:latin typeface="Aptos" panose="020B0004020202020204" pitchFamily="34" charset="0"/>
                      </a:endParaRPr>
                    </a:p>
                  </a:txBody>
                  <a:tcPr/>
                </a:tc>
                <a:tc>
                  <a:txBody>
                    <a:bodyPr/>
                    <a:lstStyle/>
                    <a:p>
                      <a:r>
                        <a:rPr lang="pt-PT" dirty="0">
                          <a:latin typeface="Aptos" panose="020B0004020202020204" pitchFamily="34" charset="0"/>
                        </a:rPr>
                        <a:t>0.16</a:t>
                      </a:r>
                    </a:p>
                  </a:txBody>
                  <a:tcPr/>
                </a:tc>
                <a:tc>
                  <a:txBody>
                    <a:bodyPr/>
                    <a:lstStyle/>
                    <a:p>
                      <a:r>
                        <a:rPr lang="pt-PT" dirty="0">
                          <a:latin typeface="Aptos" panose="020B0004020202020204" pitchFamily="34" charset="0"/>
                        </a:rPr>
                        <a:t>0.85</a:t>
                      </a:r>
                    </a:p>
                  </a:txBody>
                  <a:tcPr/>
                </a:tc>
                <a:extLst>
                  <a:ext uri="{0D108BD9-81ED-4DB2-BD59-A6C34878D82A}">
                    <a16:rowId xmlns:a16="http://schemas.microsoft.com/office/drawing/2014/main" val="3351257013"/>
                  </a:ext>
                </a:extLst>
              </a:tr>
              <a:tr h="3313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latin typeface="Aptos" panose="020B0004020202020204" pitchFamily="34" charset="0"/>
                        </a:rPr>
                        <a:t>Logistic </a:t>
                      </a:r>
                      <a:r>
                        <a:rPr lang="pt-PT" dirty="0" err="1">
                          <a:latin typeface="Aptos" panose="020B0004020202020204" pitchFamily="34" charset="0"/>
                        </a:rPr>
                        <a:t>Regression</a:t>
                      </a:r>
                      <a:endParaRPr lang="pt-PT" dirty="0">
                        <a:latin typeface="Aptos" panose="020B0004020202020204" pitchFamily="34" charset="0"/>
                      </a:endParaRPr>
                    </a:p>
                  </a:txBody>
                  <a:tcPr/>
                </a:tc>
                <a:tc>
                  <a:txBody>
                    <a:bodyPr/>
                    <a:lstStyle/>
                    <a:p>
                      <a:pPr algn="ctr"/>
                      <a:r>
                        <a:rPr lang="pt-PT" dirty="0"/>
                        <a:t>✅</a:t>
                      </a:r>
                      <a:endParaRPr lang="pt-PT" dirty="0">
                        <a:latin typeface="Aptos" panose="020B0004020202020204" pitchFamily="34" charset="0"/>
                      </a:endParaRPr>
                    </a:p>
                  </a:txBody>
                  <a:tcPr/>
                </a:tc>
                <a:tc>
                  <a:txBody>
                    <a:bodyPr/>
                    <a:lstStyle/>
                    <a:p>
                      <a:pPr algn="ctr"/>
                      <a:r>
                        <a:rPr lang="pt-PT" dirty="0"/>
                        <a:t>✅</a:t>
                      </a:r>
                      <a:endParaRPr lang="pt-PT" dirty="0">
                        <a:latin typeface="Aptos" panose="020B0004020202020204" pitchFamily="34" charset="0"/>
                      </a:endParaRPr>
                    </a:p>
                  </a:txBody>
                  <a:tcPr/>
                </a:tc>
                <a:tc>
                  <a:txBody>
                    <a:bodyPr/>
                    <a:lstStyle/>
                    <a:p>
                      <a:r>
                        <a:rPr lang="pt-PT" dirty="0">
                          <a:latin typeface="Aptos" panose="020B0004020202020204" pitchFamily="34" charset="0"/>
                        </a:rPr>
                        <a:t>0.82</a:t>
                      </a:r>
                    </a:p>
                  </a:txBody>
                  <a:tcPr/>
                </a:tc>
                <a:tc>
                  <a:txBody>
                    <a:bodyPr/>
                    <a:lstStyle/>
                    <a:p>
                      <a:r>
                        <a:rPr lang="pt-PT" dirty="0">
                          <a:latin typeface="Aptos" panose="020B0004020202020204" pitchFamily="34" charset="0"/>
                        </a:rPr>
                        <a:t>0.83</a:t>
                      </a:r>
                    </a:p>
                  </a:txBody>
                  <a:tcPr/>
                </a:tc>
                <a:extLst>
                  <a:ext uri="{0D108BD9-81ED-4DB2-BD59-A6C34878D82A}">
                    <a16:rowId xmlns:a16="http://schemas.microsoft.com/office/drawing/2014/main" val="488104375"/>
                  </a:ext>
                </a:extLst>
              </a:tr>
              <a:tr h="3313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err="1">
                          <a:latin typeface="Aptos" panose="020B0004020202020204" pitchFamily="34" charset="0"/>
                        </a:rPr>
                        <a:t>Decision</a:t>
                      </a:r>
                      <a:r>
                        <a:rPr lang="pt-PT" dirty="0">
                          <a:latin typeface="Aptos" panose="020B0004020202020204" pitchFamily="34" charset="0"/>
                        </a:rPr>
                        <a:t> </a:t>
                      </a:r>
                      <a:r>
                        <a:rPr lang="pt-PT" dirty="0" err="1">
                          <a:latin typeface="Aptos" panose="020B0004020202020204" pitchFamily="34" charset="0"/>
                        </a:rPr>
                        <a:t>Tree</a:t>
                      </a:r>
                      <a:endParaRPr lang="pt-PT" dirty="0">
                        <a:latin typeface="Aptos" panose="020B0004020202020204" pitchFamily="34" charset="0"/>
                      </a:endParaRPr>
                    </a:p>
                  </a:txBody>
                  <a:tcPr/>
                </a:tc>
                <a:tc>
                  <a:txBody>
                    <a:bodyPr/>
                    <a:lstStyle/>
                    <a:p>
                      <a:pPr algn="ctr"/>
                      <a:r>
                        <a:rPr lang="pt-PT" dirty="0"/>
                        <a:t>✅</a:t>
                      </a:r>
                      <a:endParaRPr lang="pt-PT" dirty="0">
                        <a:latin typeface="Aptos" panose="020B0004020202020204" pitchFamily="34" charset="0"/>
                      </a:endParaRPr>
                    </a:p>
                  </a:txBody>
                  <a:tcPr/>
                </a:tc>
                <a:tc>
                  <a:txBody>
                    <a:bodyPr/>
                    <a:lstStyle/>
                    <a:p>
                      <a:pPr algn="ctr"/>
                      <a:r>
                        <a:rPr lang="pt-PT" dirty="0"/>
                        <a:t>✅</a:t>
                      </a:r>
                      <a:endParaRPr lang="pt-PT" dirty="0">
                        <a:latin typeface="Aptos" panose="020B0004020202020204" pitchFamily="34" charset="0"/>
                      </a:endParaRPr>
                    </a:p>
                  </a:txBody>
                  <a:tcPr/>
                </a:tc>
                <a:tc>
                  <a:txBody>
                    <a:bodyPr/>
                    <a:lstStyle/>
                    <a:p>
                      <a:r>
                        <a:rPr lang="pt-PT" dirty="0">
                          <a:latin typeface="Aptos" panose="020B0004020202020204" pitchFamily="34" charset="0"/>
                        </a:rPr>
                        <a:t>0.88</a:t>
                      </a:r>
                    </a:p>
                  </a:txBody>
                  <a:tcPr/>
                </a:tc>
                <a:tc>
                  <a:txBody>
                    <a:bodyPr/>
                    <a:lstStyle/>
                    <a:p>
                      <a:r>
                        <a:rPr lang="pt-PT" dirty="0">
                          <a:latin typeface="Aptos" panose="020B0004020202020204" pitchFamily="34" charset="0"/>
                        </a:rPr>
                        <a:t>0.87</a:t>
                      </a:r>
                    </a:p>
                  </a:txBody>
                  <a:tcPr/>
                </a:tc>
                <a:extLst>
                  <a:ext uri="{0D108BD9-81ED-4DB2-BD59-A6C34878D82A}">
                    <a16:rowId xmlns:a16="http://schemas.microsoft.com/office/drawing/2014/main" val="3558956000"/>
                  </a:ext>
                </a:extLst>
              </a:tr>
              <a:tr h="331396">
                <a:tc>
                  <a:txBody>
                    <a:bodyPr/>
                    <a:lstStyle/>
                    <a:p>
                      <a:r>
                        <a:rPr lang="pt-PT" dirty="0">
                          <a:latin typeface="Aptos" panose="020B0004020202020204" pitchFamily="34" charset="0"/>
                        </a:rPr>
                        <a:t>SVM</a:t>
                      </a:r>
                    </a:p>
                  </a:txBody>
                  <a:tcPr/>
                </a:tc>
                <a:tc>
                  <a:txBody>
                    <a:bodyPr/>
                    <a:lstStyle/>
                    <a:p>
                      <a:pPr algn="ctr"/>
                      <a:r>
                        <a:rPr lang="pt-PT" dirty="0"/>
                        <a:t>✅</a:t>
                      </a:r>
                      <a:endParaRPr lang="pt-PT" dirty="0">
                        <a:latin typeface="Aptos" panose="020B0004020202020204" pitchFamily="34" charset="0"/>
                      </a:endParaRPr>
                    </a:p>
                  </a:txBody>
                  <a:tcPr/>
                </a:tc>
                <a:tc>
                  <a:txBody>
                    <a:bodyPr/>
                    <a:lstStyle/>
                    <a:p>
                      <a:pPr algn="ctr"/>
                      <a:r>
                        <a:rPr lang="pt-PT" dirty="0"/>
                        <a:t>✅</a:t>
                      </a:r>
                      <a:endParaRPr lang="pt-PT" dirty="0">
                        <a:latin typeface="Aptos" panose="020B0004020202020204" pitchFamily="34" charset="0"/>
                      </a:endParaRPr>
                    </a:p>
                  </a:txBody>
                  <a:tcPr/>
                </a:tc>
                <a:tc>
                  <a:txBody>
                    <a:bodyPr/>
                    <a:lstStyle/>
                    <a:p>
                      <a:r>
                        <a:rPr lang="pt-PT" dirty="0">
                          <a:latin typeface="Aptos" panose="020B0004020202020204" pitchFamily="34" charset="0"/>
                        </a:rPr>
                        <a:t>0.17</a:t>
                      </a:r>
                    </a:p>
                  </a:txBody>
                  <a:tcPr/>
                </a:tc>
                <a:tc>
                  <a:txBody>
                    <a:bodyPr/>
                    <a:lstStyle/>
                    <a:p>
                      <a:r>
                        <a:rPr lang="pt-PT" dirty="0">
                          <a:latin typeface="Aptos" panose="020B0004020202020204" pitchFamily="34" charset="0"/>
                        </a:rPr>
                        <a:t>0.70</a:t>
                      </a:r>
                    </a:p>
                  </a:txBody>
                  <a:tcPr/>
                </a:tc>
                <a:extLst>
                  <a:ext uri="{0D108BD9-81ED-4DB2-BD59-A6C34878D82A}">
                    <a16:rowId xmlns:a16="http://schemas.microsoft.com/office/drawing/2014/main" val="3861418252"/>
                  </a:ext>
                </a:extLst>
              </a:tr>
              <a:tr h="331396">
                <a:tc>
                  <a:txBody>
                    <a:bodyPr/>
                    <a:lstStyle/>
                    <a:p>
                      <a:r>
                        <a:rPr lang="pt-PT" dirty="0">
                          <a:latin typeface="Aptos" panose="020B0004020202020204" pitchFamily="34" charset="0"/>
                        </a:rPr>
                        <a:t>Random Forest</a:t>
                      </a:r>
                    </a:p>
                  </a:txBody>
                  <a:tcPr/>
                </a:tc>
                <a:tc>
                  <a:txBody>
                    <a:bodyPr/>
                    <a:lstStyle/>
                    <a:p>
                      <a:pPr algn="ctr"/>
                      <a:r>
                        <a:rPr lang="pt-PT" dirty="0"/>
                        <a:t>✅</a:t>
                      </a:r>
                      <a:endParaRPr lang="pt-PT" dirty="0">
                        <a:latin typeface="Aptos" panose="020B0004020202020204" pitchFamily="34" charset="0"/>
                      </a:endParaRPr>
                    </a:p>
                  </a:txBody>
                  <a:tcPr/>
                </a:tc>
                <a:tc>
                  <a:txBody>
                    <a:bodyPr/>
                    <a:lstStyle/>
                    <a:p>
                      <a:pPr algn="ctr"/>
                      <a:r>
                        <a:rPr lang="pt-PT" dirty="0"/>
                        <a:t>✅</a:t>
                      </a:r>
                      <a:endParaRPr lang="pt-PT" dirty="0">
                        <a:latin typeface="Aptos" panose="020B0004020202020204" pitchFamily="34" charset="0"/>
                      </a:endParaRPr>
                    </a:p>
                  </a:txBody>
                  <a:tcPr/>
                </a:tc>
                <a:tc>
                  <a:txBody>
                    <a:bodyPr/>
                    <a:lstStyle/>
                    <a:p>
                      <a:r>
                        <a:rPr lang="pt-PT" dirty="0">
                          <a:latin typeface="Aptos" panose="020B0004020202020204" pitchFamily="34" charset="0"/>
                        </a:rPr>
                        <a:t>0.92</a:t>
                      </a:r>
                    </a:p>
                  </a:txBody>
                  <a:tcPr/>
                </a:tc>
                <a:tc>
                  <a:txBody>
                    <a:bodyPr/>
                    <a:lstStyle/>
                    <a:p>
                      <a:r>
                        <a:rPr lang="pt-PT" dirty="0">
                          <a:latin typeface="Aptos" panose="020B0004020202020204" pitchFamily="34" charset="0"/>
                        </a:rPr>
                        <a:t>0.92</a:t>
                      </a:r>
                    </a:p>
                  </a:txBody>
                  <a:tcPr/>
                </a:tc>
                <a:extLst>
                  <a:ext uri="{0D108BD9-81ED-4DB2-BD59-A6C34878D82A}">
                    <a16:rowId xmlns:a16="http://schemas.microsoft.com/office/drawing/2014/main" val="1193639025"/>
                  </a:ext>
                </a:extLst>
              </a:tr>
              <a:tr h="331396">
                <a:tc>
                  <a:txBody>
                    <a:bodyPr/>
                    <a:lstStyle/>
                    <a:p>
                      <a:r>
                        <a:rPr lang="pt-PT" dirty="0">
                          <a:latin typeface="Aptos" panose="020B0004020202020204" pitchFamily="34" charset="0"/>
                        </a:rPr>
                        <a:t>KNN</a:t>
                      </a:r>
                    </a:p>
                  </a:txBody>
                  <a:tcPr/>
                </a:tc>
                <a:tc>
                  <a:txBody>
                    <a:bodyPr/>
                    <a:lstStyle/>
                    <a:p>
                      <a:pPr algn="ctr"/>
                      <a:r>
                        <a:rPr lang="pt-PT" dirty="0"/>
                        <a:t>✅</a:t>
                      </a:r>
                      <a:endParaRPr lang="pt-PT" dirty="0">
                        <a:latin typeface="Aptos" panose="020B0004020202020204" pitchFamily="34" charset="0"/>
                      </a:endParaRPr>
                    </a:p>
                  </a:txBody>
                  <a:tcPr/>
                </a:tc>
                <a:tc>
                  <a:txBody>
                    <a:bodyPr/>
                    <a:lstStyle/>
                    <a:p>
                      <a:pPr algn="ctr"/>
                      <a:r>
                        <a:rPr lang="pt-PT" dirty="0"/>
                        <a:t>✅</a:t>
                      </a:r>
                      <a:endParaRPr lang="pt-PT" dirty="0">
                        <a:latin typeface="Aptos" panose="020B0004020202020204" pitchFamily="34" charset="0"/>
                      </a:endParaRPr>
                    </a:p>
                  </a:txBody>
                  <a:tcPr/>
                </a:tc>
                <a:tc>
                  <a:txBody>
                    <a:bodyPr/>
                    <a:lstStyle/>
                    <a:p>
                      <a:r>
                        <a:rPr lang="pt-PT" dirty="0">
                          <a:latin typeface="Aptos" panose="020B0004020202020204" pitchFamily="34" charset="0"/>
                        </a:rPr>
                        <a:t>0.90</a:t>
                      </a:r>
                    </a:p>
                  </a:txBody>
                  <a:tcPr/>
                </a:tc>
                <a:tc>
                  <a:txBody>
                    <a:bodyPr/>
                    <a:lstStyle/>
                    <a:p>
                      <a:r>
                        <a:rPr lang="pt-PT" dirty="0">
                          <a:latin typeface="Aptos" panose="020B0004020202020204" pitchFamily="34" charset="0"/>
                        </a:rPr>
                        <a:t>0.89</a:t>
                      </a:r>
                    </a:p>
                  </a:txBody>
                  <a:tcPr/>
                </a:tc>
                <a:extLst>
                  <a:ext uri="{0D108BD9-81ED-4DB2-BD59-A6C34878D82A}">
                    <a16:rowId xmlns:a16="http://schemas.microsoft.com/office/drawing/2014/main" val="1058082747"/>
                  </a:ext>
                </a:extLst>
              </a:tr>
            </a:tbl>
          </a:graphicData>
        </a:graphic>
      </p:graphicFrame>
      <p:sp>
        <p:nvSpPr>
          <p:cNvPr id="6" name="CaixaDeTexto 5">
            <a:extLst>
              <a:ext uri="{FF2B5EF4-FFF2-40B4-BE49-F238E27FC236}">
                <a16:creationId xmlns:a16="http://schemas.microsoft.com/office/drawing/2014/main" id="{FB9D57B8-F770-E029-6038-0C9292F8AD17}"/>
              </a:ext>
            </a:extLst>
          </p:cNvPr>
          <p:cNvSpPr txBox="1"/>
          <p:nvPr/>
        </p:nvSpPr>
        <p:spPr>
          <a:xfrm>
            <a:off x="8441939" y="1050113"/>
            <a:ext cx="787940" cy="369332"/>
          </a:xfrm>
          <a:prstGeom prst="rect">
            <a:avLst/>
          </a:prstGeom>
          <a:noFill/>
        </p:spPr>
        <p:txBody>
          <a:bodyPr wrap="square" rtlCol="0">
            <a:spAutoFit/>
          </a:bodyPr>
          <a:lstStyle/>
          <a:p>
            <a:pPr algn="ctr"/>
            <a:r>
              <a:rPr lang="pt-PT" dirty="0">
                <a:solidFill>
                  <a:schemeClr val="bg1"/>
                </a:solidFill>
              </a:rPr>
              <a:t>0</a:t>
            </a:r>
          </a:p>
        </p:txBody>
      </p:sp>
      <p:sp>
        <p:nvSpPr>
          <p:cNvPr id="7" name="CaixaDeTexto 6">
            <a:extLst>
              <a:ext uri="{FF2B5EF4-FFF2-40B4-BE49-F238E27FC236}">
                <a16:creationId xmlns:a16="http://schemas.microsoft.com/office/drawing/2014/main" id="{A89F0A86-39A4-4F89-0F7E-18F8D43965B5}"/>
              </a:ext>
            </a:extLst>
          </p:cNvPr>
          <p:cNvSpPr txBox="1"/>
          <p:nvPr/>
        </p:nvSpPr>
        <p:spPr>
          <a:xfrm>
            <a:off x="9635836" y="1050113"/>
            <a:ext cx="1108364" cy="369332"/>
          </a:xfrm>
          <a:prstGeom prst="rect">
            <a:avLst/>
          </a:prstGeom>
          <a:noFill/>
        </p:spPr>
        <p:txBody>
          <a:bodyPr wrap="square" rtlCol="0">
            <a:spAutoFit/>
          </a:bodyPr>
          <a:lstStyle/>
          <a:p>
            <a:pPr algn="ctr"/>
            <a:r>
              <a:rPr lang="pt-PT" dirty="0">
                <a:solidFill>
                  <a:schemeClr val="bg1"/>
                </a:solidFill>
              </a:rPr>
              <a:t>1</a:t>
            </a:r>
          </a:p>
        </p:txBody>
      </p:sp>
    </p:spTree>
    <p:extLst>
      <p:ext uri="{BB962C8B-B14F-4D97-AF65-F5344CB8AC3E}">
        <p14:creationId xmlns:p14="http://schemas.microsoft.com/office/powerpoint/2010/main" val="2494421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1E969-FDE4-1235-747A-3E52B5EA4F56}"/>
              </a:ext>
            </a:extLst>
          </p:cNvPr>
          <p:cNvSpPr>
            <a:spLocks noGrp="1"/>
          </p:cNvSpPr>
          <p:nvPr>
            <p:ph type="title"/>
          </p:nvPr>
        </p:nvSpPr>
        <p:spPr/>
        <p:txBody>
          <a:bodyPr>
            <a:normAutofit/>
          </a:bodyPr>
          <a:lstStyle/>
          <a:p>
            <a:r>
              <a:rPr lang="pt-PT" sz="6000" dirty="0"/>
              <a:t>Final Model</a:t>
            </a:r>
          </a:p>
        </p:txBody>
      </p:sp>
      <p:sp>
        <p:nvSpPr>
          <p:cNvPr id="3" name="Content Placeholder 2">
            <a:extLst>
              <a:ext uri="{FF2B5EF4-FFF2-40B4-BE49-F238E27FC236}">
                <a16:creationId xmlns:a16="http://schemas.microsoft.com/office/drawing/2014/main" id="{F00088FD-2B2B-0537-942A-B5C08019E971}"/>
              </a:ext>
            </a:extLst>
          </p:cNvPr>
          <p:cNvSpPr>
            <a:spLocks noGrp="1"/>
          </p:cNvSpPr>
          <p:nvPr>
            <p:ph idx="1"/>
          </p:nvPr>
        </p:nvSpPr>
        <p:spPr>
          <a:xfrm>
            <a:off x="1024128" y="1924822"/>
            <a:ext cx="5071872" cy="2010697"/>
          </a:xfrm>
        </p:spPr>
        <p:txBody>
          <a:bodyPr/>
          <a:lstStyle/>
          <a:p>
            <a:pPr algn="just"/>
            <a:r>
              <a:rPr lang="en-US" dirty="0">
                <a:latin typeface="Aptos" panose="020B0004020202020204" pitchFamily="34" charset="0"/>
              </a:rPr>
              <a:t>We created a stacked model combining the best-performing classifiers: Decision Tree, Random Forest, and K-Nearest Neighbors (KNN). This approach leverages the strengths of each model to improve overall performance.</a:t>
            </a:r>
            <a:endParaRPr lang="pt-PT" dirty="0">
              <a:latin typeface="Aptos" panose="020B0004020202020204" pitchFamily="34" charset="0"/>
            </a:endParaRPr>
          </a:p>
        </p:txBody>
      </p:sp>
      <p:pic>
        <p:nvPicPr>
          <p:cNvPr id="5" name="Imagem 4">
            <a:extLst>
              <a:ext uri="{FF2B5EF4-FFF2-40B4-BE49-F238E27FC236}">
                <a16:creationId xmlns:a16="http://schemas.microsoft.com/office/drawing/2014/main" id="{FC470DE0-76AA-E7A4-6224-5D6930F3ED65}"/>
              </a:ext>
            </a:extLst>
          </p:cNvPr>
          <p:cNvPicPr>
            <a:picLocks noChangeAspect="1"/>
          </p:cNvPicPr>
          <p:nvPr/>
        </p:nvPicPr>
        <p:blipFill>
          <a:blip r:embed="rId2"/>
          <a:stretch>
            <a:fillRect/>
          </a:stretch>
        </p:blipFill>
        <p:spPr>
          <a:xfrm>
            <a:off x="6814655" y="312491"/>
            <a:ext cx="4158243" cy="3224663"/>
          </a:xfrm>
          <a:prstGeom prst="rect">
            <a:avLst/>
          </a:prstGeom>
        </p:spPr>
      </p:pic>
      <p:pic>
        <p:nvPicPr>
          <p:cNvPr id="7" name="Imagem 6">
            <a:extLst>
              <a:ext uri="{FF2B5EF4-FFF2-40B4-BE49-F238E27FC236}">
                <a16:creationId xmlns:a16="http://schemas.microsoft.com/office/drawing/2014/main" id="{420F33A4-6F2C-929C-ADBF-332F6E6C816D}"/>
              </a:ext>
            </a:extLst>
          </p:cNvPr>
          <p:cNvPicPr>
            <a:picLocks noChangeAspect="1"/>
          </p:cNvPicPr>
          <p:nvPr/>
        </p:nvPicPr>
        <p:blipFill>
          <a:blip r:embed="rId3"/>
          <a:stretch>
            <a:fillRect/>
          </a:stretch>
        </p:blipFill>
        <p:spPr>
          <a:xfrm>
            <a:off x="6964645" y="3300777"/>
            <a:ext cx="4203226" cy="3444153"/>
          </a:xfrm>
          <a:prstGeom prst="rect">
            <a:avLst/>
          </a:prstGeom>
        </p:spPr>
      </p:pic>
      <p:pic>
        <p:nvPicPr>
          <p:cNvPr id="11" name="Imagem 10">
            <a:extLst>
              <a:ext uri="{FF2B5EF4-FFF2-40B4-BE49-F238E27FC236}">
                <a16:creationId xmlns:a16="http://schemas.microsoft.com/office/drawing/2014/main" id="{050CDF19-4960-031A-B05D-6D8D4021D77B}"/>
              </a:ext>
            </a:extLst>
          </p:cNvPr>
          <p:cNvPicPr>
            <a:picLocks noChangeAspect="1"/>
          </p:cNvPicPr>
          <p:nvPr/>
        </p:nvPicPr>
        <p:blipFill>
          <a:blip r:embed="rId4"/>
          <a:stretch>
            <a:fillRect/>
          </a:stretch>
        </p:blipFill>
        <p:spPr>
          <a:xfrm>
            <a:off x="1202690" y="3847524"/>
            <a:ext cx="5043300" cy="2855202"/>
          </a:xfrm>
          <a:prstGeom prst="rect">
            <a:avLst/>
          </a:prstGeom>
        </p:spPr>
      </p:pic>
    </p:spTree>
    <p:extLst>
      <p:ext uri="{BB962C8B-B14F-4D97-AF65-F5344CB8AC3E}">
        <p14:creationId xmlns:p14="http://schemas.microsoft.com/office/powerpoint/2010/main" val="3035140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3A8A-AEA1-CA14-5E71-9437406B0734}"/>
              </a:ext>
            </a:extLst>
          </p:cNvPr>
          <p:cNvSpPr>
            <a:spLocks noGrp="1"/>
          </p:cNvSpPr>
          <p:nvPr>
            <p:ph type="title"/>
          </p:nvPr>
        </p:nvSpPr>
        <p:spPr/>
        <p:txBody>
          <a:bodyPr/>
          <a:lstStyle/>
          <a:p>
            <a:r>
              <a:rPr lang="pt-PT" sz="6000" dirty="0"/>
              <a:t>Conclusion</a:t>
            </a:r>
            <a:endParaRPr lang="pt-PT" dirty="0"/>
          </a:p>
        </p:txBody>
      </p:sp>
      <p:sp>
        <p:nvSpPr>
          <p:cNvPr id="3" name="Content Placeholder 2">
            <a:extLst>
              <a:ext uri="{FF2B5EF4-FFF2-40B4-BE49-F238E27FC236}">
                <a16:creationId xmlns:a16="http://schemas.microsoft.com/office/drawing/2014/main" id="{EC5A5E4A-59EF-3A83-18CE-0977354B2BB0}"/>
              </a:ext>
            </a:extLst>
          </p:cNvPr>
          <p:cNvSpPr>
            <a:spLocks noGrp="1"/>
          </p:cNvSpPr>
          <p:nvPr>
            <p:ph idx="1"/>
          </p:nvPr>
        </p:nvSpPr>
        <p:spPr>
          <a:xfrm>
            <a:off x="1024128" y="1725562"/>
            <a:ext cx="9720073" cy="4023360"/>
          </a:xfrm>
        </p:spPr>
        <p:txBody>
          <a:bodyPr>
            <a:normAutofit lnSpcReduction="10000"/>
          </a:bodyPr>
          <a:lstStyle/>
          <a:p>
            <a:pPr algn="just"/>
            <a:r>
              <a:rPr lang="en-US" dirty="0">
                <a:latin typeface="Aptos" panose="020B0004020202020204" pitchFamily="34" charset="0"/>
              </a:rPr>
              <a:t>To predict health insurance coverage effectively, we started by addressing data quality issues in a large US customer dataset. Our preprocessing steps included encoding missing values in key variables, normalizing numerical features, applying a logarithmic transformation to skewed income data, and using One-Hot Encoding for categorical variables. We also handled outliers carefully and ensured no leaky features or low-variability columns remained in the dataset.</a:t>
            </a:r>
          </a:p>
          <a:p>
            <a:pPr algn="just"/>
            <a:r>
              <a:rPr lang="en-US" dirty="0">
                <a:latin typeface="Aptos" panose="020B0004020202020204" pitchFamily="34" charset="0"/>
              </a:rPr>
              <a:t>For model selection, we evaluated Logistic Regression, Decision Tree, SVM, Random Forest, and KNN. Initially, the unbalanced data resulted in poor performance across all models. However, combining SMOTE with Grid-Search optimization improved individual model results significantly. Ultimately, the best-performing approach was a stacked model that combined Decision Tree, Random Forest, and KNN, achieving an F1-score of 0.94 for both classes.</a:t>
            </a:r>
            <a:endParaRPr lang="pt-PT" dirty="0">
              <a:latin typeface="Aptos" panose="020B0004020202020204" pitchFamily="34" charset="0"/>
            </a:endParaRPr>
          </a:p>
        </p:txBody>
      </p:sp>
    </p:spTree>
    <p:extLst>
      <p:ext uri="{BB962C8B-B14F-4D97-AF65-F5344CB8AC3E}">
        <p14:creationId xmlns:p14="http://schemas.microsoft.com/office/powerpoint/2010/main" val="37620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pt-PT" sz="6000" dirty="0"/>
              <a:t>Predicting health insurance</a:t>
            </a:r>
          </a:p>
        </p:txBody>
      </p:sp>
      <p:sp>
        <p:nvSpPr>
          <p:cNvPr id="4" name="Content Placeholder 3">
            <a:extLst>
              <a:ext uri="{FF2B5EF4-FFF2-40B4-BE49-F238E27FC236}">
                <a16:creationId xmlns:a16="http://schemas.microsoft.com/office/drawing/2014/main" id="{3BE1F9C6-4004-0073-1A81-7D1D0BBB547F}"/>
              </a:ext>
            </a:extLst>
          </p:cNvPr>
          <p:cNvSpPr>
            <a:spLocks noGrp="1"/>
          </p:cNvSpPr>
          <p:nvPr>
            <p:ph idx="1"/>
          </p:nvPr>
        </p:nvSpPr>
        <p:spPr/>
        <p:txBody>
          <a:bodyPr/>
          <a:lstStyle/>
          <a:p>
            <a:pPr marL="0" indent="0" algn="just">
              <a:buNone/>
            </a:pPr>
            <a:r>
              <a:rPr lang="en-US" sz="2400" dirty="0">
                <a:latin typeface="Aptos" panose="020B0004020202020204" pitchFamily="34" charset="0"/>
              </a:rPr>
              <a:t>Millions of people lack health insurance, which results in financial instability and limited access to medical care. Identifying the factors that determine weather individuals have health insurance is critical.</a:t>
            </a:r>
            <a:endParaRPr lang="pt-PT" sz="2400" dirty="0">
              <a:latin typeface="Aptos" panose="020B0004020202020204" pitchFamily="34" charset="0"/>
            </a:endParaRPr>
          </a:p>
          <a:p>
            <a:pPr marL="0" indent="0" algn="just">
              <a:buNone/>
            </a:pPr>
            <a:r>
              <a:rPr lang="en-US" sz="2400" dirty="0">
                <a:latin typeface="Aptos" panose="020B0004020202020204" pitchFamily="34" charset="0"/>
              </a:rPr>
              <a:t>In this project we aim to build a machine learning model to predict if a given costumer has or not a health insurance.</a:t>
            </a:r>
          </a:p>
          <a:p>
            <a:pPr marL="0" indent="0" algn="just">
              <a:buNone/>
            </a:pPr>
            <a:r>
              <a:rPr lang="en-US" sz="2400" dirty="0">
                <a:latin typeface="Aptos" panose="020B0004020202020204" pitchFamily="34" charset="0"/>
              </a:rPr>
              <a:t>We are using a database of US customers, but it has some issues, including missing values, unbalanced data, incorrectly assigned missing values, and unnormalized data. </a:t>
            </a:r>
          </a:p>
          <a:p>
            <a:pPr marL="0" indent="0" algn="just">
              <a:buNone/>
            </a:pPr>
            <a:endParaRPr lang="en-US" sz="2400" dirty="0">
              <a:latin typeface="Aptos" panose="020B0004020202020204" pitchFamily="34" charset="0"/>
            </a:endParaRPr>
          </a:p>
        </p:txBody>
      </p:sp>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71E76-3551-A7E0-8F2F-07126BCF2CFF}"/>
              </a:ext>
            </a:extLst>
          </p:cNvPr>
          <p:cNvSpPr>
            <a:spLocks noGrp="1"/>
          </p:cNvSpPr>
          <p:nvPr>
            <p:ph type="title"/>
          </p:nvPr>
        </p:nvSpPr>
        <p:spPr/>
        <p:txBody>
          <a:bodyPr>
            <a:normAutofit/>
          </a:bodyPr>
          <a:lstStyle/>
          <a:p>
            <a:r>
              <a:rPr lang="pt-PT" sz="6000" dirty="0"/>
              <a:t>Data Preprocessing</a:t>
            </a:r>
          </a:p>
        </p:txBody>
      </p:sp>
      <p:sp>
        <p:nvSpPr>
          <p:cNvPr id="3" name="Content Placeholder 2">
            <a:extLst>
              <a:ext uri="{FF2B5EF4-FFF2-40B4-BE49-F238E27FC236}">
                <a16:creationId xmlns:a16="http://schemas.microsoft.com/office/drawing/2014/main" id="{81DC7CAB-56E7-0BA1-9889-50D7D5763FB9}"/>
              </a:ext>
            </a:extLst>
          </p:cNvPr>
          <p:cNvSpPr>
            <a:spLocks noGrp="1"/>
          </p:cNvSpPr>
          <p:nvPr>
            <p:ph idx="1"/>
          </p:nvPr>
        </p:nvSpPr>
        <p:spPr>
          <a:xfrm>
            <a:off x="1024128" y="2277978"/>
            <a:ext cx="9720073" cy="4031381"/>
          </a:xfrm>
        </p:spPr>
        <p:txBody>
          <a:bodyPr>
            <a:normAutofit/>
          </a:bodyPr>
          <a:lstStyle/>
          <a:p>
            <a:pPr algn="just"/>
            <a:r>
              <a:rPr lang="en-US" sz="2400" dirty="0">
                <a:latin typeface="Aptos" panose="020B0004020202020204" pitchFamily="34" charset="0"/>
              </a:rPr>
              <a:t>Our database initially contained 72,458 observations and 15 features. We removed the columns ‘Unnamed: 0’, ‘</a:t>
            </a:r>
            <a:r>
              <a:rPr lang="en-US" sz="2400" dirty="0" err="1">
                <a:latin typeface="Aptos" panose="020B0004020202020204" pitchFamily="34" charset="0"/>
              </a:rPr>
              <a:t>custid</a:t>
            </a:r>
            <a:r>
              <a:rPr lang="en-US" sz="2400" dirty="0">
                <a:latin typeface="Aptos" panose="020B0004020202020204" pitchFamily="34" charset="0"/>
              </a:rPr>
              <a:t>’, and ‘</a:t>
            </a:r>
            <a:r>
              <a:rPr lang="en-US" sz="2400" dirty="0" err="1">
                <a:latin typeface="Aptos" panose="020B0004020202020204" pitchFamily="34" charset="0"/>
              </a:rPr>
              <a:t>code_column</a:t>
            </a:r>
            <a:r>
              <a:rPr lang="en-US" sz="2400" dirty="0">
                <a:latin typeface="Aptos" panose="020B0004020202020204" pitchFamily="34" charset="0"/>
              </a:rPr>
              <a:t>’ since they didn’t contribute to understanding the target variable.</a:t>
            </a:r>
          </a:p>
          <a:p>
            <a:pPr algn="just"/>
            <a:r>
              <a:rPr lang="en-US" sz="2400" dirty="0">
                <a:latin typeface="Aptos" panose="020B0004020202020204" pitchFamily="34" charset="0"/>
              </a:rPr>
              <a:t>Before addressing missing values, we encoded the variable ‘</a:t>
            </a:r>
            <a:r>
              <a:rPr lang="en-US" sz="2400" dirty="0" err="1">
                <a:latin typeface="Aptos" panose="020B0004020202020204" pitchFamily="34" charset="0"/>
              </a:rPr>
              <a:t>is_employed</a:t>
            </a:r>
            <a:r>
              <a:rPr lang="en-US" sz="2400" dirty="0">
                <a:latin typeface="Aptos" panose="020B0004020202020204" pitchFamily="34" charset="0"/>
              </a:rPr>
              <a:t>’, as the null values in this variable represented retired individuals.</a:t>
            </a:r>
          </a:p>
          <a:p>
            <a:pPr algn="just"/>
            <a:r>
              <a:rPr lang="en-US" sz="2400" dirty="0">
                <a:latin typeface="Aptos" panose="020B0004020202020204" pitchFamily="34" charset="0"/>
              </a:rPr>
              <a:t>Next, we removed all missing values, ensuring that this step did not disproportionately exclude observations without health insurance. If such cases had been significant, we would have retained them.</a:t>
            </a:r>
          </a:p>
        </p:txBody>
      </p:sp>
    </p:spTree>
    <p:extLst>
      <p:ext uri="{BB962C8B-B14F-4D97-AF65-F5344CB8AC3E}">
        <p14:creationId xmlns:p14="http://schemas.microsoft.com/office/powerpoint/2010/main" val="294622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ECBA-C91F-265E-D7F2-9FBFB9584883}"/>
              </a:ext>
            </a:extLst>
          </p:cNvPr>
          <p:cNvSpPr>
            <a:spLocks noGrp="1"/>
          </p:cNvSpPr>
          <p:nvPr>
            <p:ph type="title"/>
          </p:nvPr>
        </p:nvSpPr>
        <p:spPr/>
        <p:txBody>
          <a:bodyPr>
            <a:normAutofit/>
          </a:bodyPr>
          <a:lstStyle/>
          <a:p>
            <a:r>
              <a:rPr lang="pt-PT" sz="6000" dirty="0"/>
              <a:t>Data Preprocessing</a:t>
            </a:r>
            <a:endParaRPr lang="pt-PT" sz="5400" dirty="0"/>
          </a:p>
        </p:txBody>
      </p:sp>
      <p:sp>
        <p:nvSpPr>
          <p:cNvPr id="3" name="Content Placeholder 2">
            <a:extLst>
              <a:ext uri="{FF2B5EF4-FFF2-40B4-BE49-F238E27FC236}">
                <a16:creationId xmlns:a16="http://schemas.microsoft.com/office/drawing/2014/main" id="{FA8ACE8A-D0BC-2F6D-5F62-A3CD5A0E6D0E}"/>
              </a:ext>
            </a:extLst>
          </p:cNvPr>
          <p:cNvSpPr>
            <a:spLocks noGrp="1"/>
          </p:cNvSpPr>
          <p:nvPr>
            <p:ph idx="1"/>
          </p:nvPr>
        </p:nvSpPr>
        <p:spPr/>
        <p:txBody>
          <a:bodyPr/>
          <a:lstStyle/>
          <a:p>
            <a:pPr algn="just"/>
            <a:r>
              <a:rPr lang="en-US" sz="2400" dirty="0">
                <a:latin typeface="Aptos" panose="020B0004020202020204" pitchFamily="34" charset="0"/>
              </a:rPr>
              <a:t>We applied the logarithmic function to the income and gas usage, since they were highly skewed. Then we normalized all numerical features and subsequently removed outliers, applying the same careful consideration as with the handling of missing values.</a:t>
            </a:r>
          </a:p>
          <a:p>
            <a:pPr algn="just"/>
            <a:r>
              <a:rPr lang="en-US" sz="2400" dirty="0">
                <a:latin typeface="Aptos" panose="020B0004020202020204" pitchFamily="34" charset="0"/>
              </a:rPr>
              <a:t>We applied One-Hot Encoding (OHE) to all categorical variables and renamed them for better readability. Since ‘</a:t>
            </a:r>
            <a:r>
              <a:rPr lang="en-US" sz="2400" dirty="0" err="1">
                <a:latin typeface="Aptos" panose="020B0004020202020204" pitchFamily="34" charset="0"/>
              </a:rPr>
              <a:t>health_ins</a:t>
            </a:r>
            <a:r>
              <a:rPr lang="en-US" sz="2400" dirty="0">
                <a:latin typeface="Aptos" panose="020B0004020202020204" pitchFamily="34" charset="0"/>
              </a:rPr>
              <a:t>’ is our target column, we positioned it as the last column in the dataset.</a:t>
            </a:r>
          </a:p>
          <a:p>
            <a:endParaRPr lang="pt-PT" dirty="0"/>
          </a:p>
        </p:txBody>
      </p:sp>
    </p:spTree>
    <p:extLst>
      <p:ext uri="{BB962C8B-B14F-4D97-AF65-F5344CB8AC3E}">
        <p14:creationId xmlns:p14="http://schemas.microsoft.com/office/powerpoint/2010/main" val="3533512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B772F-43A6-A46F-E780-FCF7EE054A43}"/>
              </a:ext>
            </a:extLst>
          </p:cNvPr>
          <p:cNvSpPr>
            <a:spLocks noGrp="1"/>
          </p:cNvSpPr>
          <p:nvPr>
            <p:ph type="title"/>
          </p:nvPr>
        </p:nvSpPr>
        <p:spPr/>
        <p:txBody>
          <a:bodyPr>
            <a:normAutofit/>
          </a:bodyPr>
          <a:lstStyle/>
          <a:p>
            <a:r>
              <a:rPr lang="pt-PT" sz="6000" dirty="0"/>
              <a:t>Data Preprocessing</a:t>
            </a:r>
            <a:endParaRPr lang="pt-PT" sz="5400" dirty="0"/>
          </a:p>
        </p:txBody>
      </p:sp>
      <p:sp>
        <p:nvSpPr>
          <p:cNvPr id="3" name="Content Placeholder 2">
            <a:extLst>
              <a:ext uri="{FF2B5EF4-FFF2-40B4-BE49-F238E27FC236}">
                <a16:creationId xmlns:a16="http://schemas.microsoft.com/office/drawing/2014/main" id="{51406317-F71F-5481-001D-A7D2728D4EA8}"/>
              </a:ext>
            </a:extLst>
          </p:cNvPr>
          <p:cNvSpPr>
            <a:spLocks noGrp="1"/>
          </p:cNvSpPr>
          <p:nvPr>
            <p:ph idx="1"/>
          </p:nvPr>
        </p:nvSpPr>
        <p:spPr/>
        <p:txBody>
          <a:bodyPr/>
          <a:lstStyle/>
          <a:p>
            <a:pPr algn="just"/>
            <a:r>
              <a:rPr lang="en-US" sz="2400" dirty="0">
                <a:latin typeface="Aptos" panose="020B0004020202020204" pitchFamily="34" charset="0"/>
              </a:rPr>
              <a:t>Next, we analyzed correlations between all variables and between the variables and the target column. No leaky features were identified. Finally, we checked for columns with no variability and found none, so all columns were retained.</a:t>
            </a:r>
          </a:p>
          <a:p>
            <a:pPr algn="just"/>
            <a:r>
              <a:rPr lang="en-US" sz="2400" dirty="0">
                <a:latin typeface="Aptos" panose="020B0004020202020204" pitchFamily="34" charset="0"/>
              </a:rPr>
              <a:t>After preprocessing, our dataset consists of 70695 rows and 70 columns.</a:t>
            </a:r>
          </a:p>
          <a:p>
            <a:pPr algn="just"/>
            <a:r>
              <a:rPr lang="en-US" sz="2400" dirty="0">
                <a:latin typeface="Aptos" panose="020B0004020202020204" pitchFamily="34" charset="0"/>
              </a:rPr>
              <a:t>Approximately 90.9% of the values indicate having health insurance, making the response variable highly imbalanced. This imbalance requires careful consideration when applying certain models to ensure reliable results.</a:t>
            </a:r>
            <a:endParaRPr lang="pt-PT" sz="2400" dirty="0">
              <a:latin typeface="Aptos" panose="020B0004020202020204" pitchFamily="34" charset="0"/>
            </a:endParaRPr>
          </a:p>
        </p:txBody>
      </p:sp>
    </p:spTree>
    <p:extLst>
      <p:ext uri="{BB962C8B-B14F-4D97-AF65-F5344CB8AC3E}">
        <p14:creationId xmlns:p14="http://schemas.microsoft.com/office/powerpoint/2010/main" val="22962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9FF7D-B3CF-9B39-859B-51AEEB227FC9}"/>
              </a:ext>
            </a:extLst>
          </p:cNvPr>
          <p:cNvSpPr>
            <a:spLocks noGrp="1"/>
          </p:cNvSpPr>
          <p:nvPr>
            <p:ph type="title"/>
          </p:nvPr>
        </p:nvSpPr>
        <p:spPr/>
        <p:txBody>
          <a:bodyPr>
            <a:normAutofit/>
          </a:bodyPr>
          <a:lstStyle/>
          <a:p>
            <a:r>
              <a:rPr lang="pt-PT" sz="6000" dirty="0"/>
              <a:t>Model Selection</a:t>
            </a:r>
          </a:p>
        </p:txBody>
      </p:sp>
      <p:sp>
        <p:nvSpPr>
          <p:cNvPr id="3" name="Content Placeholder 2">
            <a:extLst>
              <a:ext uri="{FF2B5EF4-FFF2-40B4-BE49-F238E27FC236}">
                <a16:creationId xmlns:a16="http://schemas.microsoft.com/office/drawing/2014/main" id="{FF7DECE1-9FCD-2FB0-2990-837B6B84A376}"/>
              </a:ext>
            </a:extLst>
          </p:cNvPr>
          <p:cNvSpPr>
            <a:spLocks noGrp="1"/>
          </p:cNvSpPr>
          <p:nvPr>
            <p:ph idx="1"/>
          </p:nvPr>
        </p:nvSpPr>
        <p:spPr/>
        <p:txBody>
          <a:bodyPr>
            <a:normAutofit/>
          </a:bodyPr>
          <a:lstStyle/>
          <a:p>
            <a:pPr algn="just"/>
            <a:r>
              <a:rPr lang="en-US" sz="2400" dirty="0">
                <a:latin typeface="Aptos" panose="020B0004020202020204" pitchFamily="34" charset="0"/>
              </a:rPr>
              <a:t>We tested several machine learning models to identify the ideal one for our dataset. The models included Logistic Regression, Decision Tree, SVM (Support Vector Machines) , Random Forest, and KNN (K-Nearest Neighbors).</a:t>
            </a:r>
          </a:p>
          <a:p>
            <a:pPr algn="just"/>
            <a:r>
              <a:rPr lang="en-US" sz="2400" dirty="0">
                <a:latin typeface="Aptos" panose="020B0004020202020204" pitchFamily="34" charset="0"/>
              </a:rPr>
              <a:t>Initially, we applied the basic algorithms without addressing the class imbalance, which resulted in poor performance due to the highly imbalanced nature of the data.</a:t>
            </a:r>
          </a:p>
          <a:p>
            <a:pPr algn="just"/>
            <a:r>
              <a:rPr lang="en-US" sz="2400" dirty="0">
                <a:latin typeface="Aptos" panose="020B0004020202020204" pitchFamily="34" charset="0"/>
              </a:rPr>
              <a:t>To deal with that, we used SMOTE, Grid Search and hyper parameter tuning.</a:t>
            </a:r>
            <a:endParaRPr lang="pt-PT" sz="2800" dirty="0">
              <a:latin typeface="Aptos" panose="020B0004020202020204" pitchFamily="34" charset="0"/>
            </a:endParaRPr>
          </a:p>
        </p:txBody>
      </p:sp>
    </p:spTree>
    <p:extLst>
      <p:ext uri="{BB962C8B-B14F-4D97-AF65-F5344CB8AC3E}">
        <p14:creationId xmlns:p14="http://schemas.microsoft.com/office/powerpoint/2010/main" val="3377280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414E-CFA8-A9B2-FF58-BE27E12F58B3}"/>
              </a:ext>
            </a:extLst>
          </p:cNvPr>
          <p:cNvSpPr>
            <a:spLocks noGrp="1"/>
          </p:cNvSpPr>
          <p:nvPr>
            <p:ph type="title"/>
          </p:nvPr>
        </p:nvSpPr>
        <p:spPr/>
        <p:txBody>
          <a:bodyPr/>
          <a:lstStyle/>
          <a:p>
            <a:r>
              <a:rPr lang="pt-PT" dirty="0" err="1"/>
              <a:t>Logistic</a:t>
            </a:r>
            <a:r>
              <a:rPr lang="pt-PT" dirty="0"/>
              <a:t> </a:t>
            </a:r>
            <a:r>
              <a:rPr lang="pt-PT" dirty="0" err="1"/>
              <a:t>regression</a:t>
            </a:r>
            <a:endParaRPr lang="pt-PT" dirty="0"/>
          </a:p>
        </p:txBody>
      </p:sp>
      <p:pic>
        <p:nvPicPr>
          <p:cNvPr id="9" name="Imagem 8">
            <a:extLst>
              <a:ext uri="{FF2B5EF4-FFF2-40B4-BE49-F238E27FC236}">
                <a16:creationId xmlns:a16="http://schemas.microsoft.com/office/drawing/2014/main" id="{5DEA3957-0194-39A3-D7A8-69432D26949E}"/>
              </a:ext>
            </a:extLst>
          </p:cNvPr>
          <p:cNvPicPr>
            <a:picLocks noChangeAspect="1"/>
          </p:cNvPicPr>
          <p:nvPr/>
        </p:nvPicPr>
        <p:blipFill>
          <a:blip r:embed="rId2"/>
          <a:srcRect l="9480" t="51302" r="6518" b="-1"/>
          <a:stretch/>
        </p:blipFill>
        <p:spPr>
          <a:xfrm>
            <a:off x="1676435" y="4376056"/>
            <a:ext cx="3952071" cy="2276671"/>
          </a:xfrm>
          <a:prstGeom prst="rect">
            <a:avLst/>
          </a:prstGeom>
        </p:spPr>
      </p:pic>
      <p:pic>
        <p:nvPicPr>
          <p:cNvPr id="13" name="Imagem 12">
            <a:extLst>
              <a:ext uri="{FF2B5EF4-FFF2-40B4-BE49-F238E27FC236}">
                <a16:creationId xmlns:a16="http://schemas.microsoft.com/office/drawing/2014/main" id="{CB47F3F9-D24C-DBCE-BD79-638FCA2E3516}"/>
              </a:ext>
            </a:extLst>
          </p:cNvPr>
          <p:cNvPicPr>
            <a:picLocks noChangeAspect="1"/>
          </p:cNvPicPr>
          <p:nvPr/>
        </p:nvPicPr>
        <p:blipFill>
          <a:blip r:embed="rId3"/>
          <a:srcRect l="2257" t="1874" r="2832"/>
          <a:stretch/>
        </p:blipFill>
        <p:spPr>
          <a:xfrm>
            <a:off x="6796206" y="39600"/>
            <a:ext cx="4143408" cy="3207008"/>
          </a:xfrm>
          <a:prstGeom prst="rect">
            <a:avLst/>
          </a:prstGeom>
        </p:spPr>
      </p:pic>
      <p:pic>
        <p:nvPicPr>
          <p:cNvPr id="17" name="Imagem 16">
            <a:extLst>
              <a:ext uri="{FF2B5EF4-FFF2-40B4-BE49-F238E27FC236}">
                <a16:creationId xmlns:a16="http://schemas.microsoft.com/office/drawing/2014/main" id="{AE018C5B-2F16-CC36-F222-D37B71C84E20}"/>
              </a:ext>
            </a:extLst>
          </p:cNvPr>
          <p:cNvPicPr>
            <a:picLocks noChangeAspect="1"/>
          </p:cNvPicPr>
          <p:nvPr/>
        </p:nvPicPr>
        <p:blipFill>
          <a:blip r:embed="rId4"/>
          <a:srcRect l="1892" t="559"/>
          <a:stretch/>
        </p:blipFill>
        <p:spPr>
          <a:xfrm>
            <a:off x="6870851" y="3289207"/>
            <a:ext cx="4345238" cy="3568793"/>
          </a:xfrm>
          <a:prstGeom prst="rect">
            <a:avLst/>
          </a:prstGeom>
        </p:spPr>
      </p:pic>
      <p:pic>
        <p:nvPicPr>
          <p:cNvPr id="19" name="Imagem 18" descr="Uma imagem com texto, captura de ecrã, Tipo de letra, número&#10;&#10;Descrição gerada automaticamente">
            <a:extLst>
              <a:ext uri="{FF2B5EF4-FFF2-40B4-BE49-F238E27FC236}">
                <a16:creationId xmlns:a16="http://schemas.microsoft.com/office/drawing/2014/main" id="{B179F114-977F-5F15-AB25-CC9D0F6BC283}"/>
              </a:ext>
            </a:extLst>
          </p:cNvPr>
          <p:cNvPicPr>
            <a:picLocks noChangeAspect="1"/>
          </p:cNvPicPr>
          <p:nvPr/>
        </p:nvPicPr>
        <p:blipFill>
          <a:blip r:embed="rId5"/>
          <a:srcRect l="6317" r="15973" b="5299"/>
          <a:stretch/>
        </p:blipFill>
        <p:spPr>
          <a:xfrm>
            <a:off x="1607632" y="1681653"/>
            <a:ext cx="4020874" cy="2256682"/>
          </a:xfrm>
          <a:prstGeom prst="rect">
            <a:avLst/>
          </a:prstGeom>
        </p:spPr>
      </p:pic>
      <p:cxnSp>
        <p:nvCxnSpPr>
          <p:cNvPr id="21" name="Conexão reta 20">
            <a:extLst>
              <a:ext uri="{FF2B5EF4-FFF2-40B4-BE49-F238E27FC236}">
                <a16:creationId xmlns:a16="http://schemas.microsoft.com/office/drawing/2014/main" id="{0CB7407D-E24B-7EB0-A1F6-CF356442865B}"/>
              </a:ext>
            </a:extLst>
          </p:cNvPr>
          <p:cNvCxnSpPr>
            <a:cxnSpLocks/>
          </p:cNvCxnSpPr>
          <p:nvPr/>
        </p:nvCxnSpPr>
        <p:spPr>
          <a:xfrm>
            <a:off x="317241" y="4114800"/>
            <a:ext cx="54024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CaixaDeTexto 22">
            <a:extLst>
              <a:ext uri="{FF2B5EF4-FFF2-40B4-BE49-F238E27FC236}">
                <a16:creationId xmlns:a16="http://schemas.microsoft.com/office/drawing/2014/main" id="{531B1C6E-2975-3A1F-08E6-7FB60A059525}"/>
              </a:ext>
            </a:extLst>
          </p:cNvPr>
          <p:cNvSpPr txBox="1"/>
          <p:nvPr/>
        </p:nvSpPr>
        <p:spPr>
          <a:xfrm>
            <a:off x="747135" y="5261051"/>
            <a:ext cx="860497" cy="369332"/>
          </a:xfrm>
          <a:prstGeom prst="rect">
            <a:avLst/>
          </a:prstGeom>
          <a:noFill/>
        </p:spPr>
        <p:txBody>
          <a:bodyPr wrap="square" rtlCol="0">
            <a:spAutoFit/>
          </a:bodyPr>
          <a:lstStyle/>
          <a:p>
            <a:r>
              <a:rPr lang="pt-PT" dirty="0" err="1">
                <a:solidFill>
                  <a:schemeClr val="tx1">
                    <a:lumMod val="75000"/>
                    <a:lumOff val="25000"/>
                  </a:schemeClr>
                </a:solidFill>
              </a:rPr>
              <a:t>after</a:t>
            </a:r>
            <a:endParaRPr lang="pt-PT" dirty="0">
              <a:solidFill>
                <a:schemeClr val="tx1">
                  <a:lumMod val="75000"/>
                  <a:lumOff val="25000"/>
                </a:schemeClr>
              </a:solidFill>
            </a:endParaRPr>
          </a:p>
        </p:txBody>
      </p:sp>
      <p:sp>
        <p:nvSpPr>
          <p:cNvPr id="25" name="CaixaDeTexto 24">
            <a:extLst>
              <a:ext uri="{FF2B5EF4-FFF2-40B4-BE49-F238E27FC236}">
                <a16:creationId xmlns:a16="http://schemas.microsoft.com/office/drawing/2014/main" id="{8ED07A5B-299A-2F47-9D73-0B535E50E30B}"/>
              </a:ext>
            </a:extLst>
          </p:cNvPr>
          <p:cNvSpPr txBox="1"/>
          <p:nvPr/>
        </p:nvSpPr>
        <p:spPr>
          <a:xfrm>
            <a:off x="570427" y="2642251"/>
            <a:ext cx="907402" cy="369332"/>
          </a:xfrm>
          <a:prstGeom prst="rect">
            <a:avLst/>
          </a:prstGeom>
          <a:noFill/>
        </p:spPr>
        <p:txBody>
          <a:bodyPr wrap="square">
            <a:spAutoFit/>
          </a:bodyPr>
          <a:lstStyle/>
          <a:p>
            <a:r>
              <a:rPr lang="pt-PT" dirty="0" err="1">
                <a:solidFill>
                  <a:schemeClr val="tx1">
                    <a:lumMod val="75000"/>
                    <a:lumOff val="25000"/>
                  </a:schemeClr>
                </a:solidFill>
              </a:rPr>
              <a:t>before</a:t>
            </a:r>
            <a:endParaRPr lang="pt-PT" dirty="0">
              <a:solidFill>
                <a:schemeClr val="tx1">
                  <a:lumMod val="75000"/>
                  <a:lumOff val="25000"/>
                </a:schemeClr>
              </a:solidFill>
            </a:endParaRPr>
          </a:p>
        </p:txBody>
      </p:sp>
    </p:spTree>
    <p:extLst>
      <p:ext uri="{BB962C8B-B14F-4D97-AF65-F5344CB8AC3E}">
        <p14:creationId xmlns:p14="http://schemas.microsoft.com/office/powerpoint/2010/main" val="707497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8879-2CED-290D-4CF3-CE3108988362}"/>
              </a:ext>
            </a:extLst>
          </p:cNvPr>
          <p:cNvSpPr>
            <a:spLocks noGrp="1"/>
          </p:cNvSpPr>
          <p:nvPr>
            <p:ph type="title"/>
          </p:nvPr>
        </p:nvSpPr>
        <p:spPr/>
        <p:txBody>
          <a:bodyPr/>
          <a:lstStyle/>
          <a:p>
            <a:r>
              <a:rPr lang="pt-PT" dirty="0" err="1"/>
              <a:t>Decision</a:t>
            </a:r>
            <a:r>
              <a:rPr lang="pt-PT" dirty="0"/>
              <a:t> </a:t>
            </a:r>
            <a:r>
              <a:rPr lang="pt-PT" dirty="0" err="1"/>
              <a:t>tree</a:t>
            </a:r>
            <a:endParaRPr lang="pt-PT" dirty="0"/>
          </a:p>
        </p:txBody>
      </p:sp>
      <p:pic>
        <p:nvPicPr>
          <p:cNvPr id="11" name="Imagem 10">
            <a:extLst>
              <a:ext uri="{FF2B5EF4-FFF2-40B4-BE49-F238E27FC236}">
                <a16:creationId xmlns:a16="http://schemas.microsoft.com/office/drawing/2014/main" id="{22B42AB1-D73E-ED32-BCFC-8598526C29EF}"/>
              </a:ext>
            </a:extLst>
          </p:cNvPr>
          <p:cNvPicPr>
            <a:picLocks noChangeAspect="1"/>
          </p:cNvPicPr>
          <p:nvPr/>
        </p:nvPicPr>
        <p:blipFill>
          <a:blip r:embed="rId2"/>
          <a:srcRect t="2186" b="52712"/>
          <a:stretch/>
        </p:blipFill>
        <p:spPr>
          <a:xfrm>
            <a:off x="1607632" y="4457777"/>
            <a:ext cx="4599461" cy="2191928"/>
          </a:xfrm>
          <a:prstGeom prst="rect">
            <a:avLst/>
          </a:prstGeom>
        </p:spPr>
      </p:pic>
      <p:pic>
        <p:nvPicPr>
          <p:cNvPr id="13" name="Imagem 12">
            <a:extLst>
              <a:ext uri="{FF2B5EF4-FFF2-40B4-BE49-F238E27FC236}">
                <a16:creationId xmlns:a16="http://schemas.microsoft.com/office/drawing/2014/main" id="{90DA17D1-03AE-3FD6-04E4-58A1DF729857}"/>
              </a:ext>
            </a:extLst>
          </p:cNvPr>
          <p:cNvPicPr>
            <a:picLocks noChangeAspect="1"/>
          </p:cNvPicPr>
          <p:nvPr/>
        </p:nvPicPr>
        <p:blipFill>
          <a:blip r:embed="rId3"/>
          <a:srcRect l="1472" t="2076" r="3977" b="1610"/>
          <a:stretch/>
        </p:blipFill>
        <p:spPr>
          <a:xfrm>
            <a:off x="6557469" y="21572"/>
            <a:ext cx="4259140" cy="3265714"/>
          </a:xfrm>
          <a:prstGeom prst="rect">
            <a:avLst/>
          </a:prstGeom>
        </p:spPr>
      </p:pic>
      <p:pic>
        <p:nvPicPr>
          <p:cNvPr id="17" name="Imagem 16">
            <a:extLst>
              <a:ext uri="{FF2B5EF4-FFF2-40B4-BE49-F238E27FC236}">
                <a16:creationId xmlns:a16="http://schemas.microsoft.com/office/drawing/2014/main" id="{7C42096E-E4A6-9A50-1385-60EDAE023FEE}"/>
              </a:ext>
            </a:extLst>
          </p:cNvPr>
          <p:cNvPicPr>
            <a:picLocks noChangeAspect="1"/>
          </p:cNvPicPr>
          <p:nvPr/>
        </p:nvPicPr>
        <p:blipFill>
          <a:blip r:embed="rId4"/>
          <a:srcRect l="1463" t="1673" r="3359" b="1955"/>
          <a:stretch/>
        </p:blipFill>
        <p:spPr>
          <a:xfrm>
            <a:off x="6649618" y="3335694"/>
            <a:ext cx="4350407" cy="3500734"/>
          </a:xfrm>
          <a:prstGeom prst="rect">
            <a:avLst/>
          </a:prstGeom>
        </p:spPr>
      </p:pic>
      <p:pic>
        <p:nvPicPr>
          <p:cNvPr id="19" name="Imagem 18">
            <a:extLst>
              <a:ext uri="{FF2B5EF4-FFF2-40B4-BE49-F238E27FC236}">
                <a16:creationId xmlns:a16="http://schemas.microsoft.com/office/drawing/2014/main" id="{34C9105F-D942-4B5C-A342-F96B7489DE4F}"/>
              </a:ext>
            </a:extLst>
          </p:cNvPr>
          <p:cNvPicPr>
            <a:picLocks noChangeAspect="1"/>
          </p:cNvPicPr>
          <p:nvPr/>
        </p:nvPicPr>
        <p:blipFill>
          <a:blip r:embed="rId5"/>
          <a:srcRect l="8531" r="12474" b="7581"/>
          <a:stretch/>
        </p:blipFill>
        <p:spPr>
          <a:xfrm>
            <a:off x="1651629" y="1708995"/>
            <a:ext cx="4034221" cy="2258800"/>
          </a:xfrm>
          <a:prstGeom prst="rect">
            <a:avLst/>
          </a:prstGeom>
        </p:spPr>
      </p:pic>
      <p:cxnSp>
        <p:nvCxnSpPr>
          <p:cNvPr id="20" name="Conexão reta 19">
            <a:extLst>
              <a:ext uri="{FF2B5EF4-FFF2-40B4-BE49-F238E27FC236}">
                <a16:creationId xmlns:a16="http://schemas.microsoft.com/office/drawing/2014/main" id="{D5790B22-6993-8C2E-2EF3-9459C3E46741}"/>
              </a:ext>
            </a:extLst>
          </p:cNvPr>
          <p:cNvCxnSpPr>
            <a:cxnSpLocks/>
          </p:cNvCxnSpPr>
          <p:nvPr/>
        </p:nvCxnSpPr>
        <p:spPr>
          <a:xfrm>
            <a:off x="317241" y="4114800"/>
            <a:ext cx="54024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11FD4137-17F6-B257-32F2-8C47B480A039}"/>
              </a:ext>
            </a:extLst>
          </p:cNvPr>
          <p:cNvSpPr txBox="1"/>
          <p:nvPr/>
        </p:nvSpPr>
        <p:spPr>
          <a:xfrm>
            <a:off x="570427" y="2642251"/>
            <a:ext cx="907402" cy="369332"/>
          </a:xfrm>
          <a:prstGeom prst="rect">
            <a:avLst/>
          </a:prstGeom>
          <a:noFill/>
        </p:spPr>
        <p:txBody>
          <a:bodyPr wrap="square">
            <a:spAutoFit/>
          </a:bodyPr>
          <a:lstStyle/>
          <a:p>
            <a:r>
              <a:rPr lang="pt-PT" dirty="0" err="1">
                <a:solidFill>
                  <a:schemeClr val="tx1">
                    <a:lumMod val="75000"/>
                    <a:lumOff val="25000"/>
                  </a:schemeClr>
                </a:solidFill>
              </a:rPr>
              <a:t>before</a:t>
            </a:r>
            <a:endParaRPr lang="pt-PT" dirty="0">
              <a:solidFill>
                <a:schemeClr val="tx1">
                  <a:lumMod val="75000"/>
                  <a:lumOff val="25000"/>
                </a:schemeClr>
              </a:solidFill>
            </a:endParaRPr>
          </a:p>
        </p:txBody>
      </p:sp>
      <p:sp>
        <p:nvSpPr>
          <p:cNvPr id="22" name="CaixaDeTexto 21">
            <a:extLst>
              <a:ext uri="{FF2B5EF4-FFF2-40B4-BE49-F238E27FC236}">
                <a16:creationId xmlns:a16="http://schemas.microsoft.com/office/drawing/2014/main" id="{1458F5CB-B0FF-8580-1078-6601A0B7EFCA}"/>
              </a:ext>
            </a:extLst>
          </p:cNvPr>
          <p:cNvSpPr txBox="1"/>
          <p:nvPr/>
        </p:nvSpPr>
        <p:spPr>
          <a:xfrm>
            <a:off x="747135" y="5261051"/>
            <a:ext cx="860497" cy="369332"/>
          </a:xfrm>
          <a:prstGeom prst="rect">
            <a:avLst/>
          </a:prstGeom>
          <a:noFill/>
        </p:spPr>
        <p:txBody>
          <a:bodyPr wrap="square" rtlCol="0">
            <a:spAutoFit/>
          </a:bodyPr>
          <a:lstStyle/>
          <a:p>
            <a:r>
              <a:rPr lang="pt-PT" dirty="0" err="1">
                <a:solidFill>
                  <a:schemeClr val="tx1">
                    <a:lumMod val="75000"/>
                    <a:lumOff val="25000"/>
                  </a:schemeClr>
                </a:solidFill>
              </a:rPr>
              <a:t>after</a:t>
            </a:r>
            <a:endParaRPr lang="pt-PT" dirty="0">
              <a:solidFill>
                <a:schemeClr val="tx1">
                  <a:lumMod val="75000"/>
                  <a:lumOff val="25000"/>
                </a:schemeClr>
              </a:solidFill>
            </a:endParaRPr>
          </a:p>
        </p:txBody>
      </p:sp>
    </p:spTree>
    <p:extLst>
      <p:ext uri="{BB962C8B-B14F-4D97-AF65-F5344CB8AC3E}">
        <p14:creationId xmlns:p14="http://schemas.microsoft.com/office/powerpoint/2010/main" val="3211608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8F47-8188-1BC6-57F7-A9BF9B872B81}"/>
              </a:ext>
            </a:extLst>
          </p:cNvPr>
          <p:cNvSpPr>
            <a:spLocks noGrp="1"/>
          </p:cNvSpPr>
          <p:nvPr>
            <p:ph type="title"/>
          </p:nvPr>
        </p:nvSpPr>
        <p:spPr/>
        <p:txBody>
          <a:bodyPr/>
          <a:lstStyle/>
          <a:p>
            <a:r>
              <a:rPr lang="pt-PT" dirty="0"/>
              <a:t>SVM</a:t>
            </a:r>
          </a:p>
        </p:txBody>
      </p:sp>
      <p:pic>
        <p:nvPicPr>
          <p:cNvPr id="5" name="Imagem 4">
            <a:extLst>
              <a:ext uri="{FF2B5EF4-FFF2-40B4-BE49-F238E27FC236}">
                <a16:creationId xmlns:a16="http://schemas.microsoft.com/office/drawing/2014/main" id="{A8AE7E55-C966-B342-8EB0-7D32F15B67C7}"/>
              </a:ext>
            </a:extLst>
          </p:cNvPr>
          <p:cNvPicPr>
            <a:picLocks noChangeAspect="1"/>
          </p:cNvPicPr>
          <p:nvPr/>
        </p:nvPicPr>
        <p:blipFill>
          <a:blip r:embed="rId2"/>
          <a:srcRect l="3598" r="13085" b="7344"/>
          <a:stretch/>
        </p:blipFill>
        <p:spPr>
          <a:xfrm>
            <a:off x="1594084" y="4306287"/>
            <a:ext cx="4074952" cy="2309118"/>
          </a:xfrm>
          <a:prstGeom prst="rect">
            <a:avLst/>
          </a:prstGeom>
        </p:spPr>
      </p:pic>
      <p:pic>
        <p:nvPicPr>
          <p:cNvPr id="7" name="Imagem 6">
            <a:extLst>
              <a:ext uri="{FF2B5EF4-FFF2-40B4-BE49-F238E27FC236}">
                <a16:creationId xmlns:a16="http://schemas.microsoft.com/office/drawing/2014/main" id="{19C71495-C80D-EB81-6617-70111A6741D0}"/>
              </a:ext>
            </a:extLst>
          </p:cNvPr>
          <p:cNvPicPr>
            <a:picLocks noChangeAspect="1"/>
          </p:cNvPicPr>
          <p:nvPr/>
        </p:nvPicPr>
        <p:blipFill>
          <a:blip r:embed="rId3"/>
          <a:srcRect l="2137" t="1488" r="4014" b="2074"/>
          <a:stretch/>
        </p:blipFill>
        <p:spPr>
          <a:xfrm>
            <a:off x="6698039" y="50420"/>
            <a:ext cx="4191205" cy="3266479"/>
          </a:xfrm>
          <a:prstGeom prst="rect">
            <a:avLst/>
          </a:prstGeom>
        </p:spPr>
      </p:pic>
      <p:pic>
        <p:nvPicPr>
          <p:cNvPr id="9" name="Imagem 8">
            <a:extLst>
              <a:ext uri="{FF2B5EF4-FFF2-40B4-BE49-F238E27FC236}">
                <a16:creationId xmlns:a16="http://schemas.microsoft.com/office/drawing/2014/main" id="{A54B900B-5A55-2482-B5D3-F1CDC6447F64}"/>
              </a:ext>
            </a:extLst>
          </p:cNvPr>
          <p:cNvPicPr>
            <a:picLocks noChangeAspect="1"/>
          </p:cNvPicPr>
          <p:nvPr/>
        </p:nvPicPr>
        <p:blipFill>
          <a:blip r:embed="rId4"/>
          <a:srcRect l="1732" t="1132" r="2469" b="1537"/>
          <a:stretch/>
        </p:blipFill>
        <p:spPr>
          <a:xfrm>
            <a:off x="6794907" y="3391545"/>
            <a:ext cx="4262395" cy="3466455"/>
          </a:xfrm>
          <a:prstGeom prst="rect">
            <a:avLst/>
          </a:prstGeom>
        </p:spPr>
      </p:pic>
      <p:pic>
        <p:nvPicPr>
          <p:cNvPr id="13" name="Imagem 12">
            <a:extLst>
              <a:ext uri="{FF2B5EF4-FFF2-40B4-BE49-F238E27FC236}">
                <a16:creationId xmlns:a16="http://schemas.microsoft.com/office/drawing/2014/main" id="{95586215-E5A5-71B4-2B8A-B01FB0203724}"/>
              </a:ext>
            </a:extLst>
          </p:cNvPr>
          <p:cNvPicPr>
            <a:picLocks noChangeAspect="1"/>
          </p:cNvPicPr>
          <p:nvPr/>
        </p:nvPicPr>
        <p:blipFill>
          <a:blip r:embed="rId5"/>
          <a:srcRect l="7077" r="8746" b="5206"/>
          <a:stretch/>
        </p:blipFill>
        <p:spPr>
          <a:xfrm>
            <a:off x="1607632" y="1718198"/>
            <a:ext cx="3913163" cy="2217438"/>
          </a:xfrm>
          <a:prstGeom prst="rect">
            <a:avLst/>
          </a:prstGeom>
        </p:spPr>
      </p:pic>
      <p:cxnSp>
        <p:nvCxnSpPr>
          <p:cNvPr id="15" name="Conexão reta 14">
            <a:extLst>
              <a:ext uri="{FF2B5EF4-FFF2-40B4-BE49-F238E27FC236}">
                <a16:creationId xmlns:a16="http://schemas.microsoft.com/office/drawing/2014/main" id="{1D013FE0-8796-3CA5-8D79-401220B830D5}"/>
              </a:ext>
            </a:extLst>
          </p:cNvPr>
          <p:cNvCxnSpPr>
            <a:cxnSpLocks/>
          </p:cNvCxnSpPr>
          <p:nvPr/>
        </p:nvCxnSpPr>
        <p:spPr>
          <a:xfrm>
            <a:off x="317241" y="4114800"/>
            <a:ext cx="54024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aixaDeTexto 15">
            <a:extLst>
              <a:ext uri="{FF2B5EF4-FFF2-40B4-BE49-F238E27FC236}">
                <a16:creationId xmlns:a16="http://schemas.microsoft.com/office/drawing/2014/main" id="{E6D6C367-1D5B-E90B-508E-DA9631FBD218}"/>
              </a:ext>
            </a:extLst>
          </p:cNvPr>
          <p:cNvSpPr txBox="1"/>
          <p:nvPr/>
        </p:nvSpPr>
        <p:spPr>
          <a:xfrm>
            <a:off x="570427" y="2642251"/>
            <a:ext cx="907402" cy="369332"/>
          </a:xfrm>
          <a:prstGeom prst="rect">
            <a:avLst/>
          </a:prstGeom>
          <a:noFill/>
        </p:spPr>
        <p:txBody>
          <a:bodyPr wrap="square">
            <a:spAutoFit/>
          </a:bodyPr>
          <a:lstStyle/>
          <a:p>
            <a:r>
              <a:rPr lang="pt-PT" dirty="0" err="1">
                <a:solidFill>
                  <a:schemeClr val="tx1">
                    <a:lumMod val="75000"/>
                    <a:lumOff val="25000"/>
                  </a:schemeClr>
                </a:solidFill>
              </a:rPr>
              <a:t>before</a:t>
            </a:r>
            <a:endParaRPr lang="pt-PT" dirty="0">
              <a:solidFill>
                <a:schemeClr val="tx1">
                  <a:lumMod val="75000"/>
                  <a:lumOff val="25000"/>
                </a:schemeClr>
              </a:solidFill>
            </a:endParaRPr>
          </a:p>
        </p:txBody>
      </p:sp>
      <p:sp>
        <p:nvSpPr>
          <p:cNvPr id="17" name="CaixaDeTexto 16">
            <a:extLst>
              <a:ext uri="{FF2B5EF4-FFF2-40B4-BE49-F238E27FC236}">
                <a16:creationId xmlns:a16="http://schemas.microsoft.com/office/drawing/2014/main" id="{B755DF64-D06E-6815-3A0C-13FD9DFFE3A3}"/>
              </a:ext>
            </a:extLst>
          </p:cNvPr>
          <p:cNvSpPr txBox="1"/>
          <p:nvPr/>
        </p:nvSpPr>
        <p:spPr>
          <a:xfrm>
            <a:off x="747135" y="5261051"/>
            <a:ext cx="860497" cy="369332"/>
          </a:xfrm>
          <a:prstGeom prst="rect">
            <a:avLst/>
          </a:prstGeom>
          <a:noFill/>
        </p:spPr>
        <p:txBody>
          <a:bodyPr wrap="square" rtlCol="0">
            <a:spAutoFit/>
          </a:bodyPr>
          <a:lstStyle/>
          <a:p>
            <a:r>
              <a:rPr lang="pt-PT" dirty="0" err="1">
                <a:solidFill>
                  <a:schemeClr val="tx1">
                    <a:lumMod val="75000"/>
                    <a:lumOff val="25000"/>
                  </a:schemeClr>
                </a:solidFill>
              </a:rPr>
              <a:t>after</a:t>
            </a:r>
            <a:endParaRPr lang="pt-PT" dirty="0">
              <a:solidFill>
                <a:schemeClr val="tx1">
                  <a:lumMod val="75000"/>
                  <a:lumOff val="25000"/>
                </a:schemeClr>
              </a:solidFill>
            </a:endParaRPr>
          </a:p>
        </p:txBody>
      </p:sp>
    </p:spTree>
    <p:extLst>
      <p:ext uri="{BB962C8B-B14F-4D97-AF65-F5344CB8AC3E}">
        <p14:creationId xmlns:p14="http://schemas.microsoft.com/office/powerpoint/2010/main" val="38104929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6347_TF22378848.potx" id="{3E369364-C022-4C6C-B14B-89F991F35CA3}" vid="{B99C7C1F-84C8-4096-80F4-95C205DBB35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Design Integral</Template>
  <TotalTime>542</TotalTime>
  <Words>766</Words>
  <Application>Microsoft Office PowerPoint</Application>
  <PresentationFormat>Ecrã Panorâmico</PresentationFormat>
  <Paragraphs>127</Paragraphs>
  <Slides>14</Slides>
  <Notes>2</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14</vt:i4>
      </vt:variant>
    </vt:vector>
  </HeadingPairs>
  <TitlesOfParts>
    <vt:vector size="20" baseType="lpstr">
      <vt:lpstr>Aptos</vt:lpstr>
      <vt:lpstr>Calibri</vt:lpstr>
      <vt:lpstr>Tw Cen MT</vt:lpstr>
      <vt:lpstr>Tw Cen MT Condensed</vt:lpstr>
      <vt:lpstr>Wingdings 3</vt:lpstr>
      <vt:lpstr>Integral</vt:lpstr>
      <vt:lpstr>Introduction to data science project</vt:lpstr>
      <vt:lpstr>Predicting health insurance</vt:lpstr>
      <vt:lpstr>Data Preprocessing</vt:lpstr>
      <vt:lpstr>Data Preprocessing</vt:lpstr>
      <vt:lpstr>Data Preprocessing</vt:lpstr>
      <vt:lpstr>Model Selection</vt:lpstr>
      <vt:lpstr>Logistic regression</vt:lpstr>
      <vt:lpstr>Decision tree</vt:lpstr>
      <vt:lpstr>SVM</vt:lpstr>
      <vt:lpstr>Random forest</vt:lpstr>
      <vt:lpstr>knn</vt:lpstr>
      <vt:lpstr>Model Comparison</vt:lpstr>
      <vt:lpstr>Final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miguel gonçalves</dc:creator>
  <cp:lastModifiedBy>rodrigo couto</cp:lastModifiedBy>
  <cp:revision>3</cp:revision>
  <dcterms:created xsi:type="dcterms:W3CDTF">2024-12-07T15:13:53Z</dcterms:created>
  <dcterms:modified xsi:type="dcterms:W3CDTF">2024-12-13T12:02:55Z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