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Comforta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omfortaa-regular.fntdata"/><Relationship Id="rId8" Type="http://schemas.openxmlformats.org/officeDocument/2006/relationships/font" Target="fonts/Comforta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8700" cy="13136700"/>
          </a:xfrm>
          <a:prstGeom prst="rect">
            <a:avLst/>
          </a:prstGeom>
        </p:spPr>
        <p:txBody>
          <a:bodyPr anchorCtr="0" anchor="b" bIns="479475" lIns="479475" spcFirstLastPara="1" rIns="479475" wrap="square" tIns="479475"/>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p:txBody>
      </p:sp>
      <p:sp>
        <p:nvSpPr>
          <p:cNvPr id="11" name="Google Shape;11;p2"/>
          <p:cNvSpPr txBox="1"/>
          <p:nvPr>
            <p:ph idx="1" type="subTitle"/>
          </p:nvPr>
        </p:nvSpPr>
        <p:spPr>
          <a:xfrm>
            <a:off x="1496160" y="18138400"/>
            <a:ext cx="40898700" cy="5072700"/>
          </a:xfrm>
          <a:prstGeom prst="rect">
            <a:avLst/>
          </a:prstGeom>
        </p:spPr>
        <p:txBody>
          <a:bodyPr anchorCtr="0" anchor="t" bIns="479475" lIns="479475" spcFirstLastPara="1" rIns="479475" wrap="square" tIns="479475"/>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8700" cy="12566400"/>
          </a:xfrm>
          <a:prstGeom prst="rect">
            <a:avLst/>
          </a:prstGeom>
        </p:spPr>
        <p:txBody>
          <a:bodyPr anchorCtr="0" anchor="b" bIns="479475" lIns="479475" spcFirstLastPara="1" rIns="479475" wrap="square" tIns="479475"/>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Google Shape;46;p11"/>
          <p:cNvSpPr txBox="1"/>
          <p:nvPr>
            <p:ph idx="1" type="body"/>
          </p:nvPr>
        </p:nvSpPr>
        <p:spPr>
          <a:xfrm>
            <a:off x="1496160" y="20174240"/>
            <a:ext cx="40898700" cy="8325300"/>
          </a:xfrm>
          <a:prstGeom prst="rect">
            <a:avLst/>
          </a:prstGeom>
        </p:spPr>
        <p:txBody>
          <a:bodyPr anchorCtr="0" anchor="t" bIns="479475" lIns="479475" spcFirstLastPara="1" rIns="479475" wrap="square" tIns="479475"/>
          <a:lstStyle>
            <a:lvl1pPr indent="-825500" lvl="0" marL="457200" algn="ctr">
              <a:spcBef>
                <a:spcPts val="0"/>
              </a:spcBef>
              <a:spcAft>
                <a:spcPts val="0"/>
              </a:spcAft>
              <a:buSzPts val="9400"/>
              <a:buChar char="●"/>
              <a:defRPr/>
            </a:lvl1pPr>
            <a:lvl2pPr indent="-692150" lvl="1" marL="914400" algn="ctr">
              <a:spcBef>
                <a:spcPts val="8400"/>
              </a:spcBef>
              <a:spcAft>
                <a:spcPts val="0"/>
              </a:spcAft>
              <a:buSzPts val="7300"/>
              <a:buChar char="○"/>
              <a:defRPr/>
            </a:lvl2pPr>
            <a:lvl3pPr indent="-692150" lvl="2" marL="1371600" algn="ctr">
              <a:spcBef>
                <a:spcPts val="8400"/>
              </a:spcBef>
              <a:spcAft>
                <a:spcPts val="0"/>
              </a:spcAft>
              <a:buSzPts val="7300"/>
              <a:buChar char="■"/>
              <a:defRPr/>
            </a:lvl3pPr>
            <a:lvl4pPr indent="-692150" lvl="3" marL="1828800" algn="ctr">
              <a:spcBef>
                <a:spcPts val="8400"/>
              </a:spcBef>
              <a:spcAft>
                <a:spcPts val="0"/>
              </a:spcAft>
              <a:buSzPts val="7300"/>
              <a:buChar char="●"/>
              <a:defRPr/>
            </a:lvl4pPr>
            <a:lvl5pPr indent="-692150" lvl="4" marL="2286000" algn="ctr">
              <a:spcBef>
                <a:spcPts val="8400"/>
              </a:spcBef>
              <a:spcAft>
                <a:spcPts val="0"/>
              </a:spcAft>
              <a:buSzPts val="7300"/>
              <a:buChar char="○"/>
              <a:defRPr/>
            </a:lvl5pPr>
            <a:lvl6pPr indent="-692150" lvl="5" marL="2743200" algn="ctr">
              <a:spcBef>
                <a:spcPts val="8400"/>
              </a:spcBef>
              <a:spcAft>
                <a:spcPts val="0"/>
              </a:spcAft>
              <a:buSzPts val="7300"/>
              <a:buChar char="■"/>
              <a:defRPr/>
            </a:lvl6pPr>
            <a:lvl7pPr indent="-692150" lvl="6" marL="3200400" algn="ctr">
              <a:spcBef>
                <a:spcPts val="8400"/>
              </a:spcBef>
              <a:spcAft>
                <a:spcPts val="0"/>
              </a:spcAft>
              <a:buSzPts val="7300"/>
              <a:buChar char="●"/>
              <a:defRPr/>
            </a:lvl7pPr>
            <a:lvl8pPr indent="-692150" lvl="7" marL="3657600" algn="ctr">
              <a:spcBef>
                <a:spcPts val="8400"/>
              </a:spcBef>
              <a:spcAft>
                <a:spcPts val="0"/>
              </a:spcAft>
              <a:buSzPts val="7300"/>
              <a:buChar char="○"/>
              <a:defRPr/>
            </a:lvl8pPr>
            <a:lvl9pPr indent="-692150" lvl="8" marL="4114800" algn="ctr">
              <a:spcBef>
                <a:spcPts val="8400"/>
              </a:spcBef>
              <a:spcAft>
                <a:spcPts val="8400"/>
              </a:spcAft>
              <a:buSzPts val="73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8700" cy="5387700"/>
          </a:xfrm>
          <a:prstGeom prst="rect">
            <a:avLst/>
          </a:prstGeom>
        </p:spPr>
        <p:txBody>
          <a:bodyPr anchorCtr="0" anchor="ctr" bIns="479475" lIns="479475" spcFirstLastPara="1" rIns="479475" wrap="square" tIns="479475"/>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8700" cy="3665400"/>
          </a:xfrm>
          <a:prstGeom prst="rect">
            <a:avLst/>
          </a:prstGeom>
        </p:spPr>
        <p:txBody>
          <a:bodyPr anchorCtr="0" anchor="t" bIns="479475" lIns="479475" spcFirstLastPara="1" rIns="479475" wrap="square" tIns="479475"/>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18" name="Google Shape;18;p4"/>
          <p:cNvSpPr txBox="1"/>
          <p:nvPr>
            <p:ph idx="1" type="body"/>
          </p:nvPr>
        </p:nvSpPr>
        <p:spPr>
          <a:xfrm>
            <a:off x="1496160" y="7375840"/>
            <a:ext cx="40898700" cy="21865200"/>
          </a:xfrm>
          <a:prstGeom prst="rect">
            <a:avLst/>
          </a:prstGeom>
        </p:spPr>
        <p:txBody>
          <a:bodyPr anchorCtr="0" anchor="t" bIns="479475" lIns="479475" spcFirstLastPara="1" rIns="479475" wrap="square" tIns="479475"/>
          <a:lstStyle>
            <a:lvl1pPr indent="-825500" lvl="0" marL="457200">
              <a:spcBef>
                <a:spcPts val="0"/>
              </a:spcBef>
              <a:spcAft>
                <a:spcPts val="0"/>
              </a:spcAft>
              <a:buSzPts val="9400"/>
              <a:buChar char="●"/>
              <a:defRPr/>
            </a:lvl1pPr>
            <a:lvl2pPr indent="-692150" lvl="1" marL="914400">
              <a:spcBef>
                <a:spcPts val="8400"/>
              </a:spcBef>
              <a:spcAft>
                <a:spcPts val="0"/>
              </a:spcAft>
              <a:buSzPts val="7300"/>
              <a:buChar char="○"/>
              <a:defRPr/>
            </a:lvl2pPr>
            <a:lvl3pPr indent="-692150" lvl="2" marL="1371600">
              <a:spcBef>
                <a:spcPts val="8400"/>
              </a:spcBef>
              <a:spcAft>
                <a:spcPts val="0"/>
              </a:spcAft>
              <a:buSzPts val="7300"/>
              <a:buChar char="■"/>
              <a:defRPr/>
            </a:lvl3pPr>
            <a:lvl4pPr indent="-692150" lvl="3" marL="1828800">
              <a:spcBef>
                <a:spcPts val="8400"/>
              </a:spcBef>
              <a:spcAft>
                <a:spcPts val="0"/>
              </a:spcAft>
              <a:buSzPts val="7300"/>
              <a:buChar char="●"/>
              <a:defRPr/>
            </a:lvl4pPr>
            <a:lvl5pPr indent="-692150" lvl="4" marL="2286000">
              <a:spcBef>
                <a:spcPts val="8400"/>
              </a:spcBef>
              <a:spcAft>
                <a:spcPts val="0"/>
              </a:spcAft>
              <a:buSzPts val="7300"/>
              <a:buChar char="○"/>
              <a:defRPr/>
            </a:lvl5pPr>
            <a:lvl6pPr indent="-692150" lvl="5" marL="2743200">
              <a:spcBef>
                <a:spcPts val="8400"/>
              </a:spcBef>
              <a:spcAft>
                <a:spcPts val="0"/>
              </a:spcAft>
              <a:buSzPts val="7300"/>
              <a:buChar char="■"/>
              <a:defRPr/>
            </a:lvl6pPr>
            <a:lvl7pPr indent="-692150" lvl="6" marL="3200400">
              <a:spcBef>
                <a:spcPts val="8400"/>
              </a:spcBef>
              <a:spcAft>
                <a:spcPts val="0"/>
              </a:spcAft>
              <a:buSzPts val="7300"/>
              <a:buChar char="●"/>
              <a:defRPr/>
            </a:lvl7pPr>
            <a:lvl8pPr indent="-692150" lvl="7" marL="3657600">
              <a:spcBef>
                <a:spcPts val="8400"/>
              </a:spcBef>
              <a:spcAft>
                <a:spcPts val="0"/>
              </a:spcAft>
              <a:buSzPts val="7300"/>
              <a:buChar char="○"/>
              <a:defRPr/>
            </a:lvl8pPr>
            <a:lvl9pPr indent="-692150" lvl="8" marL="4114800">
              <a:spcBef>
                <a:spcPts val="8400"/>
              </a:spcBef>
              <a:spcAft>
                <a:spcPts val="8400"/>
              </a:spcAft>
              <a:buSzPts val="73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8700" cy="3665400"/>
          </a:xfrm>
          <a:prstGeom prst="rect">
            <a:avLst/>
          </a:prstGeom>
        </p:spPr>
        <p:txBody>
          <a:bodyPr anchorCtr="0" anchor="t" bIns="479475" lIns="479475" spcFirstLastPara="1" rIns="479475" wrap="square" tIns="479475"/>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2" name="Google Shape;22;p5"/>
          <p:cNvSpPr txBox="1"/>
          <p:nvPr>
            <p:ph idx="1" type="body"/>
          </p:nvPr>
        </p:nvSpPr>
        <p:spPr>
          <a:xfrm>
            <a:off x="1496160" y="7375840"/>
            <a:ext cx="19199700" cy="21865200"/>
          </a:xfrm>
          <a:prstGeom prst="rect">
            <a:avLst/>
          </a:prstGeom>
        </p:spPr>
        <p:txBody>
          <a:bodyPr anchorCtr="0" anchor="t" bIns="479475" lIns="479475" spcFirstLastPara="1" rIns="479475" wrap="square" tIns="479475"/>
          <a:lstStyle>
            <a:lvl1pPr indent="-692150" lvl="0" marL="457200">
              <a:spcBef>
                <a:spcPts val="0"/>
              </a:spcBef>
              <a:spcAft>
                <a:spcPts val="0"/>
              </a:spcAft>
              <a:buSzPts val="7300"/>
              <a:buChar char="●"/>
              <a:defRPr sz="7300"/>
            </a:lvl1pPr>
            <a:lvl2pPr indent="-628650" lvl="1" marL="914400">
              <a:spcBef>
                <a:spcPts val="8400"/>
              </a:spcBef>
              <a:spcAft>
                <a:spcPts val="0"/>
              </a:spcAft>
              <a:buSzPts val="6300"/>
              <a:buChar char="○"/>
              <a:defRPr sz="6300"/>
            </a:lvl2pPr>
            <a:lvl3pPr indent="-628650" lvl="2" marL="1371600">
              <a:spcBef>
                <a:spcPts val="8400"/>
              </a:spcBef>
              <a:spcAft>
                <a:spcPts val="0"/>
              </a:spcAft>
              <a:buSzPts val="6300"/>
              <a:buChar char="■"/>
              <a:defRPr sz="6300"/>
            </a:lvl3pPr>
            <a:lvl4pPr indent="-628650" lvl="3" marL="1828800">
              <a:spcBef>
                <a:spcPts val="8400"/>
              </a:spcBef>
              <a:spcAft>
                <a:spcPts val="0"/>
              </a:spcAft>
              <a:buSzPts val="6300"/>
              <a:buChar char="●"/>
              <a:defRPr sz="6300"/>
            </a:lvl4pPr>
            <a:lvl5pPr indent="-628650" lvl="4" marL="2286000">
              <a:spcBef>
                <a:spcPts val="8400"/>
              </a:spcBef>
              <a:spcAft>
                <a:spcPts val="0"/>
              </a:spcAft>
              <a:buSzPts val="6300"/>
              <a:buChar char="○"/>
              <a:defRPr sz="6300"/>
            </a:lvl5pPr>
            <a:lvl6pPr indent="-628650" lvl="5" marL="2743200">
              <a:spcBef>
                <a:spcPts val="8400"/>
              </a:spcBef>
              <a:spcAft>
                <a:spcPts val="0"/>
              </a:spcAft>
              <a:buSzPts val="6300"/>
              <a:buChar char="■"/>
              <a:defRPr sz="6300"/>
            </a:lvl6pPr>
            <a:lvl7pPr indent="-628650" lvl="6" marL="3200400">
              <a:spcBef>
                <a:spcPts val="8400"/>
              </a:spcBef>
              <a:spcAft>
                <a:spcPts val="0"/>
              </a:spcAft>
              <a:buSzPts val="6300"/>
              <a:buChar char="●"/>
              <a:defRPr sz="6300"/>
            </a:lvl7pPr>
            <a:lvl8pPr indent="-628650" lvl="7" marL="3657600">
              <a:spcBef>
                <a:spcPts val="8400"/>
              </a:spcBef>
              <a:spcAft>
                <a:spcPts val="0"/>
              </a:spcAft>
              <a:buSzPts val="6300"/>
              <a:buChar char="○"/>
              <a:defRPr sz="6300"/>
            </a:lvl8pPr>
            <a:lvl9pPr indent="-628650" lvl="8" marL="4114800">
              <a:spcBef>
                <a:spcPts val="8400"/>
              </a:spcBef>
              <a:spcAft>
                <a:spcPts val="8400"/>
              </a:spcAft>
              <a:buSzPts val="6300"/>
              <a:buChar char="■"/>
              <a:defRPr sz="6300"/>
            </a:lvl9pPr>
          </a:lstStyle>
          <a:p/>
        </p:txBody>
      </p:sp>
      <p:sp>
        <p:nvSpPr>
          <p:cNvPr id="23" name="Google Shape;23;p5"/>
          <p:cNvSpPr txBox="1"/>
          <p:nvPr>
            <p:ph idx="2" type="body"/>
          </p:nvPr>
        </p:nvSpPr>
        <p:spPr>
          <a:xfrm>
            <a:off x="23195520" y="7375840"/>
            <a:ext cx="19199700" cy="21865200"/>
          </a:xfrm>
          <a:prstGeom prst="rect">
            <a:avLst/>
          </a:prstGeom>
        </p:spPr>
        <p:txBody>
          <a:bodyPr anchorCtr="0" anchor="t" bIns="479475" lIns="479475" spcFirstLastPara="1" rIns="479475" wrap="square" tIns="479475"/>
          <a:lstStyle>
            <a:lvl1pPr indent="-692150" lvl="0" marL="457200">
              <a:spcBef>
                <a:spcPts val="0"/>
              </a:spcBef>
              <a:spcAft>
                <a:spcPts val="0"/>
              </a:spcAft>
              <a:buSzPts val="7300"/>
              <a:buChar char="●"/>
              <a:defRPr sz="7300"/>
            </a:lvl1pPr>
            <a:lvl2pPr indent="-628650" lvl="1" marL="914400">
              <a:spcBef>
                <a:spcPts val="8400"/>
              </a:spcBef>
              <a:spcAft>
                <a:spcPts val="0"/>
              </a:spcAft>
              <a:buSzPts val="6300"/>
              <a:buChar char="○"/>
              <a:defRPr sz="6300"/>
            </a:lvl2pPr>
            <a:lvl3pPr indent="-628650" lvl="2" marL="1371600">
              <a:spcBef>
                <a:spcPts val="8400"/>
              </a:spcBef>
              <a:spcAft>
                <a:spcPts val="0"/>
              </a:spcAft>
              <a:buSzPts val="6300"/>
              <a:buChar char="■"/>
              <a:defRPr sz="6300"/>
            </a:lvl3pPr>
            <a:lvl4pPr indent="-628650" lvl="3" marL="1828800">
              <a:spcBef>
                <a:spcPts val="8400"/>
              </a:spcBef>
              <a:spcAft>
                <a:spcPts val="0"/>
              </a:spcAft>
              <a:buSzPts val="6300"/>
              <a:buChar char="●"/>
              <a:defRPr sz="6300"/>
            </a:lvl4pPr>
            <a:lvl5pPr indent="-628650" lvl="4" marL="2286000">
              <a:spcBef>
                <a:spcPts val="8400"/>
              </a:spcBef>
              <a:spcAft>
                <a:spcPts val="0"/>
              </a:spcAft>
              <a:buSzPts val="6300"/>
              <a:buChar char="○"/>
              <a:defRPr sz="6300"/>
            </a:lvl5pPr>
            <a:lvl6pPr indent="-628650" lvl="5" marL="2743200">
              <a:spcBef>
                <a:spcPts val="8400"/>
              </a:spcBef>
              <a:spcAft>
                <a:spcPts val="0"/>
              </a:spcAft>
              <a:buSzPts val="6300"/>
              <a:buChar char="■"/>
              <a:defRPr sz="6300"/>
            </a:lvl6pPr>
            <a:lvl7pPr indent="-628650" lvl="6" marL="3200400">
              <a:spcBef>
                <a:spcPts val="8400"/>
              </a:spcBef>
              <a:spcAft>
                <a:spcPts val="0"/>
              </a:spcAft>
              <a:buSzPts val="6300"/>
              <a:buChar char="●"/>
              <a:defRPr sz="6300"/>
            </a:lvl7pPr>
            <a:lvl8pPr indent="-628650" lvl="7" marL="3657600">
              <a:spcBef>
                <a:spcPts val="8400"/>
              </a:spcBef>
              <a:spcAft>
                <a:spcPts val="0"/>
              </a:spcAft>
              <a:buSzPts val="6300"/>
              <a:buChar char="○"/>
              <a:defRPr sz="6300"/>
            </a:lvl8pPr>
            <a:lvl9pPr indent="-628650" lvl="8" marL="4114800">
              <a:spcBef>
                <a:spcPts val="8400"/>
              </a:spcBef>
              <a:spcAft>
                <a:spcPts val="8400"/>
              </a:spcAft>
              <a:buSzPts val="6300"/>
              <a:buChar char="■"/>
              <a:defRPr sz="63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8700" cy="3665400"/>
          </a:xfrm>
          <a:prstGeom prst="rect">
            <a:avLst/>
          </a:prstGeom>
        </p:spPr>
        <p:txBody>
          <a:bodyPr anchorCtr="0" anchor="t" bIns="479475" lIns="479475" spcFirstLastPara="1" rIns="479475" wrap="square" tIns="479475"/>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300"/>
          </a:xfrm>
          <a:prstGeom prst="rect">
            <a:avLst/>
          </a:prstGeom>
        </p:spPr>
        <p:txBody>
          <a:bodyPr anchorCtr="0" anchor="b" bIns="479475" lIns="479475" spcFirstLastPara="1" rIns="479475" wrap="square" tIns="479475"/>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79475" lIns="479475" spcFirstLastPara="1" rIns="479475" wrap="square" tIns="479475"/>
          <a:lstStyle>
            <a:lvl1pPr indent="-628650" lvl="0" marL="457200">
              <a:spcBef>
                <a:spcPts val="0"/>
              </a:spcBef>
              <a:spcAft>
                <a:spcPts val="0"/>
              </a:spcAft>
              <a:buSzPts val="6300"/>
              <a:buChar char="●"/>
              <a:defRPr sz="6300"/>
            </a:lvl1pPr>
            <a:lvl2pPr indent="-628650" lvl="1" marL="914400">
              <a:spcBef>
                <a:spcPts val="8400"/>
              </a:spcBef>
              <a:spcAft>
                <a:spcPts val="0"/>
              </a:spcAft>
              <a:buSzPts val="6300"/>
              <a:buChar char="○"/>
              <a:defRPr sz="6300"/>
            </a:lvl2pPr>
            <a:lvl3pPr indent="-628650" lvl="2" marL="1371600">
              <a:spcBef>
                <a:spcPts val="8400"/>
              </a:spcBef>
              <a:spcAft>
                <a:spcPts val="0"/>
              </a:spcAft>
              <a:buSzPts val="6300"/>
              <a:buChar char="■"/>
              <a:defRPr sz="6300"/>
            </a:lvl3pPr>
            <a:lvl4pPr indent="-628650" lvl="3" marL="1828800">
              <a:spcBef>
                <a:spcPts val="8400"/>
              </a:spcBef>
              <a:spcAft>
                <a:spcPts val="0"/>
              </a:spcAft>
              <a:buSzPts val="6300"/>
              <a:buChar char="●"/>
              <a:defRPr sz="6300"/>
            </a:lvl4pPr>
            <a:lvl5pPr indent="-628650" lvl="4" marL="2286000">
              <a:spcBef>
                <a:spcPts val="8400"/>
              </a:spcBef>
              <a:spcAft>
                <a:spcPts val="0"/>
              </a:spcAft>
              <a:buSzPts val="6300"/>
              <a:buChar char="○"/>
              <a:defRPr sz="6300"/>
            </a:lvl5pPr>
            <a:lvl6pPr indent="-628650" lvl="5" marL="2743200">
              <a:spcBef>
                <a:spcPts val="8400"/>
              </a:spcBef>
              <a:spcAft>
                <a:spcPts val="0"/>
              </a:spcAft>
              <a:buSzPts val="6300"/>
              <a:buChar char="■"/>
              <a:defRPr sz="6300"/>
            </a:lvl6pPr>
            <a:lvl7pPr indent="-628650" lvl="6" marL="3200400">
              <a:spcBef>
                <a:spcPts val="8400"/>
              </a:spcBef>
              <a:spcAft>
                <a:spcPts val="0"/>
              </a:spcAft>
              <a:buSzPts val="6300"/>
              <a:buChar char="●"/>
              <a:defRPr sz="6300"/>
            </a:lvl7pPr>
            <a:lvl8pPr indent="-628650" lvl="7" marL="3657600">
              <a:spcBef>
                <a:spcPts val="8400"/>
              </a:spcBef>
              <a:spcAft>
                <a:spcPts val="0"/>
              </a:spcAft>
              <a:buSzPts val="6300"/>
              <a:buChar char="○"/>
              <a:defRPr sz="6300"/>
            </a:lvl8pPr>
            <a:lvl9pPr indent="-628650" lvl="8" marL="4114800">
              <a:spcBef>
                <a:spcPts val="8400"/>
              </a:spcBef>
              <a:spcAft>
                <a:spcPts val="8400"/>
              </a:spcAft>
              <a:buSzPts val="6300"/>
              <a:buChar char="■"/>
              <a:defRPr sz="63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300"/>
          </a:xfrm>
          <a:prstGeom prst="rect">
            <a:avLst/>
          </a:prstGeom>
        </p:spPr>
        <p:txBody>
          <a:bodyPr anchorCtr="0" anchor="ctr" bIns="479475" lIns="479475" spcFirstLastPara="1" rIns="479475" wrap="square" tIns="479475"/>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79475" lIns="479475" spcFirstLastPara="1" rIns="479475" wrap="square" tIns="479475"/>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79475" lIns="479475" spcFirstLastPara="1" rIns="479475" wrap="square" tIns="479475"/>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79475" lIns="479475" spcFirstLastPara="1" rIns="479475" wrap="square" tIns="479475"/>
          <a:lstStyle>
            <a:lvl1pPr indent="-825500" lvl="0" marL="457200">
              <a:spcBef>
                <a:spcPts val="0"/>
              </a:spcBef>
              <a:spcAft>
                <a:spcPts val="0"/>
              </a:spcAft>
              <a:buSzPts val="9400"/>
              <a:buChar char="●"/>
              <a:defRPr/>
            </a:lvl1pPr>
            <a:lvl2pPr indent="-692150" lvl="1" marL="914400">
              <a:spcBef>
                <a:spcPts val="8400"/>
              </a:spcBef>
              <a:spcAft>
                <a:spcPts val="0"/>
              </a:spcAft>
              <a:buSzPts val="7300"/>
              <a:buChar char="○"/>
              <a:defRPr/>
            </a:lvl2pPr>
            <a:lvl3pPr indent="-692150" lvl="2" marL="1371600">
              <a:spcBef>
                <a:spcPts val="8400"/>
              </a:spcBef>
              <a:spcAft>
                <a:spcPts val="0"/>
              </a:spcAft>
              <a:buSzPts val="7300"/>
              <a:buChar char="■"/>
              <a:defRPr/>
            </a:lvl3pPr>
            <a:lvl4pPr indent="-692150" lvl="3" marL="1828800">
              <a:spcBef>
                <a:spcPts val="8400"/>
              </a:spcBef>
              <a:spcAft>
                <a:spcPts val="0"/>
              </a:spcAft>
              <a:buSzPts val="7300"/>
              <a:buChar char="●"/>
              <a:defRPr/>
            </a:lvl4pPr>
            <a:lvl5pPr indent="-692150" lvl="4" marL="2286000">
              <a:spcBef>
                <a:spcPts val="8400"/>
              </a:spcBef>
              <a:spcAft>
                <a:spcPts val="0"/>
              </a:spcAft>
              <a:buSzPts val="7300"/>
              <a:buChar char="○"/>
              <a:defRPr/>
            </a:lvl5pPr>
            <a:lvl6pPr indent="-692150" lvl="5" marL="2743200">
              <a:spcBef>
                <a:spcPts val="8400"/>
              </a:spcBef>
              <a:spcAft>
                <a:spcPts val="0"/>
              </a:spcAft>
              <a:buSzPts val="7300"/>
              <a:buChar char="■"/>
              <a:defRPr/>
            </a:lvl6pPr>
            <a:lvl7pPr indent="-692150" lvl="6" marL="3200400">
              <a:spcBef>
                <a:spcPts val="8400"/>
              </a:spcBef>
              <a:spcAft>
                <a:spcPts val="0"/>
              </a:spcAft>
              <a:buSzPts val="7300"/>
              <a:buChar char="●"/>
              <a:defRPr/>
            </a:lvl7pPr>
            <a:lvl8pPr indent="-692150" lvl="7" marL="3657600">
              <a:spcBef>
                <a:spcPts val="8400"/>
              </a:spcBef>
              <a:spcAft>
                <a:spcPts val="0"/>
              </a:spcAft>
              <a:buSzPts val="7300"/>
              <a:buChar char="○"/>
              <a:defRPr/>
            </a:lvl8pPr>
            <a:lvl9pPr indent="-692150" lvl="8" marL="4114800">
              <a:spcBef>
                <a:spcPts val="8400"/>
              </a:spcBef>
              <a:spcAft>
                <a:spcPts val="8400"/>
              </a:spcAft>
              <a:buSzPts val="73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79475" lIns="479475" spcFirstLastPara="1" rIns="479475" wrap="square" tIns="479475"/>
          <a:lstStyle>
            <a:lvl1pPr indent="-228600" lvl="0" marL="457200">
              <a:lnSpc>
                <a:spcPct val="100000"/>
              </a:lnSpc>
              <a:spcBef>
                <a:spcPts val="0"/>
              </a:spcBef>
              <a:spcAft>
                <a:spcPts val="0"/>
              </a:spcAft>
              <a:buSzPts val="94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8700" cy="3665400"/>
          </a:xfrm>
          <a:prstGeom prst="rect">
            <a:avLst/>
          </a:prstGeom>
          <a:noFill/>
          <a:ln>
            <a:noFill/>
          </a:ln>
        </p:spPr>
        <p:txBody>
          <a:bodyPr anchorCtr="0" anchor="t" bIns="479475" lIns="479475" spcFirstLastPara="1" rIns="479475" wrap="square" tIns="479475"/>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p:txBody>
      </p:sp>
      <p:sp>
        <p:nvSpPr>
          <p:cNvPr id="7" name="Google Shape;7;p1"/>
          <p:cNvSpPr txBox="1"/>
          <p:nvPr>
            <p:ph idx="1" type="body"/>
          </p:nvPr>
        </p:nvSpPr>
        <p:spPr>
          <a:xfrm>
            <a:off x="1496160" y="7375840"/>
            <a:ext cx="40898700" cy="21865200"/>
          </a:xfrm>
          <a:prstGeom prst="rect">
            <a:avLst/>
          </a:prstGeom>
          <a:noFill/>
          <a:ln>
            <a:noFill/>
          </a:ln>
        </p:spPr>
        <p:txBody>
          <a:bodyPr anchorCtr="0" anchor="t" bIns="479475" lIns="479475" spcFirstLastPara="1" rIns="479475" wrap="square" tIns="479475"/>
          <a:lstStyle>
            <a:lvl1pPr indent="-825500" lvl="0" marL="457200">
              <a:lnSpc>
                <a:spcPct val="115000"/>
              </a:lnSpc>
              <a:spcBef>
                <a:spcPts val="0"/>
              </a:spcBef>
              <a:spcAft>
                <a:spcPts val="0"/>
              </a:spcAft>
              <a:buClr>
                <a:schemeClr val="dk2"/>
              </a:buClr>
              <a:buSzPts val="9400"/>
              <a:buChar char="●"/>
              <a:defRPr sz="9400">
                <a:solidFill>
                  <a:schemeClr val="dk2"/>
                </a:solidFill>
              </a:defRPr>
            </a:lvl1pPr>
            <a:lvl2pPr indent="-692150" lvl="1" marL="914400">
              <a:lnSpc>
                <a:spcPct val="115000"/>
              </a:lnSpc>
              <a:spcBef>
                <a:spcPts val="8400"/>
              </a:spcBef>
              <a:spcAft>
                <a:spcPts val="0"/>
              </a:spcAft>
              <a:buClr>
                <a:schemeClr val="dk2"/>
              </a:buClr>
              <a:buSzPts val="7300"/>
              <a:buChar char="○"/>
              <a:defRPr sz="7300">
                <a:solidFill>
                  <a:schemeClr val="dk2"/>
                </a:solidFill>
              </a:defRPr>
            </a:lvl2pPr>
            <a:lvl3pPr indent="-692150" lvl="2" marL="1371600">
              <a:lnSpc>
                <a:spcPct val="115000"/>
              </a:lnSpc>
              <a:spcBef>
                <a:spcPts val="8400"/>
              </a:spcBef>
              <a:spcAft>
                <a:spcPts val="0"/>
              </a:spcAft>
              <a:buClr>
                <a:schemeClr val="dk2"/>
              </a:buClr>
              <a:buSzPts val="7300"/>
              <a:buChar char="■"/>
              <a:defRPr sz="7300">
                <a:solidFill>
                  <a:schemeClr val="dk2"/>
                </a:solidFill>
              </a:defRPr>
            </a:lvl3pPr>
            <a:lvl4pPr indent="-692150" lvl="3" marL="1828800">
              <a:lnSpc>
                <a:spcPct val="115000"/>
              </a:lnSpc>
              <a:spcBef>
                <a:spcPts val="8400"/>
              </a:spcBef>
              <a:spcAft>
                <a:spcPts val="0"/>
              </a:spcAft>
              <a:buClr>
                <a:schemeClr val="dk2"/>
              </a:buClr>
              <a:buSzPts val="7300"/>
              <a:buChar char="●"/>
              <a:defRPr sz="7300">
                <a:solidFill>
                  <a:schemeClr val="dk2"/>
                </a:solidFill>
              </a:defRPr>
            </a:lvl4pPr>
            <a:lvl5pPr indent="-692150" lvl="4" marL="2286000">
              <a:lnSpc>
                <a:spcPct val="115000"/>
              </a:lnSpc>
              <a:spcBef>
                <a:spcPts val="8400"/>
              </a:spcBef>
              <a:spcAft>
                <a:spcPts val="0"/>
              </a:spcAft>
              <a:buClr>
                <a:schemeClr val="dk2"/>
              </a:buClr>
              <a:buSzPts val="7300"/>
              <a:buChar char="○"/>
              <a:defRPr sz="7300">
                <a:solidFill>
                  <a:schemeClr val="dk2"/>
                </a:solidFill>
              </a:defRPr>
            </a:lvl5pPr>
            <a:lvl6pPr indent="-692150" lvl="5" marL="2743200">
              <a:lnSpc>
                <a:spcPct val="115000"/>
              </a:lnSpc>
              <a:spcBef>
                <a:spcPts val="8400"/>
              </a:spcBef>
              <a:spcAft>
                <a:spcPts val="0"/>
              </a:spcAft>
              <a:buClr>
                <a:schemeClr val="dk2"/>
              </a:buClr>
              <a:buSzPts val="7300"/>
              <a:buChar char="■"/>
              <a:defRPr sz="7300">
                <a:solidFill>
                  <a:schemeClr val="dk2"/>
                </a:solidFill>
              </a:defRPr>
            </a:lvl6pPr>
            <a:lvl7pPr indent="-692150" lvl="6" marL="3200400">
              <a:lnSpc>
                <a:spcPct val="115000"/>
              </a:lnSpc>
              <a:spcBef>
                <a:spcPts val="8400"/>
              </a:spcBef>
              <a:spcAft>
                <a:spcPts val="0"/>
              </a:spcAft>
              <a:buClr>
                <a:schemeClr val="dk2"/>
              </a:buClr>
              <a:buSzPts val="7300"/>
              <a:buChar char="●"/>
              <a:defRPr sz="7300">
                <a:solidFill>
                  <a:schemeClr val="dk2"/>
                </a:solidFill>
              </a:defRPr>
            </a:lvl7pPr>
            <a:lvl8pPr indent="-692150" lvl="7" marL="3657600">
              <a:lnSpc>
                <a:spcPct val="115000"/>
              </a:lnSpc>
              <a:spcBef>
                <a:spcPts val="8400"/>
              </a:spcBef>
              <a:spcAft>
                <a:spcPts val="0"/>
              </a:spcAft>
              <a:buClr>
                <a:schemeClr val="dk2"/>
              </a:buClr>
              <a:buSzPts val="7300"/>
              <a:buChar char="○"/>
              <a:defRPr sz="7300">
                <a:solidFill>
                  <a:schemeClr val="dk2"/>
                </a:solidFill>
              </a:defRPr>
            </a:lvl8pPr>
            <a:lvl9pPr indent="-692150" lvl="8" marL="4114800">
              <a:lnSpc>
                <a:spcPct val="115000"/>
              </a:lnSpc>
              <a:spcBef>
                <a:spcPts val="8400"/>
              </a:spcBef>
              <a:spcAft>
                <a:spcPts val="8400"/>
              </a:spcAft>
              <a:buClr>
                <a:schemeClr val="dk2"/>
              </a:buClr>
              <a:buSzPts val="7300"/>
              <a:buChar char="■"/>
              <a:defRPr sz="73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79475" lIns="479475" spcFirstLastPara="1" rIns="479475" wrap="square" tIns="479475">
            <a:no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0.png"/><Relationship Id="rId13" Type="http://schemas.openxmlformats.org/officeDocument/2006/relationships/image" Target="../media/image11.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53" name="Shape 53"/>
        <p:cNvGrpSpPr/>
        <p:nvPr/>
      </p:nvGrpSpPr>
      <p:grpSpPr>
        <a:xfrm>
          <a:off x="0" y="0"/>
          <a:ext cx="0" cy="0"/>
          <a:chOff x="0" y="0"/>
          <a:chExt cx="0" cy="0"/>
        </a:xfrm>
      </p:grpSpPr>
      <p:sp>
        <p:nvSpPr>
          <p:cNvPr id="54" name="Google Shape;54;p13"/>
          <p:cNvSpPr/>
          <p:nvPr/>
        </p:nvSpPr>
        <p:spPr>
          <a:xfrm>
            <a:off x="249425" y="4107950"/>
            <a:ext cx="14479800" cy="28526400"/>
          </a:xfrm>
          <a:prstGeom prst="roundRect">
            <a:avLst>
              <a:gd fmla="val 16667" name="adj"/>
            </a:avLst>
          </a:prstGeom>
          <a:solidFill>
            <a:srgbClr val="FFFFFF"/>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9619125" y="4107825"/>
            <a:ext cx="14053200" cy="28526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6" name="Google Shape;56;p13"/>
          <p:cNvSpPr/>
          <p:nvPr/>
        </p:nvSpPr>
        <p:spPr>
          <a:xfrm>
            <a:off x="14883575" y="4107825"/>
            <a:ext cx="14581200" cy="28526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7" name="Google Shape;57;p13"/>
          <p:cNvSpPr/>
          <p:nvPr/>
        </p:nvSpPr>
        <p:spPr>
          <a:xfrm>
            <a:off x="-75" y="0"/>
            <a:ext cx="43891200" cy="3988800"/>
          </a:xfrm>
          <a:prstGeom prst="rect">
            <a:avLst/>
          </a:prstGeom>
          <a:solidFill>
            <a:srgbClr val="3C78D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 result for sfsu logo" id="58" name="Google Shape;58;p13"/>
          <p:cNvPicPr preferRelativeResize="0"/>
          <p:nvPr/>
        </p:nvPicPr>
        <p:blipFill rotWithShape="1">
          <a:blip r:embed="rId3">
            <a:alphaModFix/>
          </a:blip>
          <a:srcRect b="0" l="0" r="0" t="0"/>
          <a:stretch/>
        </p:blipFill>
        <p:spPr>
          <a:xfrm>
            <a:off x="908250" y="357975"/>
            <a:ext cx="9791176" cy="3048000"/>
          </a:xfrm>
          <a:prstGeom prst="rect">
            <a:avLst/>
          </a:prstGeom>
          <a:noFill/>
          <a:ln>
            <a:noFill/>
          </a:ln>
        </p:spPr>
      </p:pic>
      <p:sp>
        <p:nvSpPr>
          <p:cNvPr id="59" name="Google Shape;59;p13"/>
          <p:cNvSpPr txBox="1"/>
          <p:nvPr/>
        </p:nvSpPr>
        <p:spPr>
          <a:xfrm>
            <a:off x="11675900" y="402025"/>
            <a:ext cx="22203600" cy="239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 sz="5800">
                <a:solidFill>
                  <a:srgbClr val="FFFFFF"/>
                </a:solidFill>
              </a:rPr>
              <a:t>BDSP: Analyzing the evolution of PSI profiles using Principal Component Analysis</a:t>
            </a:r>
            <a:endParaRPr b="1" sz="5800">
              <a:solidFill>
                <a:srgbClr val="FFFFFF"/>
              </a:solidFill>
            </a:endParaRPr>
          </a:p>
          <a:p>
            <a:pPr indent="0" lvl="0" marL="0" rtl="0" algn="l">
              <a:spcBef>
                <a:spcPts val="0"/>
              </a:spcBef>
              <a:spcAft>
                <a:spcPts val="0"/>
              </a:spcAft>
              <a:buNone/>
            </a:pPr>
            <a:r>
              <a:t/>
            </a:r>
            <a:endParaRPr sz="5800"/>
          </a:p>
        </p:txBody>
      </p:sp>
      <p:sp>
        <p:nvSpPr>
          <p:cNvPr id="60" name="Google Shape;60;p13"/>
          <p:cNvSpPr txBox="1"/>
          <p:nvPr/>
        </p:nvSpPr>
        <p:spPr>
          <a:xfrm>
            <a:off x="11781900" y="2393725"/>
            <a:ext cx="21716700" cy="9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FF"/>
                </a:solidFill>
              </a:rPr>
              <a:t>Carmen Le, Carina Kalaydjian, Claire Mayfield, Miguel Guardado, Alia Edington, </a:t>
            </a:r>
            <a:endParaRPr sz="4000">
              <a:solidFill>
                <a:srgbClr val="FFFFFF"/>
              </a:solidFill>
            </a:endParaRPr>
          </a:p>
          <a:p>
            <a:pPr indent="0" lvl="0" marL="0" rtl="0" algn="ctr">
              <a:spcBef>
                <a:spcPts val="0"/>
              </a:spcBef>
              <a:spcAft>
                <a:spcPts val="0"/>
              </a:spcAft>
              <a:buNone/>
            </a:pPr>
            <a:r>
              <a:rPr lang="en" sz="4000">
                <a:solidFill>
                  <a:srgbClr val="FFFFFF"/>
                </a:solidFill>
              </a:rPr>
              <a:t>Jeanice Nyung, Rori Rohlfs</a:t>
            </a:r>
            <a:endParaRPr sz="4000">
              <a:solidFill>
                <a:srgbClr val="FFFFFF"/>
              </a:solidFill>
            </a:endParaRPr>
          </a:p>
        </p:txBody>
      </p:sp>
      <p:sp>
        <p:nvSpPr>
          <p:cNvPr id="61" name="Google Shape;61;p13"/>
          <p:cNvSpPr/>
          <p:nvPr/>
        </p:nvSpPr>
        <p:spPr>
          <a:xfrm>
            <a:off x="17822088" y="4615950"/>
            <a:ext cx="8744400" cy="1061100"/>
          </a:xfrm>
          <a:prstGeom prst="rect">
            <a:avLst/>
          </a:prstGeom>
          <a:solidFill>
            <a:srgbClr val="3C78D8"/>
          </a:solidFill>
          <a:ln cap="flat" cmpd="sng" w="9525">
            <a:solidFill>
              <a:srgbClr val="595959"/>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3"/>
          <p:cNvGrpSpPr/>
          <p:nvPr/>
        </p:nvGrpSpPr>
        <p:grpSpPr>
          <a:xfrm>
            <a:off x="31459515" y="27951600"/>
            <a:ext cx="10783500" cy="1061100"/>
            <a:chOff x="31294215" y="29603100"/>
            <a:chExt cx="10783500" cy="1061100"/>
          </a:xfrm>
        </p:grpSpPr>
        <p:sp>
          <p:nvSpPr>
            <p:cNvPr id="63" name="Google Shape;63;p13"/>
            <p:cNvSpPr/>
            <p:nvPr/>
          </p:nvSpPr>
          <p:spPr>
            <a:xfrm>
              <a:off x="31294215" y="29603100"/>
              <a:ext cx="10783500" cy="1061100"/>
            </a:xfrm>
            <a:prstGeom prst="rect">
              <a:avLst/>
            </a:prstGeom>
            <a:solidFill>
              <a:srgbClr val="3C78D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nvSpPr>
          <p:spPr>
            <a:xfrm>
              <a:off x="32393351" y="29603100"/>
              <a:ext cx="9422400" cy="1061100"/>
            </a:xfrm>
            <a:prstGeom prst="rect">
              <a:avLst/>
            </a:prstGeom>
            <a:solidFill>
              <a:srgbClr val="3C78D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References</a:t>
              </a:r>
              <a:endParaRPr sz="6000">
                <a:solidFill>
                  <a:srgbClr val="FFFFFF"/>
                </a:solidFill>
              </a:endParaRPr>
            </a:p>
          </p:txBody>
        </p:sp>
      </p:grpSp>
      <p:sp>
        <p:nvSpPr>
          <p:cNvPr id="65" name="Google Shape;65;p13"/>
          <p:cNvSpPr txBox="1"/>
          <p:nvPr/>
        </p:nvSpPr>
        <p:spPr>
          <a:xfrm>
            <a:off x="18262863" y="4615950"/>
            <a:ext cx="7640700" cy="1061100"/>
          </a:xfrm>
          <a:prstGeom prst="rect">
            <a:avLst/>
          </a:prstGeom>
          <a:solidFill>
            <a:srgbClr val="3C78D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500">
                <a:solidFill>
                  <a:srgbClr val="FFFFFF"/>
                </a:solidFill>
              </a:rPr>
              <a:t>Results</a:t>
            </a:r>
            <a:endParaRPr sz="5500">
              <a:solidFill>
                <a:srgbClr val="FFFFFF"/>
              </a:solidFill>
            </a:endParaRPr>
          </a:p>
        </p:txBody>
      </p:sp>
      <p:grpSp>
        <p:nvGrpSpPr>
          <p:cNvPr id="66" name="Google Shape;66;p13"/>
          <p:cNvGrpSpPr/>
          <p:nvPr/>
        </p:nvGrpSpPr>
        <p:grpSpPr>
          <a:xfrm>
            <a:off x="31383334" y="19201238"/>
            <a:ext cx="10783500" cy="1061225"/>
            <a:chOff x="31434334" y="22554038"/>
            <a:chExt cx="10783500" cy="1061225"/>
          </a:xfrm>
        </p:grpSpPr>
        <p:sp>
          <p:nvSpPr>
            <p:cNvPr id="67" name="Google Shape;67;p13"/>
            <p:cNvSpPr/>
            <p:nvPr/>
          </p:nvSpPr>
          <p:spPr>
            <a:xfrm>
              <a:off x="31434334" y="22554038"/>
              <a:ext cx="10783500" cy="1061100"/>
            </a:xfrm>
            <a:prstGeom prst="rect">
              <a:avLst/>
            </a:prstGeom>
            <a:solidFill>
              <a:srgbClr val="3C78D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nvSpPr>
          <p:spPr>
            <a:xfrm>
              <a:off x="32439500" y="22554163"/>
              <a:ext cx="9422400" cy="1061100"/>
            </a:xfrm>
            <a:prstGeom prst="rect">
              <a:avLst/>
            </a:prstGeom>
            <a:solidFill>
              <a:srgbClr val="3C78D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Future Directions</a:t>
              </a:r>
              <a:endParaRPr sz="6000">
                <a:solidFill>
                  <a:srgbClr val="FFFFFF"/>
                </a:solidFill>
              </a:endParaRPr>
            </a:p>
          </p:txBody>
        </p:sp>
      </p:grpSp>
      <p:grpSp>
        <p:nvGrpSpPr>
          <p:cNvPr id="69" name="Google Shape;69;p13"/>
          <p:cNvGrpSpPr/>
          <p:nvPr/>
        </p:nvGrpSpPr>
        <p:grpSpPr>
          <a:xfrm>
            <a:off x="2291069" y="27470088"/>
            <a:ext cx="10638000" cy="1061112"/>
            <a:chOff x="1771319" y="26791938"/>
            <a:chExt cx="10638000" cy="1061112"/>
          </a:xfrm>
        </p:grpSpPr>
        <p:sp>
          <p:nvSpPr>
            <p:cNvPr id="70" name="Google Shape;70;p13"/>
            <p:cNvSpPr/>
            <p:nvPr/>
          </p:nvSpPr>
          <p:spPr>
            <a:xfrm>
              <a:off x="1771319" y="26791950"/>
              <a:ext cx="10638000" cy="1061100"/>
            </a:xfrm>
            <a:prstGeom prst="rect">
              <a:avLst/>
            </a:prstGeom>
            <a:solidFill>
              <a:srgbClr val="3C78D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nvSpPr>
          <p:spPr>
            <a:xfrm>
              <a:off x="2606873" y="26791938"/>
              <a:ext cx="9295200" cy="1061100"/>
            </a:xfrm>
            <a:prstGeom prst="rect">
              <a:avLst/>
            </a:prstGeom>
            <a:solidFill>
              <a:srgbClr val="3C78D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Hypothesis</a:t>
              </a:r>
              <a:endParaRPr sz="6000">
                <a:solidFill>
                  <a:srgbClr val="FFFFFF"/>
                </a:solidFill>
              </a:endParaRPr>
            </a:p>
          </p:txBody>
        </p:sp>
      </p:grpSp>
      <p:sp>
        <p:nvSpPr>
          <p:cNvPr id="72" name="Google Shape;72;p13"/>
          <p:cNvSpPr txBox="1"/>
          <p:nvPr/>
        </p:nvSpPr>
        <p:spPr>
          <a:xfrm>
            <a:off x="997450" y="28848675"/>
            <a:ext cx="13228200" cy="36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000">
                <a:solidFill>
                  <a:schemeClr val="dk1"/>
                </a:solidFill>
              </a:rPr>
              <a:t>Percent spliced in (PSI) values identify the frequency at which a particular exon is present in the mature RNA transcript in a specific tissue. </a:t>
            </a:r>
            <a:r>
              <a:rPr b="1" lang="en" sz="3000">
                <a:solidFill>
                  <a:schemeClr val="dk1"/>
                </a:solidFill>
              </a:rPr>
              <a:t>We hypothesize that the PSI profiles for humans, chimps, and macaques will have higher similarities to each other than to mice.</a:t>
            </a:r>
            <a:endParaRPr b="1" sz="3000"/>
          </a:p>
        </p:txBody>
      </p:sp>
      <p:sp>
        <p:nvSpPr>
          <p:cNvPr id="73" name="Google Shape;73;p13"/>
          <p:cNvSpPr txBox="1"/>
          <p:nvPr/>
        </p:nvSpPr>
        <p:spPr>
          <a:xfrm>
            <a:off x="35136667" y="11273277"/>
            <a:ext cx="752700" cy="6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rPr>
              <a:t>C</a:t>
            </a:r>
            <a:endParaRPr sz="4800">
              <a:solidFill>
                <a:srgbClr val="FFFFFF"/>
              </a:solidFill>
            </a:endParaRPr>
          </a:p>
        </p:txBody>
      </p:sp>
      <p:sp>
        <p:nvSpPr>
          <p:cNvPr id="74" name="Google Shape;74;p13"/>
          <p:cNvSpPr txBox="1"/>
          <p:nvPr/>
        </p:nvSpPr>
        <p:spPr>
          <a:xfrm>
            <a:off x="3495648" y="10827675"/>
            <a:ext cx="6552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Pro</a:t>
            </a:r>
            <a:endParaRPr sz="1800">
              <a:solidFill>
                <a:srgbClr val="FFFFFF"/>
              </a:solidFill>
            </a:endParaRPr>
          </a:p>
        </p:txBody>
      </p:sp>
      <p:sp>
        <p:nvSpPr>
          <p:cNvPr id="75" name="Google Shape;75;p13"/>
          <p:cNvSpPr txBox="1"/>
          <p:nvPr/>
        </p:nvSpPr>
        <p:spPr>
          <a:xfrm>
            <a:off x="5576061" y="10827675"/>
            <a:ext cx="12195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Promet</a:t>
            </a:r>
            <a:endParaRPr sz="1800">
              <a:solidFill>
                <a:srgbClr val="FFFFFF"/>
              </a:solidFill>
            </a:endParaRPr>
          </a:p>
        </p:txBody>
      </p:sp>
      <p:sp>
        <p:nvSpPr>
          <p:cNvPr id="76" name="Google Shape;76;p13"/>
          <p:cNvSpPr txBox="1"/>
          <p:nvPr/>
        </p:nvSpPr>
        <p:spPr>
          <a:xfrm>
            <a:off x="8373148" y="10844025"/>
            <a:ext cx="88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Met</a:t>
            </a:r>
            <a:endParaRPr sz="1800">
              <a:solidFill>
                <a:srgbClr val="FFFFFF"/>
              </a:solidFill>
            </a:endParaRPr>
          </a:p>
        </p:txBody>
      </p:sp>
      <p:sp>
        <p:nvSpPr>
          <p:cNvPr id="77" name="Google Shape;77;p13"/>
          <p:cNvSpPr txBox="1"/>
          <p:nvPr/>
        </p:nvSpPr>
        <p:spPr>
          <a:xfrm>
            <a:off x="13163910" y="10844025"/>
            <a:ext cx="88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Telo</a:t>
            </a:r>
            <a:endParaRPr sz="1800">
              <a:solidFill>
                <a:srgbClr val="FFFFFF"/>
              </a:solidFill>
            </a:endParaRPr>
          </a:p>
        </p:txBody>
      </p:sp>
      <p:sp>
        <p:nvSpPr>
          <p:cNvPr id="78" name="Google Shape;78;p13"/>
          <p:cNvSpPr txBox="1"/>
          <p:nvPr/>
        </p:nvSpPr>
        <p:spPr>
          <a:xfrm>
            <a:off x="10730417" y="10844025"/>
            <a:ext cx="882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Ana</a:t>
            </a:r>
            <a:endParaRPr sz="1800">
              <a:solidFill>
                <a:srgbClr val="FFFFFF"/>
              </a:solidFill>
            </a:endParaRPr>
          </a:p>
        </p:txBody>
      </p:sp>
      <p:sp>
        <p:nvSpPr>
          <p:cNvPr id="79" name="Google Shape;79;p13"/>
          <p:cNvSpPr txBox="1"/>
          <p:nvPr/>
        </p:nvSpPr>
        <p:spPr>
          <a:xfrm>
            <a:off x="30547525" y="29189425"/>
            <a:ext cx="12455100" cy="3048000"/>
          </a:xfrm>
          <a:prstGeom prst="rect">
            <a:avLst/>
          </a:prstGeom>
          <a:noFill/>
          <a:ln>
            <a:noFill/>
          </a:ln>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rgbClr val="303030"/>
              </a:buClr>
              <a:buSzPts val="2500"/>
              <a:buAutoNum type="arabicPeriod"/>
            </a:pPr>
            <a:r>
              <a:rPr lang="en" sz="2500">
                <a:solidFill>
                  <a:srgbClr val="303030"/>
                </a:solidFill>
                <a:highlight>
                  <a:srgbClr val="FFFFFF"/>
                </a:highlight>
              </a:rPr>
              <a:t>Mishra, Prakhar. 2018. “A Layman’s Introduction to Principal Components – Hacker Noon.” Hackernoon. 2018. https://hackernoon.com/a-laymans-introduction-to-principal-components-2fca55c19fa0.</a:t>
            </a:r>
            <a:endParaRPr sz="2500">
              <a:solidFill>
                <a:srgbClr val="303030"/>
              </a:solidFill>
              <a:highlight>
                <a:srgbClr val="FFFFFF"/>
              </a:highlight>
            </a:endParaRPr>
          </a:p>
          <a:p>
            <a:pPr indent="-387350" lvl="0" marL="457200" rtl="0" algn="l">
              <a:spcBef>
                <a:spcPts val="0"/>
              </a:spcBef>
              <a:spcAft>
                <a:spcPts val="0"/>
              </a:spcAft>
              <a:buClr>
                <a:srgbClr val="303030"/>
              </a:buClr>
              <a:buSzPts val="2500"/>
              <a:buAutoNum type="arabicPeriod"/>
            </a:pPr>
            <a:r>
              <a:rPr lang="en" sz="2500">
                <a:solidFill>
                  <a:srgbClr val="303030"/>
                </a:solidFill>
                <a:highlight>
                  <a:schemeClr val="lt1"/>
                </a:highlight>
              </a:rPr>
              <a:t>Rohlfs, Rori V., and Rasmus Nielsen. “Phylogenetic ANOVA: The Expression Variance and Evolution Model for Quantitative Trait Evolution.” </a:t>
            </a:r>
            <a:r>
              <a:rPr i="1" lang="en" sz="2500">
                <a:solidFill>
                  <a:srgbClr val="303030"/>
                </a:solidFill>
                <a:highlight>
                  <a:schemeClr val="lt1"/>
                </a:highlight>
              </a:rPr>
              <a:t>Systematic Biology</a:t>
            </a:r>
            <a:r>
              <a:rPr lang="en" sz="2500">
                <a:solidFill>
                  <a:srgbClr val="303030"/>
                </a:solidFill>
                <a:highlight>
                  <a:schemeClr val="lt1"/>
                </a:highlight>
              </a:rPr>
              <a:t> 64.5 (2015): 695–708. </a:t>
            </a:r>
            <a:r>
              <a:rPr i="1" lang="en" sz="2500">
                <a:solidFill>
                  <a:srgbClr val="303030"/>
                </a:solidFill>
                <a:highlight>
                  <a:schemeClr val="lt1"/>
                </a:highlight>
              </a:rPr>
              <a:t>PMC</a:t>
            </a:r>
            <a:r>
              <a:rPr lang="en" sz="2500">
                <a:solidFill>
                  <a:srgbClr val="303030"/>
                </a:solidFill>
                <a:highlight>
                  <a:schemeClr val="lt1"/>
                </a:highlight>
              </a:rPr>
              <a:t>. Web. 24 July 2018.</a:t>
            </a:r>
            <a:endParaRPr sz="2500">
              <a:solidFill>
                <a:srgbClr val="303030"/>
              </a:solidFill>
              <a:highlight>
                <a:srgbClr val="FFFFFF"/>
              </a:highlight>
            </a:endParaRPr>
          </a:p>
        </p:txBody>
      </p:sp>
      <p:sp>
        <p:nvSpPr>
          <p:cNvPr id="80" name="Google Shape;80;p13"/>
          <p:cNvSpPr txBox="1"/>
          <p:nvPr/>
        </p:nvSpPr>
        <p:spPr>
          <a:xfrm>
            <a:off x="617975" y="22940150"/>
            <a:ext cx="13643400" cy="6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Figure 2. </a:t>
            </a:r>
            <a:r>
              <a:rPr b="1" lang="en" sz="3000"/>
              <a:t>Schematic of Principal Component Analysis (PCA)</a:t>
            </a:r>
            <a:r>
              <a:rPr b="1" lang="en" sz="3000">
                <a:solidFill>
                  <a:srgbClr val="000000"/>
                </a:solidFill>
              </a:rPr>
              <a:t>. </a:t>
            </a:r>
            <a:endParaRPr b="1" sz="3000">
              <a:solidFill>
                <a:srgbClr val="000000"/>
              </a:solidFill>
            </a:endParaRPr>
          </a:p>
          <a:p>
            <a:pPr indent="0" lvl="0" marL="0" rtl="0" algn="l">
              <a:spcBef>
                <a:spcPts val="0"/>
              </a:spcBef>
              <a:spcAft>
                <a:spcPts val="0"/>
              </a:spcAft>
              <a:buClr>
                <a:schemeClr val="dk1"/>
              </a:buClr>
              <a:buSzPts val="1100"/>
              <a:buFont typeface="Arial"/>
              <a:buNone/>
            </a:pPr>
            <a:r>
              <a:t/>
            </a:r>
            <a:endParaRPr sz="2700"/>
          </a:p>
          <a:p>
            <a:pPr indent="0" lvl="0" marL="0" rtl="0" algn="l">
              <a:spcBef>
                <a:spcPts val="0"/>
              </a:spcBef>
              <a:spcAft>
                <a:spcPts val="0"/>
              </a:spcAft>
              <a:buNone/>
            </a:pPr>
            <a:r>
              <a:t/>
            </a:r>
            <a:endParaRPr sz="3000"/>
          </a:p>
          <a:p>
            <a:pPr indent="0" lvl="0" marL="0" rtl="0" algn="l">
              <a:spcBef>
                <a:spcPts val="0"/>
              </a:spcBef>
              <a:spcAft>
                <a:spcPts val="0"/>
              </a:spcAft>
              <a:buNone/>
            </a:pPr>
            <a:r>
              <a:t/>
            </a:r>
            <a:endParaRPr b="1" sz="3000"/>
          </a:p>
        </p:txBody>
      </p:sp>
      <p:sp>
        <p:nvSpPr>
          <p:cNvPr id="81" name="Google Shape;81;p13"/>
          <p:cNvSpPr txBox="1"/>
          <p:nvPr/>
        </p:nvSpPr>
        <p:spPr>
          <a:xfrm>
            <a:off x="15566538" y="24480338"/>
            <a:ext cx="13255500" cy="16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700">
                <a:solidFill>
                  <a:srgbClr val="000000"/>
                </a:solidFill>
              </a:rPr>
              <a:t>Figure 3. </a:t>
            </a:r>
            <a:r>
              <a:rPr b="1" lang="en" sz="2700"/>
              <a:t>PCA plots of various tissues from Lipid and Kaessman datasets. Each plot is from one of five tissues with four species. The number of individuals from each species is dependent on the data set and tissue. </a:t>
            </a:r>
            <a:endParaRPr sz="2700">
              <a:solidFill>
                <a:srgbClr val="000000"/>
              </a:solidFill>
            </a:endParaRPr>
          </a:p>
          <a:p>
            <a:pPr indent="0" lvl="0" marL="0" rtl="0" algn="l">
              <a:spcBef>
                <a:spcPts val="0"/>
              </a:spcBef>
              <a:spcAft>
                <a:spcPts val="0"/>
              </a:spcAft>
              <a:buNone/>
            </a:pPr>
            <a:r>
              <a:t/>
            </a:r>
            <a:endParaRPr b="1" sz="2400"/>
          </a:p>
        </p:txBody>
      </p:sp>
      <p:sp>
        <p:nvSpPr>
          <p:cNvPr id="82" name="Google Shape;82;p13"/>
          <p:cNvSpPr txBox="1"/>
          <p:nvPr/>
        </p:nvSpPr>
        <p:spPr>
          <a:xfrm>
            <a:off x="7830423" y="14554544"/>
            <a:ext cx="537838" cy="38815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0"/>
          </a:p>
        </p:txBody>
      </p:sp>
      <p:sp>
        <p:nvSpPr>
          <p:cNvPr id="83" name="Google Shape;83;p13"/>
          <p:cNvSpPr txBox="1"/>
          <p:nvPr/>
        </p:nvSpPr>
        <p:spPr>
          <a:xfrm>
            <a:off x="9416218" y="13997423"/>
            <a:ext cx="537838" cy="38815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0"/>
          </a:p>
        </p:txBody>
      </p:sp>
      <p:sp>
        <p:nvSpPr>
          <p:cNvPr id="84" name="Google Shape;84;p13"/>
          <p:cNvSpPr txBox="1"/>
          <p:nvPr/>
        </p:nvSpPr>
        <p:spPr>
          <a:xfrm>
            <a:off x="9416218" y="15110349"/>
            <a:ext cx="537838" cy="38815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0"/>
          </a:p>
        </p:txBody>
      </p:sp>
      <p:pic>
        <p:nvPicPr>
          <p:cNvPr id="85" name="Google Shape;85;p13"/>
          <p:cNvPicPr preferRelativeResize="0"/>
          <p:nvPr/>
        </p:nvPicPr>
        <p:blipFill>
          <a:blip r:embed="rId4">
            <a:alphaModFix/>
          </a:blip>
          <a:stretch>
            <a:fillRect/>
          </a:stretch>
        </p:blipFill>
        <p:spPr>
          <a:xfrm>
            <a:off x="1102700" y="5436725"/>
            <a:ext cx="12773250" cy="6449700"/>
          </a:xfrm>
          <a:prstGeom prst="rect">
            <a:avLst/>
          </a:prstGeom>
          <a:noFill/>
          <a:ln>
            <a:noFill/>
          </a:ln>
        </p:spPr>
      </p:pic>
      <p:grpSp>
        <p:nvGrpSpPr>
          <p:cNvPr id="86" name="Google Shape;86;p13"/>
          <p:cNvGrpSpPr/>
          <p:nvPr/>
        </p:nvGrpSpPr>
        <p:grpSpPr>
          <a:xfrm>
            <a:off x="2085425" y="4666350"/>
            <a:ext cx="10638000" cy="960300"/>
            <a:chOff x="2085425" y="5159500"/>
            <a:chExt cx="10638000" cy="960300"/>
          </a:xfrm>
        </p:grpSpPr>
        <p:sp>
          <p:nvSpPr>
            <p:cNvPr id="87" name="Google Shape;87;p13"/>
            <p:cNvSpPr/>
            <p:nvPr/>
          </p:nvSpPr>
          <p:spPr>
            <a:xfrm>
              <a:off x="2085425" y="5159500"/>
              <a:ext cx="10638000" cy="960300"/>
            </a:xfrm>
            <a:prstGeom prst="rect">
              <a:avLst/>
            </a:prstGeom>
            <a:solidFill>
              <a:srgbClr val="3C78D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2841725" y="5159500"/>
              <a:ext cx="9295200" cy="807900"/>
            </a:xfrm>
            <a:prstGeom prst="rect">
              <a:avLst/>
            </a:prstGeom>
            <a:solidFill>
              <a:srgbClr val="3C78D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500">
                  <a:solidFill>
                    <a:srgbClr val="FFFFFF"/>
                  </a:solidFill>
                </a:rPr>
                <a:t>Background</a:t>
              </a:r>
              <a:endParaRPr sz="5500">
                <a:solidFill>
                  <a:srgbClr val="FFFFFF"/>
                </a:solidFill>
              </a:endParaRPr>
            </a:p>
          </p:txBody>
        </p:sp>
      </p:grpSp>
      <p:pic>
        <p:nvPicPr>
          <p:cNvPr id="89" name="Google Shape;89;p13"/>
          <p:cNvPicPr preferRelativeResize="0"/>
          <p:nvPr/>
        </p:nvPicPr>
        <p:blipFill>
          <a:blip r:embed="rId5">
            <a:alphaModFix/>
          </a:blip>
          <a:stretch>
            <a:fillRect/>
          </a:stretch>
        </p:blipFill>
        <p:spPr>
          <a:xfrm>
            <a:off x="1094825" y="17923494"/>
            <a:ext cx="12455099" cy="4940455"/>
          </a:xfrm>
          <a:prstGeom prst="rect">
            <a:avLst/>
          </a:prstGeom>
          <a:noFill/>
          <a:ln>
            <a:noFill/>
          </a:ln>
        </p:spPr>
      </p:pic>
      <p:sp>
        <p:nvSpPr>
          <p:cNvPr id="90" name="Google Shape;90;p13"/>
          <p:cNvSpPr txBox="1"/>
          <p:nvPr/>
        </p:nvSpPr>
        <p:spPr>
          <a:xfrm>
            <a:off x="736000" y="12531995"/>
            <a:ext cx="13255500" cy="6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t>Genetic information is the template for formation of a functional products called proteins. An essential component of this process is translation, which uses three </a:t>
            </a:r>
            <a:r>
              <a:rPr lang="en" sz="2700"/>
              <a:t>ribonucleic acid (RNA) </a:t>
            </a:r>
            <a:r>
              <a:rPr lang="en" sz="2700"/>
              <a:t>nucleotides , called codons, where each codon corresponds to a specific amino acid. The connected amino acids then form a protein. The initial RNA (pre-mRNA) strand will have two parts; non-coding regions (introns) and coding regions (exons). Before constructing the protein, RNA must be primed with only exons through a mechanism called splicing. During splicing, a protein complex called the </a:t>
            </a:r>
            <a:r>
              <a:rPr lang="en" sz="2700"/>
              <a:t>spliceosome</a:t>
            </a:r>
            <a:r>
              <a:rPr lang="en" sz="2700"/>
              <a:t> will excise the introns; therefore, leaving the new mature RNA (mRNA) ready for translation. Another way of excising exons is through a process called </a:t>
            </a:r>
            <a:r>
              <a:rPr lang="en" sz="2700"/>
              <a:t>alternative</a:t>
            </a:r>
            <a:r>
              <a:rPr lang="en" sz="2700"/>
              <a:t> splicing, which will rearrange the exons in different order to form different proteins. Our project involved examining the degree to which various exons are included in mature RNA transcripts, better known as Percent Spliced In (PSI) values in four species.</a:t>
            </a:r>
            <a:endParaRPr sz="2700"/>
          </a:p>
        </p:txBody>
      </p:sp>
      <p:sp>
        <p:nvSpPr>
          <p:cNvPr id="91" name="Google Shape;91;p13"/>
          <p:cNvSpPr txBox="1"/>
          <p:nvPr/>
        </p:nvSpPr>
        <p:spPr>
          <a:xfrm>
            <a:off x="765275" y="11923725"/>
            <a:ext cx="13448100" cy="6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Figure 1. </a:t>
            </a:r>
            <a:r>
              <a:rPr b="1" lang="en" sz="3000"/>
              <a:t>Schematic of Alternative Splicing</a:t>
            </a:r>
            <a:endParaRPr sz="3000">
              <a:solidFill>
                <a:srgbClr val="000000"/>
              </a:solidFill>
            </a:endParaRPr>
          </a:p>
          <a:p>
            <a:pPr indent="0" lvl="0" marL="0" rtl="0" algn="l">
              <a:spcBef>
                <a:spcPts val="0"/>
              </a:spcBef>
              <a:spcAft>
                <a:spcPts val="0"/>
              </a:spcAft>
              <a:buNone/>
            </a:pPr>
            <a:r>
              <a:t/>
            </a:r>
            <a:endParaRPr b="1" sz="3000"/>
          </a:p>
        </p:txBody>
      </p:sp>
      <p:grpSp>
        <p:nvGrpSpPr>
          <p:cNvPr id="92" name="Google Shape;92;p13"/>
          <p:cNvGrpSpPr/>
          <p:nvPr/>
        </p:nvGrpSpPr>
        <p:grpSpPr>
          <a:xfrm>
            <a:off x="18698396" y="19180799"/>
            <a:ext cx="6828770" cy="4726317"/>
            <a:chOff x="15043800" y="20391480"/>
            <a:chExt cx="7956157" cy="5062464"/>
          </a:xfrm>
        </p:grpSpPr>
        <p:pic>
          <p:nvPicPr>
            <p:cNvPr id="93" name="Google Shape;93;p13"/>
            <p:cNvPicPr preferRelativeResize="0"/>
            <p:nvPr/>
          </p:nvPicPr>
          <p:blipFill rotWithShape="1">
            <a:blip r:embed="rId6">
              <a:alphaModFix/>
            </a:blip>
            <a:srcRect b="0" l="0" r="0" t="5908"/>
            <a:stretch/>
          </p:blipFill>
          <p:spPr>
            <a:xfrm>
              <a:off x="15043800" y="20969120"/>
              <a:ext cx="7956157" cy="4484825"/>
            </a:xfrm>
            <a:prstGeom prst="rect">
              <a:avLst/>
            </a:prstGeom>
            <a:noFill/>
            <a:ln>
              <a:noFill/>
            </a:ln>
            <a:effectLst>
              <a:outerShdw blurRad="57150" rotWithShape="0" algn="bl" dir="5400000" dist="19050">
                <a:srgbClr val="000000">
                  <a:alpha val="50000"/>
                </a:srgbClr>
              </a:outerShdw>
            </a:effectLst>
          </p:spPr>
        </p:pic>
        <p:sp>
          <p:nvSpPr>
            <p:cNvPr id="94" name="Google Shape;94;p13"/>
            <p:cNvSpPr txBox="1"/>
            <p:nvPr/>
          </p:nvSpPr>
          <p:spPr>
            <a:xfrm>
              <a:off x="15455459" y="20391480"/>
              <a:ext cx="55821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LIPID PFC(</a:t>
              </a:r>
              <a:r>
                <a:rPr lang="en" sz="2400"/>
                <a:t>Prefrontal</a:t>
              </a:r>
              <a:r>
                <a:rPr lang="en" sz="2400"/>
                <a:t> Cortex)</a:t>
              </a:r>
              <a:endParaRPr sz="2400"/>
            </a:p>
          </p:txBody>
        </p:sp>
      </p:grpSp>
      <p:grpSp>
        <p:nvGrpSpPr>
          <p:cNvPr id="95" name="Google Shape;95;p13"/>
          <p:cNvGrpSpPr/>
          <p:nvPr/>
        </p:nvGrpSpPr>
        <p:grpSpPr>
          <a:xfrm>
            <a:off x="15119705" y="14395261"/>
            <a:ext cx="6695936" cy="4774839"/>
            <a:chOff x="15030450" y="14004725"/>
            <a:chExt cx="6871150" cy="4312925"/>
          </a:xfrm>
        </p:grpSpPr>
        <p:pic>
          <p:nvPicPr>
            <p:cNvPr id="96" name="Google Shape;96;p13"/>
            <p:cNvPicPr preferRelativeResize="0"/>
            <p:nvPr/>
          </p:nvPicPr>
          <p:blipFill rotWithShape="1">
            <a:blip r:embed="rId7">
              <a:alphaModFix/>
            </a:blip>
            <a:srcRect b="0" l="0" r="0" t="5908"/>
            <a:stretch/>
          </p:blipFill>
          <p:spPr>
            <a:xfrm>
              <a:off x="15030450" y="14433425"/>
              <a:ext cx="6871150" cy="3884225"/>
            </a:xfrm>
            <a:prstGeom prst="rect">
              <a:avLst/>
            </a:prstGeom>
            <a:noFill/>
            <a:ln>
              <a:noFill/>
            </a:ln>
            <a:effectLst>
              <a:outerShdw blurRad="57150" rotWithShape="0" algn="bl" dir="5400000" dist="19050">
                <a:srgbClr val="000000">
                  <a:alpha val="50000"/>
                </a:srgbClr>
              </a:outerShdw>
            </a:effectLst>
          </p:spPr>
        </p:pic>
        <p:sp>
          <p:nvSpPr>
            <p:cNvPr id="97" name="Google Shape;97;p13"/>
            <p:cNvSpPr txBox="1"/>
            <p:nvPr/>
          </p:nvSpPr>
          <p:spPr>
            <a:xfrm>
              <a:off x="15580200" y="14004725"/>
              <a:ext cx="25023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LIPID Kidney</a:t>
              </a:r>
              <a:endParaRPr sz="2400"/>
            </a:p>
          </p:txBody>
        </p:sp>
      </p:grpSp>
      <p:grpSp>
        <p:nvGrpSpPr>
          <p:cNvPr id="98" name="Google Shape;98;p13"/>
          <p:cNvGrpSpPr/>
          <p:nvPr/>
        </p:nvGrpSpPr>
        <p:grpSpPr>
          <a:xfrm>
            <a:off x="22149366" y="14434158"/>
            <a:ext cx="6943694" cy="4706744"/>
            <a:chOff x="21679076" y="16222827"/>
            <a:chExt cx="7591226" cy="4766323"/>
          </a:xfrm>
        </p:grpSpPr>
        <p:pic>
          <p:nvPicPr>
            <p:cNvPr id="99" name="Google Shape;99;p13"/>
            <p:cNvPicPr preferRelativeResize="0"/>
            <p:nvPr/>
          </p:nvPicPr>
          <p:blipFill rotWithShape="1">
            <a:blip r:embed="rId8">
              <a:alphaModFix/>
            </a:blip>
            <a:srcRect b="0" l="0" r="0" t="6950"/>
            <a:stretch/>
          </p:blipFill>
          <p:spPr>
            <a:xfrm>
              <a:off x="21679076" y="16682825"/>
              <a:ext cx="7591226" cy="4306325"/>
            </a:xfrm>
            <a:prstGeom prst="rect">
              <a:avLst/>
            </a:prstGeom>
            <a:noFill/>
            <a:ln>
              <a:noFill/>
            </a:ln>
            <a:effectLst>
              <a:outerShdw blurRad="57150" rotWithShape="0" algn="bl" dir="5400000" dist="19050">
                <a:srgbClr val="000000">
                  <a:alpha val="50000"/>
                </a:srgbClr>
              </a:outerShdw>
            </a:effectLst>
          </p:spPr>
        </p:pic>
        <p:sp>
          <p:nvSpPr>
            <p:cNvPr id="100" name="Google Shape;100;p13"/>
            <p:cNvSpPr txBox="1"/>
            <p:nvPr/>
          </p:nvSpPr>
          <p:spPr>
            <a:xfrm>
              <a:off x="22120708" y="16222827"/>
              <a:ext cx="3486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Kaessmann</a:t>
              </a:r>
              <a:r>
                <a:rPr lang="en" sz="2400"/>
                <a:t> Heart</a:t>
              </a:r>
              <a:endParaRPr sz="2400"/>
            </a:p>
          </p:txBody>
        </p:sp>
      </p:grpSp>
      <p:grpSp>
        <p:nvGrpSpPr>
          <p:cNvPr id="101" name="Google Shape;101;p13"/>
          <p:cNvGrpSpPr/>
          <p:nvPr/>
        </p:nvGrpSpPr>
        <p:grpSpPr>
          <a:xfrm>
            <a:off x="15114921" y="9120954"/>
            <a:ext cx="6708347" cy="5154742"/>
            <a:chOff x="15043800" y="5626650"/>
            <a:chExt cx="8097956" cy="5419199"/>
          </a:xfrm>
        </p:grpSpPr>
        <p:pic>
          <p:nvPicPr>
            <p:cNvPr id="102" name="Google Shape;102;p13"/>
            <p:cNvPicPr preferRelativeResize="0"/>
            <p:nvPr/>
          </p:nvPicPr>
          <p:blipFill rotWithShape="1">
            <a:blip r:embed="rId9">
              <a:alphaModFix/>
            </a:blip>
            <a:srcRect b="0" l="0" r="0" t="6585"/>
            <a:stretch/>
          </p:blipFill>
          <p:spPr>
            <a:xfrm>
              <a:off x="15043800" y="6105400"/>
              <a:ext cx="8097956" cy="4940449"/>
            </a:xfrm>
            <a:prstGeom prst="rect">
              <a:avLst/>
            </a:prstGeom>
            <a:noFill/>
            <a:ln>
              <a:noFill/>
            </a:ln>
            <a:effectLst>
              <a:outerShdw blurRad="57150" rotWithShape="0" algn="bl" dir="5400000" dist="19050">
                <a:srgbClr val="000000">
                  <a:alpha val="50000"/>
                </a:srgbClr>
              </a:outerShdw>
            </a:effectLst>
          </p:spPr>
        </p:pic>
        <p:sp>
          <p:nvSpPr>
            <p:cNvPr id="103" name="Google Shape;103;p13"/>
            <p:cNvSpPr txBox="1"/>
            <p:nvPr/>
          </p:nvSpPr>
          <p:spPr>
            <a:xfrm>
              <a:off x="15430350" y="5626650"/>
              <a:ext cx="35625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LIPIDS Cerebellum</a:t>
              </a:r>
              <a:endParaRPr sz="2400"/>
            </a:p>
          </p:txBody>
        </p:sp>
      </p:grpSp>
      <p:sp>
        <p:nvSpPr>
          <p:cNvPr id="104" name="Google Shape;104;p13"/>
          <p:cNvSpPr txBox="1"/>
          <p:nvPr/>
        </p:nvSpPr>
        <p:spPr>
          <a:xfrm>
            <a:off x="20012088" y="6546538"/>
            <a:ext cx="3867000" cy="20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FF"/>
                </a:solidFill>
              </a:rPr>
              <a:t>Blue -&gt; Chimpanzees</a:t>
            </a:r>
            <a:endParaRPr sz="2800">
              <a:solidFill>
                <a:srgbClr val="0000FF"/>
              </a:solidFill>
            </a:endParaRPr>
          </a:p>
          <a:p>
            <a:pPr indent="0" lvl="0" marL="0" rtl="0" algn="l">
              <a:spcBef>
                <a:spcPts val="0"/>
              </a:spcBef>
              <a:spcAft>
                <a:spcPts val="0"/>
              </a:spcAft>
              <a:buNone/>
            </a:pPr>
            <a:r>
              <a:rPr lang="en" sz="2800">
                <a:solidFill>
                  <a:srgbClr val="FF0000"/>
                </a:solidFill>
              </a:rPr>
              <a:t>Red -&gt; Humans</a:t>
            </a:r>
            <a:endParaRPr sz="2800">
              <a:solidFill>
                <a:srgbClr val="FF0000"/>
              </a:solidFill>
            </a:endParaRPr>
          </a:p>
          <a:p>
            <a:pPr indent="0" lvl="0" marL="0" rtl="0" algn="l">
              <a:spcBef>
                <a:spcPts val="0"/>
              </a:spcBef>
              <a:spcAft>
                <a:spcPts val="0"/>
              </a:spcAft>
              <a:buNone/>
            </a:pPr>
            <a:r>
              <a:rPr lang="en" sz="2800">
                <a:solidFill>
                  <a:srgbClr val="00FF00"/>
                </a:solidFill>
              </a:rPr>
              <a:t>Green -&gt; Macaques</a:t>
            </a:r>
            <a:endParaRPr sz="2800">
              <a:solidFill>
                <a:srgbClr val="00FF00"/>
              </a:solidFill>
            </a:endParaRPr>
          </a:p>
          <a:p>
            <a:pPr indent="0" lvl="0" marL="0" rtl="0" algn="l">
              <a:spcBef>
                <a:spcPts val="0"/>
              </a:spcBef>
              <a:spcAft>
                <a:spcPts val="0"/>
              </a:spcAft>
              <a:buNone/>
            </a:pPr>
            <a:r>
              <a:rPr lang="en" sz="2800">
                <a:solidFill>
                  <a:srgbClr val="9900FF"/>
                </a:solidFill>
              </a:rPr>
              <a:t>Purple -&gt; Mice</a:t>
            </a:r>
            <a:endParaRPr sz="2800">
              <a:solidFill>
                <a:srgbClr val="9900FF"/>
              </a:solidFill>
            </a:endParaRPr>
          </a:p>
        </p:txBody>
      </p:sp>
      <p:sp>
        <p:nvSpPr>
          <p:cNvPr id="105" name="Google Shape;105;p13"/>
          <p:cNvSpPr txBox="1"/>
          <p:nvPr/>
        </p:nvSpPr>
        <p:spPr>
          <a:xfrm>
            <a:off x="15580200" y="26026850"/>
            <a:ext cx="13228200" cy="51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t>In each figure, mice are clustered together and are further away from the other three species: humans, chimpanzees, and macaques. Each species has a unique clustering pattern in each tissue, but there is a trend where all the individuals within each species remain clustered together. An exception for this is in the Kaessmen heart plot where HUM1 appears to be an outlier. When looking at the plots that represent different lobes of the brain, there are </a:t>
            </a:r>
            <a:r>
              <a:rPr lang="en" sz="2700"/>
              <a:t>significant</a:t>
            </a:r>
            <a:r>
              <a:rPr lang="en" sz="2700"/>
              <a:t> clustering among primates. In the Cerebellum, PVC, and PFC, the humans and chimpanzees are closely clustered together and, at some points, overlap one another. The old world monkey, the macaque, is not closely clustered to the other primates; therefore, s</a:t>
            </a:r>
            <a:r>
              <a:rPr lang="en" sz="2700"/>
              <a:t>uggesting</a:t>
            </a:r>
            <a:r>
              <a:rPr lang="en" sz="2700"/>
              <a:t> that human and </a:t>
            </a:r>
            <a:r>
              <a:rPr lang="en" sz="2700"/>
              <a:t>chimpanzees have more similar splicing patterns than macaques do within primates. </a:t>
            </a:r>
            <a:r>
              <a:rPr lang="en" sz="2700"/>
              <a:t> </a:t>
            </a:r>
            <a:endParaRPr sz="2700"/>
          </a:p>
        </p:txBody>
      </p:sp>
      <p:sp>
        <p:nvSpPr>
          <p:cNvPr id="106" name="Google Shape;106;p13"/>
          <p:cNvSpPr txBox="1"/>
          <p:nvPr/>
        </p:nvSpPr>
        <p:spPr>
          <a:xfrm>
            <a:off x="32746377" y="4634100"/>
            <a:ext cx="8744400" cy="1061100"/>
          </a:xfrm>
          <a:prstGeom prst="rect">
            <a:avLst/>
          </a:prstGeom>
          <a:solidFill>
            <a:srgbClr val="3C78D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500">
                <a:solidFill>
                  <a:srgbClr val="FFFFFF"/>
                </a:solidFill>
              </a:rPr>
              <a:t>Conclusions</a:t>
            </a:r>
            <a:endParaRPr sz="5500">
              <a:solidFill>
                <a:srgbClr val="FFFFFF"/>
              </a:solidFill>
            </a:endParaRPr>
          </a:p>
        </p:txBody>
      </p:sp>
      <p:grpSp>
        <p:nvGrpSpPr>
          <p:cNvPr id="107" name="Google Shape;107;p13"/>
          <p:cNvGrpSpPr/>
          <p:nvPr/>
        </p:nvGrpSpPr>
        <p:grpSpPr>
          <a:xfrm>
            <a:off x="22109487" y="9112856"/>
            <a:ext cx="6988810" cy="5155635"/>
            <a:chOff x="22527227" y="5632060"/>
            <a:chExt cx="6710976" cy="4110041"/>
          </a:xfrm>
        </p:grpSpPr>
        <p:pic>
          <p:nvPicPr>
            <p:cNvPr id="108" name="Google Shape;108;p13"/>
            <p:cNvPicPr preferRelativeResize="0"/>
            <p:nvPr/>
          </p:nvPicPr>
          <p:blipFill rotWithShape="1">
            <a:blip r:embed="rId10">
              <a:alphaModFix/>
            </a:blip>
            <a:srcRect b="0" l="0" r="1438" t="4351"/>
            <a:stretch/>
          </p:blipFill>
          <p:spPr>
            <a:xfrm>
              <a:off x="22527227" y="6000830"/>
              <a:ext cx="6710976" cy="3741271"/>
            </a:xfrm>
            <a:prstGeom prst="rect">
              <a:avLst/>
            </a:prstGeom>
            <a:noFill/>
            <a:ln>
              <a:noFill/>
            </a:ln>
            <a:effectLst>
              <a:outerShdw blurRad="57150" rotWithShape="0" algn="bl" dir="5400000" dist="19050">
                <a:srgbClr val="000000">
                  <a:alpha val="50000"/>
                </a:srgbClr>
              </a:outerShdw>
            </a:effectLst>
          </p:spPr>
        </p:pic>
        <p:sp>
          <p:nvSpPr>
            <p:cNvPr id="109" name="Google Shape;109;p13"/>
            <p:cNvSpPr txBox="1"/>
            <p:nvPr/>
          </p:nvSpPr>
          <p:spPr>
            <a:xfrm>
              <a:off x="22791164" y="5632060"/>
              <a:ext cx="51531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LIPID PVC (</a:t>
              </a:r>
              <a:r>
                <a:rPr lang="en" sz="2400"/>
                <a:t>Primary Visual </a:t>
              </a:r>
              <a:r>
                <a:rPr lang="en" sz="2400"/>
                <a:t>Cortex)</a:t>
              </a:r>
              <a:endParaRPr sz="2400"/>
            </a:p>
          </p:txBody>
        </p:sp>
      </p:grpSp>
      <p:pic>
        <p:nvPicPr>
          <p:cNvPr id="110" name="Google Shape;110;p13"/>
          <p:cNvPicPr preferRelativeResize="0"/>
          <p:nvPr/>
        </p:nvPicPr>
        <p:blipFill>
          <a:blip r:embed="rId11">
            <a:alphaModFix/>
          </a:blip>
          <a:stretch>
            <a:fillRect/>
          </a:stretch>
        </p:blipFill>
        <p:spPr>
          <a:xfrm>
            <a:off x="32822575" y="11973890"/>
            <a:ext cx="7525201" cy="5155649"/>
          </a:xfrm>
          <a:prstGeom prst="rect">
            <a:avLst/>
          </a:prstGeom>
          <a:noFill/>
          <a:ln>
            <a:noFill/>
          </a:ln>
        </p:spPr>
      </p:pic>
      <p:sp>
        <p:nvSpPr>
          <p:cNvPr id="111" name="Google Shape;111;p13"/>
          <p:cNvSpPr txBox="1"/>
          <p:nvPr/>
        </p:nvSpPr>
        <p:spPr>
          <a:xfrm>
            <a:off x="30686275" y="5892675"/>
            <a:ext cx="12316500" cy="58788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Our results </a:t>
            </a:r>
            <a:r>
              <a:rPr lang="en" sz="3000"/>
              <a:t>suggest</a:t>
            </a:r>
            <a:r>
              <a:rPr lang="en" sz="3000"/>
              <a:t> that mice are not as closely related to humans, chimpanzees, and macaques as they are to </a:t>
            </a:r>
            <a:r>
              <a:rPr lang="en" sz="3000"/>
              <a:t>each other due to the great distance between the mice and other species on each plot.</a:t>
            </a:r>
            <a:endParaRPr sz="3000"/>
          </a:p>
          <a:p>
            <a:pPr indent="-419100" lvl="0" marL="457200" rtl="0" algn="l">
              <a:spcBef>
                <a:spcPts val="0"/>
              </a:spcBef>
              <a:spcAft>
                <a:spcPts val="0"/>
              </a:spcAft>
              <a:buSzPts val="3000"/>
              <a:buChar char="●"/>
            </a:pPr>
            <a:r>
              <a:rPr lang="en" sz="3000"/>
              <a:t>We also believe that there is a strong relation between chimpanzees and humans based on the close clumping patterns in all of the PCA plots.</a:t>
            </a:r>
            <a:endParaRPr sz="3000"/>
          </a:p>
          <a:p>
            <a:pPr indent="-419100" lvl="0" marL="457200" rtl="0" algn="l">
              <a:spcBef>
                <a:spcPts val="0"/>
              </a:spcBef>
              <a:spcAft>
                <a:spcPts val="0"/>
              </a:spcAft>
              <a:buSzPts val="3000"/>
              <a:buChar char="●"/>
            </a:pPr>
            <a:r>
              <a:rPr lang="en" sz="3000"/>
              <a:t>We believe that the divergence seen in the PVC and the cerebellum analysis between primates and mice is due to the differences in location of the eyes on the head and because mice are </a:t>
            </a:r>
            <a:r>
              <a:rPr lang="en" sz="3000"/>
              <a:t>quadrupeds</a:t>
            </a:r>
            <a:r>
              <a:rPr lang="en" sz="3000"/>
              <a:t>.</a:t>
            </a:r>
            <a:endParaRPr sz="3000"/>
          </a:p>
          <a:p>
            <a:pPr indent="-419100" lvl="0" marL="457200" rtl="0" algn="l">
              <a:spcBef>
                <a:spcPts val="0"/>
              </a:spcBef>
              <a:spcAft>
                <a:spcPts val="0"/>
              </a:spcAft>
              <a:buSzPts val="3000"/>
              <a:buChar char="●"/>
            </a:pPr>
            <a:r>
              <a:rPr lang="en" sz="3000"/>
              <a:t>We believe that the divergence seen in the PVC and the cerebellum analysis between apes and old world monkeys such as macaques could be due to difference in daily activities that require amplified depth perception and balance.</a:t>
            </a:r>
            <a:endParaRPr sz="3000"/>
          </a:p>
        </p:txBody>
      </p:sp>
      <p:grpSp>
        <p:nvGrpSpPr>
          <p:cNvPr id="112" name="Google Shape;112;p13"/>
          <p:cNvGrpSpPr/>
          <p:nvPr/>
        </p:nvGrpSpPr>
        <p:grpSpPr>
          <a:xfrm>
            <a:off x="35209525" y="-365800"/>
            <a:ext cx="7406724" cy="4650024"/>
            <a:chOff x="35209525" y="-365800"/>
            <a:chExt cx="7406724" cy="4650024"/>
          </a:xfrm>
        </p:grpSpPr>
        <p:pic>
          <p:nvPicPr>
            <p:cNvPr id="113" name="Google Shape;113;p13"/>
            <p:cNvPicPr preferRelativeResize="0"/>
            <p:nvPr/>
          </p:nvPicPr>
          <p:blipFill>
            <a:blip r:embed="rId12">
              <a:alphaModFix/>
            </a:blip>
            <a:stretch>
              <a:fillRect/>
            </a:stretch>
          </p:blipFill>
          <p:spPr>
            <a:xfrm>
              <a:off x="35209525" y="-365800"/>
              <a:ext cx="7406724" cy="4650024"/>
            </a:xfrm>
            <a:prstGeom prst="rect">
              <a:avLst/>
            </a:prstGeom>
            <a:noFill/>
            <a:ln>
              <a:noFill/>
            </a:ln>
          </p:spPr>
        </p:pic>
        <p:sp>
          <p:nvSpPr>
            <p:cNvPr id="114" name="Google Shape;114;p13"/>
            <p:cNvSpPr txBox="1"/>
            <p:nvPr/>
          </p:nvSpPr>
          <p:spPr>
            <a:xfrm rot="1499533">
              <a:off x="37693115" y="834409"/>
              <a:ext cx="3578028" cy="55967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omfortaa"/>
                  <a:ea typeface="Comfortaa"/>
                  <a:cs typeface="Comfortaa"/>
                  <a:sym typeface="Comfortaa"/>
                </a:rPr>
                <a:t>Splicing and Dicing</a:t>
              </a:r>
              <a:endParaRPr sz="2400">
                <a:solidFill>
                  <a:srgbClr val="FFFFFF"/>
                </a:solidFill>
                <a:latin typeface="Comfortaa"/>
                <a:ea typeface="Comfortaa"/>
                <a:cs typeface="Comfortaa"/>
                <a:sym typeface="Comfortaa"/>
              </a:endParaRPr>
            </a:p>
          </p:txBody>
        </p:sp>
      </p:grpSp>
      <p:sp>
        <p:nvSpPr>
          <p:cNvPr id="115" name="Google Shape;115;p13"/>
          <p:cNvSpPr txBox="1"/>
          <p:nvPr/>
        </p:nvSpPr>
        <p:spPr>
          <a:xfrm>
            <a:off x="558725" y="23543475"/>
            <a:ext cx="13643400" cy="3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700">
                <a:solidFill>
                  <a:schemeClr val="dk1"/>
                </a:solidFill>
              </a:rPr>
              <a:t>PCA is the statistical process of reducing the dimensions of large datasets into smaller datasets to help get a better picture of what the overall data set looks like. We achieve this by getting the principal components of the data by use of the dataset’s orthogonal transformation. Using this statistical procedure for looking at PSI values inside exons can help take the large data of values and help cluster them together. This will highlight what types of species and tissues will be closely related to each other. Analyzed by tissue, we can then predict that the closer the species clustering is to each other the more closely related each individual species are to one another. (Prakhar, 2018)</a:t>
            </a:r>
            <a:endParaRPr/>
          </a:p>
        </p:txBody>
      </p:sp>
      <p:sp>
        <p:nvSpPr>
          <p:cNvPr id="116" name="Google Shape;116;p13"/>
          <p:cNvSpPr txBox="1"/>
          <p:nvPr/>
        </p:nvSpPr>
        <p:spPr>
          <a:xfrm>
            <a:off x="30381775" y="17104275"/>
            <a:ext cx="12773100" cy="16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t>Figure 4. This phylogenetic tree was produced to explain the evolutionary relationship between mice, macaques, chimpanzees, and humans. </a:t>
            </a:r>
            <a:endParaRPr b="1" sz="2700"/>
          </a:p>
          <a:p>
            <a:pPr indent="0" lvl="0" marL="0" rtl="0" algn="l">
              <a:spcBef>
                <a:spcPts val="0"/>
              </a:spcBef>
              <a:spcAft>
                <a:spcPts val="0"/>
              </a:spcAft>
              <a:buNone/>
            </a:pPr>
            <a:r>
              <a:rPr lang="en" sz="2700"/>
              <a:t>This tree also supports our findings that humans and chimps share a more recent common ancestor than they do with macaques or mice.</a:t>
            </a:r>
            <a:endParaRPr sz="2700"/>
          </a:p>
        </p:txBody>
      </p:sp>
      <p:pic>
        <p:nvPicPr>
          <p:cNvPr id="117" name="Google Shape;117;p13"/>
          <p:cNvPicPr preferRelativeResize="0"/>
          <p:nvPr/>
        </p:nvPicPr>
        <p:blipFill rotWithShape="1">
          <a:blip r:embed="rId13">
            <a:alphaModFix/>
          </a:blip>
          <a:srcRect b="4332" l="2015" r="5125" t="3873"/>
          <a:stretch/>
        </p:blipFill>
        <p:spPr>
          <a:xfrm>
            <a:off x="30086975" y="20702425"/>
            <a:ext cx="6695952" cy="6767676"/>
          </a:xfrm>
          <a:prstGeom prst="rect">
            <a:avLst/>
          </a:prstGeom>
          <a:noFill/>
          <a:ln>
            <a:noFill/>
          </a:ln>
        </p:spPr>
      </p:pic>
      <p:sp>
        <p:nvSpPr>
          <p:cNvPr id="118" name="Google Shape;118;p13"/>
          <p:cNvSpPr txBox="1"/>
          <p:nvPr/>
        </p:nvSpPr>
        <p:spPr>
          <a:xfrm>
            <a:off x="36604625" y="20789250"/>
            <a:ext cx="6457200" cy="6833100"/>
          </a:xfrm>
          <a:prstGeom prst="rect">
            <a:avLst/>
          </a:prstGeom>
          <a:noFill/>
          <a:ln>
            <a:noFill/>
          </a:ln>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a:solidFill>
                  <a:schemeClr val="dk1"/>
                </a:solidFill>
              </a:rPr>
              <a:t>Further analyze Lipid and Kaessmann datasets using the Expression Variance and Evolution (EVE) model, a program that tests for divergence and diversity in exon expression levels using phylogenetic data. Additionally, this model shows expression evolution within and between different species (Rohlfs, 2018).</a:t>
            </a:r>
            <a:endParaRPr sz="2700">
              <a:solidFill>
                <a:schemeClr val="dk1"/>
              </a:solidFill>
            </a:endParaRPr>
          </a:p>
          <a:p>
            <a:pPr indent="-400050" lvl="0" marL="457200" rtl="0" algn="l">
              <a:spcBef>
                <a:spcPts val="0"/>
              </a:spcBef>
              <a:spcAft>
                <a:spcPts val="0"/>
              </a:spcAft>
              <a:buSzPts val="2700"/>
              <a:buChar char="●"/>
            </a:pPr>
            <a:r>
              <a:rPr lang="en" sz="2700"/>
              <a:t>Analyze exon clusters found in previous PCA performed on individual exons (left). Black represents individual exon</a:t>
            </a:r>
            <a:r>
              <a:rPr lang="en" sz="2700"/>
              <a:t>s</a:t>
            </a:r>
            <a:r>
              <a:rPr lang="en" sz="2700"/>
              <a:t> by number and the red arrows represent the diverging species.</a:t>
            </a:r>
            <a:endParaRPr sz="2700"/>
          </a:p>
        </p:txBody>
      </p:sp>
      <p:sp>
        <p:nvSpPr>
          <p:cNvPr id="119" name="Google Shape;119;p13"/>
          <p:cNvSpPr txBox="1"/>
          <p:nvPr/>
        </p:nvSpPr>
        <p:spPr>
          <a:xfrm rot="-5400000">
            <a:off x="29652275" y="23613200"/>
            <a:ext cx="6096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PC2</a:t>
            </a:r>
            <a:endParaRPr/>
          </a:p>
        </p:txBody>
      </p:sp>
      <p:sp>
        <p:nvSpPr>
          <p:cNvPr id="120" name="Google Shape;120;p13"/>
          <p:cNvSpPr txBox="1"/>
          <p:nvPr/>
        </p:nvSpPr>
        <p:spPr>
          <a:xfrm>
            <a:off x="33010975" y="27395375"/>
            <a:ext cx="6096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PC1</a:t>
            </a:r>
            <a:endParaRPr/>
          </a:p>
        </p:txBody>
      </p:sp>
      <p:sp>
        <p:nvSpPr>
          <p:cNvPr id="121" name="Google Shape;121;p13"/>
          <p:cNvSpPr/>
          <p:nvPr/>
        </p:nvSpPr>
        <p:spPr>
          <a:xfrm>
            <a:off x="31864925" y="23613950"/>
            <a:ext cx="942900" cy="8664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3202250" y="22868025"/>
            <a:ext cx="1571700" cy="19410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