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8DFB-AD35-F34C-9A26-93EE2C125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61E48-62D0-6C41-8F3F-85ED999AC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C6D25-1825-C24B-B60C-34252228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96B1-AE21-DF48-8E41-A6FF7EBB11D4}" type="datetimeFigureOut">
              <a:rPr lang="en-ES" smtClean="0"/>
              <a:t>07/03/2020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8AEF0-2287-2946-8117-B8C4B5DB1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C8341-B7D0-FA4C-8DE3-58E41B05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C2E1-FDB7-BB45-BB89-6765AC91838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5106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7AD6E-A9C8-164A-AEA0-4E09384E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5100C-7A51-0D4C-B766-3F0B4A42A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4238B-25EF-AA43-9BC8-91357FCC9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96B1-AE21-DF48-8E41-A6FF7EBB11D4}" type="datetimeFigureOut">
              <a:rPr lang="en-ES" smtClean="0"/>
              <a:t>07/03/2020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F2B9D-F8E6-7142-9DBE-713017EB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DE7B1-91FA-304B-8E67-3D021DDE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C2E1-FDB7-BB45-BB89-6765AC91838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18820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7851C-8961-8848-8792-83AC1EC9B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35A9E-4276-0D4F-AAC9-A5009D16E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7AAB5-5E77-8C49-BA26-0F834C64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96B1-AE21-DF48-8E41-A6FF7EBB11D4}" type="datetimeFigureOut">
              <a:rPr lang="en-ES" smtClean="0"/>
              <a:t>07/03/2020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C8B52-AB94-7748-88C9-FF91F1DC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057B-F9D5-4B4F-8530-73F6713F0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C2E1-FDB7-BB45-BB89-6765AC91838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5862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24DE1-29B0-3948-9C5A-702150D2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F9E29-2409-7F45-A6CD-45008A925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61C3E-1046-E74B-9C8C-B19EAE96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96B1-AE21-DF48-8E41-A6FF7EBB11D4}" type="datetimeFigureOut">
              <a:rPr lang="en-ES" smtClean="0"/>
              <a:t>07/03/2020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5412F-C349-F940-ADB4-D9042185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6E05C-7C6E-B54F-BDEB-27B51798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C2E1-FDB7-BB45-BB89-6765AC91838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1238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5B8D-5A97-C540-822E-D9F1F43E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1D226-957C-EC43-AE6B-A93B6DD32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FF1D8-9E38-AC4C-A1C6-351E2D88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96B1-AE21-DF48-8E41-A6FF7EBB11D4}" type="datetimeFigureOut">
              <a:rPr lang="en-ES" smtClean="0"/>
              <a:t>07/03/2020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7D051-1285-4E46-A759-E314EFDD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9986B-3DD5-304C-B516-EC007B8B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C2E1-FDB7-BB45-BB89-6765AC91838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974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59F0A-98D0-964A-A362-B5CDBFFF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D3790-1640-C04C-982F-1FF8FE850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5E7F1-7313-1147-A3D9-5DA5DDE02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6BC8D-1F29-3F45-B23C-483B00286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96B1-AE21-DF48-8E41-A6FF7EBB11D4}" type="datetimeFigureOut">
              <a:rPr lang="en-ES" smtClean="0"/>
              <a:t>07/03/2020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E5CB3-58CA-8F4E-9DEE-E3556058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A0C71-60D4-D048-A76D-7C004C32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C2E1-FDB7-BB45-BB89-6765AC91838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480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EE979-84E9-804F-81D5-B086E0D31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3192F-999F-074B-83E1-D2E633CBB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233E8-37DF-934C-B0CD-DBA1D4BDB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96E43-2E5A-B54D-8AF6-F30CC32B0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8CD2A-9E63-F849-8D30-211A8DFFD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FF8F3C-B3C4-2E4A-848D-CE784AAB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96B1-AE21-DF48-8E41-A6FF7EBB11D4}" type="datetimeFigureOut">
              <a:rPr lang="en-ES" smtClean="0"/>
              <a:t>07/03/2020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0027BD-D10B-AD4B-AD22-B74D015C2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EF5058-19C5-234E-9346-F1B64451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C2E1-FDB7-BB45-BB89-6765AC91838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1883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E809-E69B-E346-94B9-4F85F7EE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C8D8E-F5D4-9045-B6A0-9F6E3CFC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96B1-AE21-DF48-8E41-A6FF7EBB11D4}" type="datetimeFigureOut">
              <a:rPr lang="en-ES" smtClean="0"/>
              <a:t>07/03/2020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D1291-592A-B144-9E5D-FC82898D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AFA34-B38E-484B-B022-75700046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C2E1-FDB7-BB45-BB89-6765AC91838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98412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8EE6E-0728-264D-B025-80C9EF28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96B1-AE21-DF48-8E41-A6FF7EBB11D4}" type="datetimeFigureOut">
              <a:rPr lang="en-ES" smtClean="0"/>
              <a:t>07/03/2020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D8323-1EB9-6042-8210-8FCC652C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5B499-4F5E-6740-AA3E-EC92F6DE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C2E1-FDB7-BB45-BB89-6765AC91838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7633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2B47-ECE9-8E46-B8C9-AF4D5AF9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A88E5-D1FD-9845-9181-314E12053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26B54-2500-5144-BEB9-62A5D79C8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79654-4FCF-7E4D-919D-55A82846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96B1-AE21-DF48-8E41-A6FF7EBB11D4}" type="datetimeFigureOut">
              <a:rPr lang="en-ES" smtClean="0"/>
              <a:t>07/03/2020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59610-F0FD-0B44-8A67-697BA71C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4F492-DB2A-A64D-900A-17AE7AAD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C2E1-FDB7-BB45-BB89-6765AC91838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2889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EFF7-70C1-B648-BC34-3F510F56F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9D80B-BBB7-AE48-AE8B-40E8E7489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4DAF6-DB2E-AA4C-BC4B-A53B8EA64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B8354-A603-F649-9426-437FAE6F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96B1-AE21-DF48-8E41-A6FF7EBB11D4}" type="datetimeFigureOut">
              <a:rPr lang="en-ES" smtClean="0"/>
              <a:t>07/03/2020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F12F0-7BE0-0E49-802F-1190223E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E2E27-F6E9-5948-94DA-D670BDE9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C2E1-FDB7-BB45-BB89-6765AC91838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6701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9EEE3-F6DB-5843-B5E4-136C86A9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02535-B512-1A44-B9B7-E6B8C53CC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3B9C2-ED2B-1846-A76F-CAAC9628A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96B1-AE21-DF48-8E41-A6FF7EBB11D4}" type="datetimeFigureOut">
              <a:rPr lang="en-ES" smtClean="0"/>
              <a:t>07/03/2020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A0DD2-4132-A74B-8302-09671C85D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D6523-CE32-C74A-B588-E529F796E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2C2E1-FDB7-BB45-BB89-6765AC91838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5630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7B4FD-39FA-BF4F-B696-A616B0BF11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62446-C124-DE47-8C86-10997BD56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19608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38AB9-ED4B-5648-AA94-64DE6CED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95A36-5D52-6A41-B5F8-C4BC8032A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78803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HeCa</dc:creator>
  <cp:lastModifiedBy>Miguel HeCa</cp:lastModifiedBy>
  <cp:revision>1</cp:revision>
  <dcterms:created xsi:type="dcterms:W3CDTF">2020-03-07T03:03:10Z</dcterms:created>
  <dcterms:modified xsi:type="dcterms:W3CDTF">2020-03-07T03:03:37Z</dcterms:modified>
</cp:coreProperties>
</file>