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AC217-F48C-4B4F-B7C8-AD9A97764990}" type="datetimeFigureOut">
              <a:rPr lang="es-ES" smtClean="0"/>
              <a:t>7/11/19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ADA7D-5CC5-EE4F-935B-B0D69DC1A9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54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ADA7D-5CC5-EE4F-935B-B0D69DC1A96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90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34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37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6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67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4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69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6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15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13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93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3FDE-2637-1C43-ABD5-0F9B22776F97}" type="datetimeFigureOut">
              <a:rPr lang="es-ES" smtClean="0"/>
              <a:t>7/11/19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559A-36D9-5E49-BD8F-95AA69A4D8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mms_factores_varimax.html" TargetMode="External"/><Relationship Id="rId2" Type="http://schemas.openxmlformats.org/officeDocument/2006/relationships/hyperlink" Target="tmms_factor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CFB7-3366-9E4E-9CD3-9FF1D2DE3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Varimax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53480-A7F0-CF40-817F-A08B61766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201090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CA972-4DC8-1240-BE96-DB019C47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29AC8-D03D-DB48-9C2C-330BC147F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45903"/>
              </p:ext>
            </p:extLst>
          </p:nvPr>
        </p:nvGraphicFramePr>
        <p:xfrm>
          <a:off x="4700555" y="492573"/>
          <a:ext cx="3244782" cy="5880818"/>
        </p:xfrm>
        <a:graphic>
          <a:graphicData uri="http://schemas.openxmlformats.org/drawingml/2006/table">
            <a:tbl>
              <a:tblPr/>
              <a:tblGrid>
                <a:gridCol w="802366">
                  <a:extLst>
                    <a:ext uri="{9D8B030D-6E8A-4147-A177-3AD203B41FA5}">
                      <a16:colId xmlns:a16="http://schemas.microsoft.com/office/drawing/2014/main" val="914396131"/>
                    </a:ext>
                  </a:extLst>
                </a:gridCol>
                <a:gridCol w="1066007">
                  <a:extLst>
                    <a:ext uri="{9D8B030D-6E8A-4147-A177-3AD203B41FA5}">
                      <a16:colId xmlns:a16="http://schemas.microsoft.com/office/drawing/2014/main" val="797205227"/>
                    </a:ext>
                  </a:extLst>
                </a:gridCol>
                <a:gridCol w="1376409">
                  <a:extLst>
                    <a:ext uri="{9D8B030D-6E8A-4147-A177-3AD203B41FA5}">
                      <a16:colId xmlns:a16="http://schemas.microsoft.com/office/drawing/2014/main" val="1381680106"/>
                    </a:ext>
                  </a:extLst>
                </a:gridCol>
              </a:tblGrid>
              <a:tr h="303088">
                <a:tc gridSpan="3">
                  <a:txBody>
                    <a:bodyPr/>
                    <a:lstStyle/>
                    <a:p>
                      <a:pPr marL="36576" marR="36576" algn="ctr" font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Comunalidades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06736"/>
                  </a:ext>
                </a:extLst>
              </a:tr>
              <a:tr h="2055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ctr" fontAlgn="b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Inicial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ctr" fontAlgn="b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Extracción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290864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.648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.558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212723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.687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2612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.606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.524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393555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.626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.565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726362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.444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.419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8696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.628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.486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30474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.715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.697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23753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.751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.749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9707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.554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.437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35450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.657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77031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.637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61785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.443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51830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.361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043408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.638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27079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.438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12162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.557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.564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45339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.608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833516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.802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779694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IE19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.513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350609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.781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.809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12245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IE21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.391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.318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129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.412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24731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.244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.103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76630"/>
                  </a:ext>
                </a:extLst>
              </a:tr>
              <a:tr h="223839">
                <a:tc>
                  <a:txBody>
                    <a:bodyPr/>
                    <a:lstStyle/>
                    <a:p>
                      <a:pPr marL="36576" marR="36576" algn="l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IE24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.446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" marR="36576" algn="r" fontAlgn="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52" marR="8552" marT="8552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3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9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7E1DB-57F2-6A4F-ABBB-29FACB01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742951"/>
            <a:ext cx="2607469" cy="4962524"/>
          </a:xfrm>
        </p:spPr>
        <p:txBody>
          <a:bodyPr>
            <a:normAutofit/>
          </a:bodyPr>
          <a:lstStyle/>
          <a:p>
            <a:pPr algn="ctr"/>
            <a:endParaRPr lang="es-ES" sz="420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5D0AB9-3273-1949-85D8-B2217DAC717B}"/>
              </a:ext>
            </a:extLst>
          </p:cNvPr>
          <p:cNvGraphicFramePr>
            <a:graphicFrameLocks noGrp="1"/>
          </p:cNvGraphicFramePr>
          <p:nvPr/>
        </p:nvGraphicFramePr>
        <p:xfrm>
          <a:off x="4517492" y="492573"/>
          <a:ext cx="3610908" cy="58808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2727">
                  <a:extLst>
                    <a:ext uri="{9D8B030D-6E8A-4147-A177-3AD203B41FA5}">
                      <a16:colId xmlns:a16="http://schemas.microsoft.com/office/drawing/2014/main" val="406822830"/>
                    </a:ext>
                  </a:extLst>
                </a:gridCol>
                <a:gridCol w="902727">
                  <a:extLst>
                    <a:ext uri="{9D8B030D-6E8A-4147-A177-3AD203B41FA5}">
                      <a16:colId xmlns:a16="http://schemas.microsoft.com/office/drawing/2014/main" val="521449245"/>
                    </a:ext>
                  </a:extLst>
                </a:gridCol>
                <a:gridCol w="902727">
                  <a:extLst>
                    <a:ext uri="{9D8B030D-6E8A-4147-A177-3AD203B41FA5}">
                      <a16:colId xmlns:a16="http://schemas.microsoft.com/office/drawing/2014/main" val="3535733242"/>
                    </a:ext>
                  </a:extLst>
                </a:gridCol>
                <a:gridCol w="902727">
                  <a:extLst>
                    <a:ext uri="{9D8B030D-6E8A-4147-A177-3AD203B41FA5}">
                      <a16:colId xmlns:a16="http://schemas.microsoft.com/office/drawing/2014/main" val="357285716"/>
                    </a:ext>
                  </a:extLst>
                </a:gridCol>
              </a:tblGrid>
              <a:tr h="224736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Matriz factorial</a:t>
                      </a:r>
                      <a:r>
                        <a:rPr lang="en-GB" sz="1200" baseline="30000">
                          <a:effectLst/>
                        </a:rPr>
                        <a:t>a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37077"/>
                  </a:ext>
                </a:extLst>
              </a:tr>
              <a:tr h="21754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Factor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6283"/>
                  </a:ext>
                </a:extLst>
              </a:tr>
              <a:tr h="2175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5192197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.604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-.427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.099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0034221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.665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-.480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.118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5260031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.632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-.344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.082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2480767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.664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-.310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.169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0291717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.182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-.591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.190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19965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IE6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.430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-.516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.185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6198799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.563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-.575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.223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5391432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.680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-.518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.135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8168492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.445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.349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-.343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8344361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.582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.156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-.556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707025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IE11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.542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.280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-.515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4174912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.432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.094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-.290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3525532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.500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.128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-.065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2164381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.584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.109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-.527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22064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.615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.069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-.234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5330077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IE16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.568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.267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-.412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5405881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.326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.631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.322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9212052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.420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.637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.468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098596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IE19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.357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.448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.430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6460004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IE20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.449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.630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.458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990067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IE21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.362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.353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.248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6923200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IE22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.579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.093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.260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7879549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IE23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.309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.084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.004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8955528"/>
                  </a:ext>
                </a:extLst>
              </a:tr>
              <a:tr h="21754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IE24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.355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.339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.177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34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8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2213-6D9B-D044-9579-E14DBEB5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178ECA-0368-794C-948E-A153CEF76E7B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3501961"/>
          <a:ext cx="4838700" cy="998665"/>
        </p:xfrm>
        <a:graphic>
          <a:graphicData uri="http://schemas.openxmlformats.org/drawingml/2006/table">
            <a:tbl>
              <a:tblPr/>
              <a:tblGrid>
                <a:gridCol w="1940431">
                  <a:extLst>
                    <a:ext uri="{9D8B030D-6E8A-4147-A177-3AD203B41FA5}">
                      <a16:colId xmlns:a16="http://schemas.microsoft.com/office/drawing/2014/main" val="638535584"/>
                    </a:ext>
                  </a:extLst>
                </a:gridCol>
                <a:gridCol w="1940431">
                  <a:extLst>
                    <a:ext uri="{9D8B030D-6E8A-4147-A177-3AD203B41FA5}">
                      <a16:colId xmlns:a16="http://schemas.microsoft.com/office/drawing/2014/main" val="2009023121"/>
                    </a:ext>
                  </a:extLst>
                </a:gridCol>
                <a:gridCol w="957838">
                  <a:extLst>
                    <a:ext uri="{9D8B030D-6E8A-4147-A177-3AD203B41FA5}">
                      <a16:colId xmlns:a16="http://schemas.microsoft.com/office/drawing/2014/main" val="8864956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Prueba de KMO y Bartlett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961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Medida Kaiser-Meyer-Olkin de adecuación de muestreo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.847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227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Prueba de esfericidad de Bartlett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Aprox. Chi-cuadrado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1825.598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200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gl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276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Sig.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.000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92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2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859A7-18A0-F442-B40F-6CB03FB0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endParaRPr lang="es-ES" sz="28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4BFC7-B541-DD42-BDC5-ADC2DF90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2" y="1675227"/>
            <a:ext cx="744779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0801-5110-9747-8E17-F0B101BB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DE226-6079-B141-A2EF-D0F1D38AD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89664"/>
              </p:ext>
            </p:extLst>
          </p:nvPr>
        </p:nvGraphicFramePr>
        <p:xfrm>
          <a:off x="1870226" y="606345"/>
          <a:ext cx="5403548" cy="5645311"/>
        </p:xfrm>
        <a:graphic>
          <a:graphicData uri="http://schemas.openxmlformats.org/drawingml/2006/table">
            <a:tbl>
              <a:tblPr/>
              <a:tblGrid>
                <a:gridCol w="456632">
                  <a:extLst>
                    <a:ext uri="{9D8B030D-6E8A-4147-A177-3AD203B41FA5}">
                      <a16:colId xmlns:a16="http://schemas.microsoft.com/office/drawing/2014/main" val="918672578"/>
                    </a:ext>
                  </a:extLst>
                </a:gridCol>
                <a:gridCol w="654723">
                  <a:extLst>
                    <a:ext uri="{9D8B030D-6E8A-4147-A177-3AD203B41FA5}">
                      <a16:colId xmlns:a16="http://schemas.microsoft.com/office/drawing/2014/main" val="2710951335"/>
                    </a:ext>
                  </a:extLst>
                </a:gridCol>
                <a:gridCol w="654723">
                  <a:extLst>
                    <a:ext uri="{9D8B030D-6E8A-4147-A177-3AD203B41FA5}">
                      <a16:colId xmlns:a16="http://schemas.microsoft.com/office/drawing/2014/main" val="1360833920"/>
                    </a:ext>
                  </a:extLst>
                </a:gridCol>
                <a:gridCol w="654723">
                  <a:extLst>
                    <a:ext uri="{9D8B030D-6E8A-4147-A177-3AD203B41FA5}">
                      <a16:colId xmlns:a16="http://schemas.microsoft.com/office/drawing/2014/main" val="2108018349"/>
                    </a:ext>
                  </a:extLst>
                </a:gridCol>
                <a:gridCol w="654723">
                  <a:extLst>
                    <a:ext uri="{9D8B030D-6E8A-4147-A177-3AD203B41FA5}">
                      <a16:colId xmlns:a16="http://schemas.microsoft.com/office/drawing/2014/main" val="4186630180"/>
                    </a:ext>
                  </a:extLst>
                </a:gridCol>
                <a:gridCol w="654723">
                  <a:extLst>
                    <a:ext uri="{9D8B030D-6E8A-4147-A177-3AD203B41FA5}">
                      <a16:colId xmlns:a16="http://schemas.microsoft.com/office/drawing/2014/main" val="956998380"/>
                    </a:ext>
                  </a:extLst>
                </a:gridCol>
                <a:gridCol w="654723">
                  <a:extLst>
                    <a:ext uri="{9D8B030D-6E8A-4147-A177-3AD203B41FA5}">
                      <a16:colId xmlns:a16="http://schemas.microsoft.com/office/drawing/2014/main" val="1125188709"/>
                    </a:ext>
                  </a:extLst>
                </a:gridCol>
                <a:gridCol w="1018578">
                  <a:extLst>
                    <a:ext uri="{9D8B030D-6E8A-4147-A177-3AD203B41FA5}">
                      <a16:colId xmlns:a16="http://schemas.microsoft.com/office/drawing/2014/main" val="3395551319"/>
                    </a:ext>
                  </a:extLst>
                </a:gridCol>
              </a:tblGrid>
              <a:tr h="142819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Varianza total explicada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5887"/>
                  </a:ext>
                </a:extLst>
              </a:tr>
              <a:tr h="691282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Factor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Autovalores iniciales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Sumas de cargas al cuadrado de la extracción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Sumas de cargas al cuadrado de la rotación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52923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% de varianza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% acumulado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% de varianza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% acumulado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9597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6.705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27.939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27.939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6.257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26.072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26.072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4.724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770747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4.237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17.653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45.592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3.837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15.986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42.058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3.965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29227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2.762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11.507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57.099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2.357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9.820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51.878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3.762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55270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1.136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4.734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61.833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72586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.971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4.045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65.878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45690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.884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3.683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69.561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47314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.813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3.389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72.950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8526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.780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3.250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76.200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29898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.646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2.693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78.893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11303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.617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2.572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81.465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43544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.553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2.304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83.769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6025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.509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2.119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85.889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41912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.476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1.982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87.871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863896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.443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1.847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89.718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82152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.414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1.726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91.444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99686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.320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1.334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92.778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62734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.305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1.270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94.048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59632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.295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1.229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95.277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43673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.256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1.068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96.345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19887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.217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.905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97.250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17628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.214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.891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98.141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2895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.178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.743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98.884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54411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.141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.589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99.473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76907"/>
                  </a:ext>
                </a:extLst>
              </a:tr>
              <a:tr h="1351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24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.127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.527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100.000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3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2E4F64-19E0-484F-8A0E-01311BA3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D1D8-99D8-EE45-A058-2CE4705F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Gráfico</a:t>
            </a:r>
            <a:r>
              <a:rPr lang="es-ES" dirty="0"/>
              <a:t> de factores no rotados</a:t>
            </a:r>
          </a:p>
          <a:p>
            <a:r>
              <a:rPr lang="es-ES" dirty="0">
                <a:hlinkClick r:id="rId3"/>
              </a:rPr>
              <a:t>Gráfico</a:t>
            </a:r>
            <a:r>
              <a:rPr lang="es-ES" dirty="0"/>
              <a:t> de factores rotados con </a:t>
            </a:r>
            <a:r>
              <a:rPr lang="es-ES" dirty="0" err="1"/>
              <a:t>varimax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04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593</Words>
  <Application>Microsoft Macintosh PowerPoint</Application>
  <PresentationFormat>On-screen Show (4:3)</PresentationFormat>
  <Paragraphs>397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Varimax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Varimax</dc:title>
  <dc:creator>Miguel HeCa</dc:creator>
  <cp:lastModifiedBy>Miguel HeCa</cp:lastModifiedBy>
  <cp:revision>4</cp:revision>
  <dcterms:created xsi:type="dcterms:W3CDTF">2019-11-07T16:09:49Z</dcterms:created>
  <dcterms:modified xsi:type="dcterms:W3CDTF">2019-11-07T16:57:19Z</dcterms:modified>
</cp:coreProperties>
</file>