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Carregador Inteligente de Baterias de Chumbo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Projecto de Eletrónica IV - 4º Ano MIEEET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446950" y="3726975"/>
            <a:ext cx="39609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>
                <a:solidFill>
                  <a:srgbClr val="999999"/>
                </a:solidFill>
              </a:rPr>
              <a:t>Professor: 	Rui Escadas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>
                <a:solidFill>
                  <a:srgbClr val="999999"/>
                </a:solidFill>
              </a:rPr>
              <a:t>Autores: 	Edgar Gonçalves 	67590</a:t>
            </a:r>
          </a:p>
          <a:p>
            <a:pPr indent="457200" lvl="0" marL="457200">
              <a:spcBef>
                <a:spcPts val="0"/>
              </a:spcBef>
              <a:buNone/>
            </a:pPr>
            <a:r>
              <a:rPr lang="en-GB">
                <a:solidFill>
                  <a:srgbClr val="999999"/>
                </a:solidFill>
              </a:rPr>
              <a:t>Miguel Horta 		67597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6249" y="3833701"/>
            <a:ext cx="3760549" cy="69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2.	Acondicionamento dos sensores de temperatura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3">
            <a:alphaModFix/>
          </a:blip>
          <a:srcRect b="8185" l="25979" r="38256" t="5107"/>
          <a:stretch/>
        </p:blipFill>
        <p:spPr>
          <a:xfrm rot="-5400000">
            <a:off x="2534150" y="190700"/>
            <a:ext cx="3486600" cy="563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3.	</a:t>
            </a:r>
            <a:r>
              <a:rPr lang="en-GB"/>
              <a:t>Medidor de corrente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918" y="1017724"/>
            <a:ext cx="6920167" cy="41257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Shape 119"/>
          <p:cNvCxnSpPr/>
          <p:nvPr/>
        </p:nvCxnSpPr>
        <p:spPr>
          <a:xfrm rot="10800000">
            <a:off x="4621500" y="1183550"/>
            <a:ext cx="169500" cy="2421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0" name="Shape 120"/>
          <p:cNvCxnSpPr/>
          <p:nvPr/>
        </p:nvCxnSpPr>
        <p:spPr>
          <a:xfrm flipH="1">
            <a:off x="3703275" y="1183600"/>
            <a:ext cx="918300" cy="117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1" name="Shape 121"/>
          <p:cNvSpPr txBox="1"/>
          <p:nvPr/>
        </p:nvSpPr>
        <p:spPr>
          <a:xfrm>
            <a:off x="4576400" y="1413500"/>
            <a:ext cx="186000" cy="5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3.	Medidor de corrente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9224" y="964075"/>
            <a:ext cx="6097124" cy="40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3.	Medidor de corrente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3" name="Shape 133"/>
          <p:cNvPicPr preferRelativeResize="0"/>
          <p:nvPr/>
        </p:nvPicPr>
        <p:blipFill rotWithShape="1">
          <a:blip r:embed="rId3">
            <a:alphaModFix/>
          </a:blip>
          <a:srcRect b="17790" l="13238" r="31762" t="25297"/>
          <a:stretch/>
        </p:blipFill>
        <p:spPr>
          <a:xfrm rot="10800000">
            <a:off x="1626270" y="1085644"/>
            <a:ext cx="5483879" cy="3782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4.	Regulador linear de tensão</a:t>
            </a:r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 b="15285" l="21626" r="16476" t="37796"/>
          <a:stretch/>
        </p:blipFill>
        <p:spPr>
          <a:xfrm>
            <a:off x="1545575" y="1380450"/>
            <a:ext cx="5882280" cy="297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/>
          <p:nvPr/>
        </p:nvSpPr>
        <p:spPr>
          <a:xfrm>
            <a:off x="1596000" y="1773575"/>
            <a:ext cx="5325000" cy="2110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5.	</a:t>
            </a:r>
            <a:r>
              <a:rPr lang="en-GB"/>
              <a:t>Fonte de 24 V “reutilizada”</a:t>
            </a:r>
            <a:br>
              <a:rPr lang="en-GB"/>
            </a:br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 b="19505" l="12411" r="26834" t="28215"/>
          <a:stretch/>
        </p:blipFill>
        <p:spPr>
          <a:xfrm>
            <a:off x="1482549" y="1266800"/>
            <a:ext cx="5612475" cy="333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/>
          <p:nvPr/>
        </p:nvSpPr>
        <p:spPr>
          <a:xfrm rot="-236030">
            <a:off x="1846777" y="1595882"/>
            <a:ext cx="4687744" cy="2387169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3021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Diagrama de Blocos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Blocos_.png" id="154" name="Shape 154"/>
          <p:cNvPicPr preferRelativeResize="0"/>
          <p:nvPr/>
        </p:nvPicPr>
        <p:blipFill rotWithShape="1">
          <a:blip r:embed="rId3">
            <a:alphaModFix/>
          </a:blip>
          <a:srcRect b="6641" l="3410" r="3410" t="6658"/>
          <a:stretch/>
        </p:blipFill>
        <p:spPr>
          <a:xfrm>
            <a:off x="311700" y="914400"/>
            <a:ext cx="8520599" cy="42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Tipos de carregamento	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“Smart Charge”;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“Fast Charge”;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“Slow Charge”.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</a:t>
            </a:r>
            <a:r>
              <a:rPr lang="en-GB"/>
              <a:t>.	Smart Charge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899" y="1199936"/>
            <a:ext cx="8770200" cy="332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2</a:t>
            </a:r>
            <a:r>
              <a:rPr lang="en-GB"/>
              <a:t>.	Fast Charge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Máxima tensão que as especificações da bateria permitem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-GB"/>
              <a:t>Nenhuma limitação de corrente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Objetivos: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		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-GB"/>
              <a:t>Construir um dispositivo autónomo e de fácil interação com o utilizador capaz de carregar baterias de forma o mais versátil possível;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en-GB"/>
              <a:t>Não explodir nada.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3</a:t>
            </a:r>
            <a:r>
              <a:rPr lang="en-GB"/>
              <a:t>.	Slow Charge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-GB"/>
              <a:t>Limitação de corrente para uma dada percentagem (10% CA) da capacidade total da bateria.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Estrutura do código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Main: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	Responsável pelo setup e configuração inicial e pela comunicação com o computador através da porta de série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ADC: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	Scan das portas analógicas </a:t>
            </a:r>
            <a:r>
              <a:rPr lang="en-GB"/>
              <a:t>utilizadas</a:t>
            </a:r>
            <a:r>
              <a:rPr lang="en-GB"/>
              <a:t>. Funciona automaticamente e </a:t>
            </a:r>
            <a:r>
              <a:rPr lang="en-GB"/>
              <a:t>ininterruptamente</a:t>
            </a:r>
            <a:r>
              <a:rPr lang="en-GB"/>
              <a:t> atualizando uma estrutura de dados que faz média com os valores anteriores. Configurada para ser usada por interrupção.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Estrutura do código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152475"/>
            <a:ext cx="8520600" cy="391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Timer2: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	Timer 2 a 1kHz. Base de tempo para o PWM da base do regulador linear e da ventoinha.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Timer 4: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	Timer 4 a 100Hz. Actualiza os valores das funções de controlo e disponibiliza-os aos atuadores.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Timer 5: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-GB"/>
              <a:t>Timer 5 a 5Hz. Refresh rate do LCD e respectivo handling dos botões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	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Estrutura do código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Charge Plan: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	Contém toda a lógica para os diversos perfis de carregamento.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LCD e HD44780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	Lógica de interação com o lcd e exposição do seu funcionamento.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Testar as condições para a utilização pretendida poderia demorar entre oito a vinte e quatro horas por carga/descarga da bateria.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-GB"/>
              <a:t>Testar o alcance das várias temperaturas seria quase impossível no seu uso real pois teríamos que exceder os limites da bateria, o que muito provavelmente causaria o seu mau funcionamento. </a:t>
            </a:r>
          </a:p>
        </p:txBody>
      </p:sp>
      <p:sp>
        <p:nvSpPr>
          <p:cNvPr id="203" name="Shape 2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Conclusões/Dificuldades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Próximo passo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234500" y="1152475"/>
            <a:ext cx="3297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Colocar os restantes componentes da breadboard para uma PCB dedicada com um µC PIC32MX210DF016;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Implementar um circuito de descarga;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Acrescentar memória para gravar os ciclos de uso.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0" name="Shape 210"/>
          <p:cNvPicPr preferRelativeResize="0"/>
          <p:nvPr/>
        </p:nvPicPr>
        <p:blipFill rotWithShape="1">
          <a:blip r:embed="rId3">
            <a:alphaModFix/>
          </a:blip>
          <a:srcRect b="0" l="0" r="0" t="1088"/>
          <a:stretch/>
        </p:blipFill>
        <p:spPr>
          <a:xfrm>
            <a:off x="3506400" y="1191150"/>
            <a:ext cx="5637599" cy="395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Shape 2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7699" y="3055475"/>
            <a:ext cx="1304600" cy="1006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Projecto no GitHub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https://github.com/MiguelHorta/SmartLeadCharger.git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Protótipo:</a:t>
            </a:r>
          </a:p>
        </p:txBody>
      </p:sp>
      <p:pic>
        <p:nvPicPr>
          <p:cNvPr id="69" name="Shape 69"/>
          <p:cNvPicPr preferRelativeResize="0"/>
          <p:nvPr/>
        </p:nvPicPr>
        <p:blipFill rotWithShape="1">
          <a:blip r:embed="rId3">
            <a:alphaModFix/>
          </a:blip>
          <a:srcRect b="20275" l="21272" r="37374" t="9544"/>
          <a:stretch/>
        </p:blipFill>
        <p:spPr>
          <a:xfrm>
            <a:off x="2847148" y="911275"/>
            <a:ext cx="3449700" cy="3903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Circuitos: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Acondicionamento de PWM;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Acondicionamento</a:t>
            </a:r>
            <a:r>
              <a:rPr lang="en-GB"/>
              <a:t> dos sensores de temperatura;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Regulador linear de tensão;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Fonte de potencia;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Extras:</a:t>
            </a:r>
          </a:p>
          <a:p>
            <a:pPr indent="-228600" lvl="0" marL="457200">
              <a:spcBef>
                <a:spcPts val="0"/>
              </a:spcBef>
              <a:buAutoNum type="arabicPeriod" startAt="5"/>
            </a:pPr>
            <a:r>
              <a:rPr lang="en-GB"/>
              <a:t>Fonte de 24 V “reutilizada”.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-GB"/>
              <a:t>Acondicionamento de PWM</a:t>
            </a:r>
          </a:p>
        </p:txBody>
      </p:sp>
      <p:pic>
        <p:nvPicPr>
          <p:cNvPr id="81" name="Shape 81"/>
          <p:cNvPicPr preferRelativeResize="0"/>
          <p:nvPr/>
        </p:nvPicPr>
        <p:blipFill rotWithShape="1">
          <a:blip r:embed="rId3">
            <a:alphaModFix/>
          </a:blip>
          <a:srcRect b="0" l="0" r="22845" t="0"/>
          <a:stretch/>
        </p:blipFill>
        <p:spPr>
          <a:xfrm rot="5400000">
            <a:off x="2702387" y="-1131537"/>
            <a:ext cx="3739225" cy="82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Acondicionamento de PWM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8937" y="1119650"/>
            <a:ext cx="516611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Acondicionamento de PWM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5550" y="1017725"/>
            <a:ext cx="5872905" cy="391527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/>
          <p:nvPr/>
        </p:nvSpPr>
        <p:spPr>
          <a:xfrm>
            <a:off x="2276775" y="1705500"/>
            <a:ext cx="3880200" cy="2617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2.	</a:t>
            </a:r>
            <a:r>
              <a:rPr lang="en-GB"/>
              <a:t>Acondicionamento dos sensores de temperatura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5622" y="1017724"/>
            <a:ext cx="3912765" cy="392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2.	Acondicionamento dos sensores de temperatura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663337" y="-161502"/>
            <a:ext cx="3817324" cy="623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