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7"/>
  </p:notesMasterIdLst>
  <p:sldIdLst>
    <p:sldId id="258" r:id="rId2"/>
    <p:sldId id="423" r:id="rId3"/>
    <p:sldId id="521" r:id="rId4"/>
    <p:sldId id="523" r:id="rId5"/>
    <p:sldId id="52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2BA7EB9-2589-4807-9B1E-80891ACE788F}">
          <p14:sldIdLst>
            <p14:sldId id="258"/>
            <p14:sldId id="423"/>
            <p14:sldId id="521"/>
            <p14:sldId id="523"/>
            <p14:sldId id="52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de Jesús González Martínez" initials="MdJGM" lastIdx="1" clrIdx="0">
    <p:extLst>
      <p:ext uri="{19B8F6BF-5375-455C-9EA6-DF929625EA0E}">
        <p15:presenceInfo xmlns:p15="http://schemas.microsoft.com/office/powerpoint/2012/main" userId="2a1e5bd6baa06e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2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8D514-9C74-4E08-BCAA-89D7073C05FF}" v="23" dt="2022-01-20T16:45:57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de Jesús González Martínez" userId="2a1e5bd6baa06e6e" providerId="LiveId" clId="{FF18D514-9C74-4E08-BCAA-89D7073C05FF}"/>
    <pc:docChg chg="undo custSel addSld delSld modSld">
      <pc:chgData name="Miguel de Jesús González Martínez" userId="2a1e5bd6baa06e6e" providerId="LiveId" clId="{FF18D514-9C74-4E08-BCAA-89D7073C05FF}" dt="2022-01-20T16:46:56.083" v="731" actId="6549"/>
      <pc:docMkLst>
        <pc:docMk/>
      </pc:docMkLst>
      <pc:sldChg chg="modSp del mod">
        <pc:chgData name="Miguel de Jesús González Martínez" userId="2a1e5bd6baa06e6e" providerId="LiveId" clId="{FF18D514-9C74-4E08-BCAA-89D7073C05FF}" dt="2022-01-20T15:23:54.028" v="26" actId="47"/>
        <pc:sldMkLst>
          <pc:docMk/>
          <pc:sldMk cId="1591264847" sldId="256"/>
        </pc:sldMkLst>
        <pc:spChg chg="mod">
          <ac:chgData name="Miguel de Jesús González Martínez" userId="2a1e5bd6baa06e6e" providerId="LiveId" clId="{FF18D514-9C74-4E08-BCAA-89D7073C05FF}" dt="2022-01-20T15:21:31.918" v="3" actId="207"/>
          <ac:spMkLst>
            <pc:docMk/>
            <pc:sldMk cId="1591264847" sldId="256"/>
            <ac:spMk id="6" creationId="{074D37B1-CCFD-4E7C-A0B5-8D34DB9A03E6}"/>
          </ac:spMkLst>
        </pc:spChg>
        <pc:spChg chg="mod">
          <ac:chgData name="Miguel de Jesús González Martínez" userId="2a1e5bd6baa06e6e" providerId="LiveId" clId="{FF18D514-9C74-4E08-BCAA-89D7073C05FF}" dt="2022-01-20T15:21:43.325" v="5" actId="207"/>
          <ac:spMkLst>
            <pc:docMk/>
            <pc:sldMk cId="1591264847" sldId="256"/>
            <ac:spMk id="69" creationId="{187D215C-B0E2-4F32-9CCC-958A6C925551}"/>
          </ac:spMkLst>
        </pc:spChg>
        <pc:spChg chg="mod">
          <ac:chgData name="Miguel de Jesús González Martínez" userId="2a1e5bd6baa06e6e" providerId="LiveId" clId="{FF18D514-9C74-4E08-BCAA-89D7073C05FF}" dt="2022-01-20T15:22:47.738" v="12" actId="1076"/>
          <ac:spMkLst>
            <pc:docMk/>
            <pc:sldMk cId="1591264847" sldId="256"/>
            <ac:spMk id="70" creationId="{7E1C9452-A854-46F5-87EE-6F2963C3D4E0}"/>
          </ac:spMkLst>
        </pc:spChg>
      </pc:sldChg>
      <pc:sldChg chg="addSp delSp modSp new del mod setBg modClrScheme chgLayout">
        <pc:chgData name="Miguel de Jesús González Martínez" userId="2a1e5bd6baa06e6e" providerId="LiveId" clId="{FF18D514-9C74-4E08-BCAA-89D7073C05FF}" dt="2022-01-20T15:23:21.394" v="22" actId="47"/>
        <pc:sldMkLst>
          <pc:docMk/>
          <pc:sldMk cId="58525480" sldId="257"/>
        </pc:sldMkLst>
        <pc:spChg chg="del mod ord">
          <ac:chgData name="Miguel de Jesús González Martínez" userId="2a1e5bd6baa06e6e" providerId="LiveId" clId="{FF18D514-9C74-4E08-BCAA-89D7073C05FF}" dt="2022-01-20T15:21:14.073" v="2" actId="700"/>
          <ac:spMkLst>
            <pc:docMk/>
            <pc:sldMk cId="58525480" sldId="257"/>
            <ac:spMk id="2" creationId="{8A612C4D-4DDA-4954-B015-EC88148C02E8}"/>
          </ac:spMkLst>
        </pc:spChg>
        <pc:spChg chg="add del mod ord">
          <ac:chgData name="Miguel de Jesús González Martínez" userId="2a1e5bd6baa06e6e" providerId="LiveId" clId="{FF18D514-9C74-4E08-BCAA-89D7073C05FF}" dt="2022-01-20T15:22:23.533" v="9" actId="478"/>
          <ac:spMkLst>
            <pc:docMk/>
            <pc:sldMk cId="58525480" sldId="257"/>
            <ac:spMk id="3" creationId="{FB7A66E8-2921-4F66-ADEA-58B7F3FE7579}"/>
          </ac:spMkLst>
        </pc:spChg>
        <pc:spChg chg="add del mod ord">
          <ac:chgData name="Miguel de Jesús González Martínez" userId="2a1e5bd6baa06e6e" providerId="LiveId" clId="{FF18D514-9C74-4E08-BCAA-89D7073C05FF}" dt="2022-01-20T15:22:22.355" v="8" actId="478"/>
          <ac:spMkLst>
            <pc:docMk/>
            <pc:sldMk cId="58525480" sldId="257"/>
            <ac:spMk id="4" creationId="{FE522B03-7B0A-42CF-8F90-22D7A875B2D6}"/>
          </ac:spMkLst>
        </pc:spChg>
        <pc:spChg chg="add del mod">
          <ac:chgData name="Miguel de Jesús González Martínez" userId="2a1e5bd6baa06e6e" providerId="LiveId" clId="{FF18D514-9C74-4E08-BCAA-89D7073C05FF}" dt="2022-01-20T15:22:13.396" v="7" actId="26606"/>
          <ac:spMkLst>
            <pc:docMk/>
            <pc:sldMk cId="58525480" sldId="257"/>
            <ac:spMk id="5" creationId="{63042AF2-EBBC-418A-853F-0B917ECDC6FF}"/>
          </ac:spMkLst>
        </pc:spChg>
        <pc:spChg chg="add del mod">
          <ac:chgData name="Miguel de Jesús González Martínez" userId="2a1e5bd6baa06e6e" providerId="LiveId" clId="{FF18D514-9C74-4E08-BCAA-89D7073C05FF}" dt="2022-01-20T15:22:25.336" v="10" actId="478"/>
          <ac:spMkLst>
            <pc:docMk/>
            <pc:sldMk cId="58525480" sldId="257"/>
            <ac:spMk id="7" creationId="{A54988E1-8D89-4D81-AD1D-9CB9843D38B6}"/>
          </ac:spMkLst>
        </pc:spChg>
        <pc:spChg chg="add del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36" creationId="{62704ED4-17AD-4155-82BF-349125232CE9}"/>
          </ac:spMkLst>
        </pc:spChg>
        <pc:spChg chg="add del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59" creationId="{E4BAAF5C-577F-43DB-8ACD-EDAB5A54E6C0}"/>
          </ac:spMkLst>
        </pc:spChg>
        <pc:spChg chg="add del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61" creationId="{78B6E08A-861F-4A1A-BCF0-69429C5A281C}"/>
          </ac:spMkLst>
        </pc:spChg>
        <pc:spChg chg="add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92" creationId="{62704ED4-17AD-4155-82BF-349125232CE9}"/>
          </ac:spMkLst>
        </pc:spChg>
        <pc:spChg chg="add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115" creationId="{E4BAAF5C-577F-43DB-8ACD-EDAB5A54E6C0}"/>
          </ac:spMkLst>
        </pc:spChg>
        <pc:spChg chg="add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117" creationId="{78B6E08A-861F-4A1A-BCF0-69429C5A281C}"/>
          </ac:spMkLst>
        </pc:spChg>
        <pc:grpChg chg="add del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10" creationId="{B529E332-1F12-4C15-9CD2-46B47C79757D}"/>
          </ac:grpSpMkLst>
        </pc:grpChg>
        <pc:grpChg chg="add del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31" creationId="{0C40BBA1-E470-44B7-8606-F8BCF6B962A1}"/>
          </ac:grpSpMkLst>
        </pc:grpChg>
        <pc:grpChg chg="add del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38" creationId="{94030ADA-F758-4871-82A9-A900D3A1CF27}"/>
          </ac:grpSpMkLst>
        </pc:grpChg>
        <pc:grpChg chg="add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66" creationId="{B529E332-1F12-4C15-9CD2-46B47C79757D}"/>
          </ac:grpSpMkLst>
        </pc:grpChg>
        <pc:grpChg chg="add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87" creationId="{0C40BBA1-E470-44B7-8606-F8BCF6B962A1}"/>
          </ac:grpSpMkLst>
        </pc:grpChg>
        <pc:grpChg chg="add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94" creationId="{94030ADA-F758-4871-82A9-A900D3A1CF27}"/>
          </ac:grpSpMkLst>
        </pc:grpChg>
      </pc:sldChg>
      <pc:sldChg chg="del">
        <pc:chgData name="Miguel de Jesús González Martínez" userId="2a1e5bd6baa06e6e" providerId="LiveId" clId="{FF18D514-9C74-4E08-BCAA-89D7073C05FF}" dt="2022-01-20T15:16:12.294" v="0" actId="47"/>
        <pc:sldMkLst>
          <pc:docMk/>
          <pc:sldMk cId="3662268437" sldId="257"/>
        </pc:sldMkLst>
      </pc:sldChg>
      <pc:sldChg chg="addSp delSp modSp new mod setBg">
        <pc:chgData name="Miguel de Jesús González Martínez" userId="2a1e5bd6baa06e6e" providerId="LiveId" clId="{FF18D514-9C74-4E08-BCAA-89D7073C05FF}" dt="2022-01-20T15:36:38.954" v="697" actId="1076"/>
        <pc:sldMkLst>
          <pc:docMk/>
          <pc:sldMk cId="338621579" sldId="258"/>
        </pc:sldMkLst>
        <pc:spChg chg="add del mod">
          <ac:chgData name="Miguel de Jesús González Martínez" userId="2a1e5bd6baa06e6e" providerId="LiveId" clId="{FF18D514-9C74-4E08-BCAA-89D7073C05FF}" dt="2022-01-20T15:23:18.232" v="19" actId="26606"/>
          <ac:spMkLst>
            <pc:docMk/>
            <pc:sldMk cId="338621579" sldId="258"/>
            <ac:spMk id="2" creationId="{CAAF3FEC-2133-4644-879E-17233CDD535B}"/>
          </ac:spMkLst>
        </pc:spChg>
        <pc:spChg chg="add mod">
          <ac:chgData name="Miguel de Jesús González Martínez" userId="2a1e5bd6baa06e6e" providerId="LiveId" clId="{FF18D514-9C74-4E08-BCAA-89D7073C05FF}" dt="2022-01-20T15:27:36.087" v="278" actId="1076"/>
          <ac:spMkLst>
            <pc:docMk/>
            <pc:sldMk cId="338621579" sldId="258"/>
            <ac:spMk id="3" creationId="{CC79AFBF-4BF1-4F24-A781-EABA3BAC5857}"/>
          </ac:spMkLst>
        </pc:spChg>
        <pc:spChg chg="add del">
          <ac:chgData name="Miguel de Jesús González Martínez" userId="2a1e5bd6baa06e6e" providerId="LiveId" clId="{FF18D514-9C74-4E08-BCAA-89D7073C05FF}" dt="2022-01-20T15:23:15.265" v="18" actId="26606"/>
          <ac:spMkLst>
            <pc:docMk/>
            <pc:sldMk cId="338621579" sldId="258"/>
            <ac:spMk id="35" creationId="{D75627FE-0AC5-4349-AC08-45A58BEC9B8C}"/>
          </ac:spMkLst>
        </pc:spChg>
        <pc:spChg chg="add del">
          <ac:chgData name="Miguel de Jesús González Martínez" userId="2a1e5bd6baa06e6e" providerId="LiveId" clId="{FF18D514-9C74-4E08-BCAA-89D7073C05FF}" dt="2022-01-20T15:23:09.828" v="16" actId="26606"/>
          <ac:spMkLst>
            <pc:docMk/>
            <pc:sldMk cId="338621579" sldId="258"/>
            <ac:spMk id="36" creationId="{00620B89-8F76-4FC7-80BF-3B6441CA7ED0}"/>
          </ac:spMkLst>
        </pc:spChg>
        <pc:spChg chg="add del">
          <ac:chgData name="Miguel de Jesús González Martínez" userId="2a1e5bd6baa06e6e" providerId="LiveId" clId="{FF18D514-9C74-4E08-BCAA-89D7073C05FF}" dt="2022-01-20T15:23:15.265" v="18" actId="26606"/>
          <ac:spMkLst>
            <pc:docMk/>
            <pc:sldMk cId="338621579" sldId="258"/>
            <ac:spMk id="60" creationId="{BC2574CF-1D35-4994-87BD-5A3378E1AB34}"/>
          </ac:spMkLst>
        </pc:spChg>
        <pc:spChg chg="add">
          <ac:chgData name="Miguel de Jesús González Martínez" userId="2a1e5bd6baa06e6e" providerId="LiveId" clId="{FF18D514-9C74-4E08-BCAA-89D7073C05FF}" dt="2022-01-20T15:23:18.232" v="19" actId="26606"/>
          <ac:spMkLst>
            <pc:docMk/>
            <pc:sldMk cId="338621579" sldId="258"/>
            <ac:spMk id="64" creationId="{00620B89-8F76-4FC7-80BF-3B6441CA7ED0}"/>
          </ac:spMkLst>
        </pc:spChg>
        <pc:spChg chg="add del">
          <ac:chgData name="Miguel de Jesús González Martínez" userId="2a1e5bd6baa06e6e" providerId="LiveId" clId="{FF18D514-9C74-4E08-BCAA-89D7073C05FF}" dt="2022-01-20T15:23:15.265" v="18" actId="26606"/>
          <ac:spMkLst>
            <pc:docMk/>
            <pc:sldMk cId="338621579" sldId="258"/>
            <ac:spMk id="89" creationId="{CAAF3FEC-2133-4644-879E-17233CDD535B}"/>
          </ac:spMkLst>
        </pc:spChg>
        <pc:spChg chg="add mod">
          <ac:chgData name="Miguel de Jesús González Martínez" userId="2a1e5bd6baa06e6e" providerId="LiveId" clId="{FF18D514-9C74-4E08-BCAA-89D7073C05FF}" dt="2022-01-20T15:26:07.959" v="182" actId="1076"/>
          <ac:spMkLst>
            <pc:docMk/>
            <pc:sldMk cId="338621579" sldId="258"/>
            <ac:spMk id="90" creationId="{55243B30-E863-4AEA-843D-67EE4EB851E4}"/>
          </ac:spMkLst>
        </pc:spChg>
        <pc:spChg chg="add mod">
          <ac:chgData name="Miguel de Jesús González Martínez" userId="2a1e5bd6baa06e6e" providerId="LiveId" clId="{FF18D514-9C74-4E08-BCAA-89D7073C05FF}" dt="2022-01-20T15:27:38.995" v="279" actId="1076"/>
          <ac:spMkLst>
            <pc:docMk/>
            <pc:sldMk cId="338621579" sldId="258"/>
            <ac:spMk id="91" creationId="{9D138FF8-C48E-4EC1-93A8-5FBB7356906D}"/>
          </ac:spMkLst>
        </pc:spChg>
        <pc:spChg chg="add mod">
          <ac:chgData name="Miguel de Jesús González Martínez" userId="2a1e5bd6baa06e6e" providerId="LiveId" clId="{FF18D514-9C74-4E08-BCAA-89D7073C05FF}" dt="2022-01-20T15:36:38.954" v="697" actId="1076"/>
          <ac:spMkLst>
            <pc:docMk/>
            <pc:sldMk cId="338621579" sldId="258"/>
            <ac:spMk id="92" creationId="{0932F624-4E73-4AD3-B59F-06582F2331E1}"/>
          </ac:spMkLst>
        </pc:spChg>
        <pc:spChg chg="add mod">
          <ac:chgData name="Miguel de Jesús González Martínez" userId="2a1e5bd6baa06e6e" providerId="LiveId" clId="{FF18D514-9C74-4E08-BCAA-89D7073C05FF}" dt="2022-01-20T15:27:15.883" v="271" actId="1076"/>
          <ac:spMkLst>
            <pc:docMk/>
            <pc:sldMk cId="338621579" sldId="258"/>
            <ac:spMk id="93" creationId="{6E840E4C-D287-4B2C-93B5-3F7DB1D692BE}"/>
          </ac:spMkLst>
        </pc:spChg>
        <pc:spChg chg="add del mod">
          <ac:chgData name="Miguel de Jesús González Martínez" userId="2a1e5bd6baa06e6e" providerId="LiveId" clId="{FF18D514-9C74-4E08-BCAA-89D7073C05FF}" dt="2022-01-20T15:36:29.003" v="670" actId="478"/>
          <ac:spMkLst>
            <pc:docMk/>
            <pc:sldMk cId="338621579" sldId="258"/>
            <ac:spMk id="94" creationId="{EC7B859D-3D55-4F0C-9882-D514E4021AA0}"/>
          </ac:spMkLst>
        </pc:spChg>
        <pc:grpChg chg="add">
          <ac:chgData name="Miguel de Jesús González Martínez" userId="2a1e5bd6baa06e6e" providerId="LiveId" clId="{FF18D514-9C74-4E08-BCAA-89D7073C05FF}" dt="2022-01-20T15:23:18.232" v="19" actId="26606"/>
          <ac:grpSpMkLst>
            <pc:docMk/>
            <pc:sldMk cId="338621579" sldId="258"/>
            <ac:grpSpMk id="5" creationId="{EB21EA0D-0592-4B68-A1FA-D07CC15AA4BB}"/>
          </ac:grpSpMkLst>
        </pc:grpChg>
        <pc:grpChg chg="add">
          <ac:chgData name="Miguel de Jesús González Martínez" userId="2a1e5bd6baa06e6e" providerId="LiveId" clId="{FF18D514-9C74-4E08-BCAA-89D7073C05FF}" dt="2022-01-20T15:23:18.232" v="19" actId="26606"/>
          <ac:grpSpMkLst>
            <pc:docMk/>
            <pc:sldMk cId="338621579" sldId="258"/>
            <ac:grpSpMk id="6" creationId="{39A99555-AD85-482B-B52D-AEF5E54C572F}"/>
          </ac:grpSpMkLst>
        </pc:grpChg>
        <pc:grpChg chg="add del">
          <ac:chgData name="Miguel de Jesús González Martínez" userId="2a1e5bd6baa06e6e" providerId="LiveId" clId="{FF18D514-9C74-4E08-BCAA-89D7073C05FF}" dt="2022-01-20T15:23:15.265" v="18" actId="26606"/>
          <ac:grpSpMkLst>
            <pc:docMk/>
            <pc:sldMk cId="338621579" sldId="258"/>
            <ac:grpSpMk id="7" creationId="{58D5444C-D133-4651-98D6-333230F79551}"/>
          </ac:grpSpMkLst>
        </pc:grpChg>
        <pc:grpChg chg="add del">
          <ac:chgData name="Miguel de Jesús González Martínez" userId="2a1e5bd6baa06e6e" providerId="LiveId" clId="{FF18D514-9C74-4E08-BCAA-89D7073C05FF}" dt="2022-01-20T15:23:09.828" v="16" actId="26606"/>
          <ac:grpSpMkLst>
            <pc:docMk/>
            <pc:sldMk cId="338621579" sldId="258"/>
            <ac:grpSpMk id="8" creationId="{EB21EA0D-0592-4B68-A1FA-D07CC15AA4BB}"/>
          </ac:grpSpMkLst>
        </pc:grpChg>
        <pc:grpChg chg="add del">
          <ac:chgData name="Miguel de Jesús González Martínez" userId="2a1e5bd6baa06e6e" providerId="LiveId" clId="{FF18D514-9C74-4E08-BCAA-89D7073C05FF}" dt="2022-01-20T15:23:15.265" v="18" actId="26606"/>
          <ac:grpSpMkLst>
            <pc:docMk/>
            <pc:sldMk cId="338621579" sldId="258"/>
            <ac:grpSpMk id="30" creationId="{D8AAC9D3-71E6-4892-8399-6C18E6CA8710}"/>
          </ac:grpSpMkLst>
        </pc:grpChg>
        <pc:grpChg chg="add del">
          <ac:chgData name="Miguel de Jesús González Martínez" userId="2a1e5bd6baa06e6e" providerId="LiveId" clId="{FF18D514-9C74-4E08-BCAA-89D7073C05FF}" dt="2022-01-20T15:23:09.828" v="16" actId="26606"/>
          <ac:grpSpMkLst>
            <pc:docMk/>
            <pc:sldMk cId="338621579" sldId="258"/>
            <ac:grpSpMk id="31" creationId="{39A99555-AD85-482B-B52D-AEF5E54C572F}"/>
          </ac:grpSpMkLst>
        </pc:grpChg>
        <pc:grpChg chg="add del">
          <ac:chgData name="Miguel de Jesús González Martínez" userId="2a1e5bd6baa06e6e" providerId="LiveId" clId="{FF18D514-9C74-4E08-BCAA-89D7073C05FF}" dt="2022-01-20T15:23:15.265" v="18" actId="26606"/>
          <ac:grpSpMkLst>
            <pc:docMk/>
            <pc:sldMk cId="338621579" sldId="258"/>
            <ac:grpSpMk id="37" creationId="{F87AAF7B-2090-475D-9C3E-FDC03DD87A88}"/>
          </ac:grpSpMkLst>
        </pc:grpChg>
        <pc:grpChg chg="add del">
          <ac:chgData name="Miguel de Jesús González Martínez" userId="2a1e5bd6baa06e6e" providerId="LiveId" clId="{FF18D514-9C74-4E08-BCAA-89D7073C05FF}" dt="2022-01-20T15:23:09.828" v="16" actId="26606"/>
          <ac:grpSpMkLst>
            <pc:docMk/>
            <pc:sldMk cId="338621579" sldId="258"/>
            <ac:grpSpMk id="38" creationId="{5D4A0362-52E6-4A64-8A77-FD869FB269D2}"/>
          </ac:grpSpMkLst>
        </pc:grpChg>
        <pc:grpChg chg="add del">
          <ac:chgData name="Miguel de Jesús González Martínez" userId="2a1e5bd6baa06e6e" providerId="LiveId" clId="{FF18D514-9C74-4E08-BCAA-89D7073C05FF}" dt="2022-01-20T15:23:09.828" v="16" actId="26606"/>
          <ac:grpSpMkLst>
            <pc:docMk/>
            <pc:sldMk cId="338621579" sldId="258"/>
            <ac:grpSpMk id="61" creationId="{C74EAD3D-866F-4906-88C5-ED9D4F6077EB}"/>
          </ac:grpSpMkLst>
        </pc:grpChg>
        <pc:grpChg chg="add">
          <ac:chgData name="Miguel de Jesús González Martínez" userId="2a1e5bd6baa06e6e" providerId="LiveId" clId="{FF18D514-9C74-4E08-BCAA-89D7073C05FF}" dt="2022-01-20T15:23:18.232" v="19" actId="26606"/>
          <ac:grpSpMkLst>
            <pc:docMk/>
            <pc:sldMk cId="338621579" sldId="258"/>
            <ac:grpSpMk id="65" creationId="{5D4A0362-52E6-4A64-8A77-FD869FB269D2}"/>
          </ac:grpSpMkLst>
        </pc:grpChg>
        <pc:grpChg chg="add">
          <ac:chgData name="Miguel de Jesús González Martínez" userId="2a1e5bd6baa06e6e" providerId="LiveId" clId="{FF18D514-9C74-4E08-BCAA-89D7073C05FF}" dt="2022-01-20T15:23:18.232" v="19" actId="26606"/>
          <ac:grpSpMkLst>
            <pc:docMk/>
            <pc:sldMk cId="338621579" sldId="258"/>
            <ac:grpSpMk id="66" creationId="{C74EAD3D-866F-4906-88C5-ED9D4F6077EB}"/>
          </ac:grpSpMkLst>
        </pc:grpChg>
        <pc:graphicFrameChg chg="add del">
          <ac:chgData name="Miguel de Jesús González Martínez" userId="2a1e5bd6baa06e6e" providerId="LiveId" clId="{FF18D514-9C74-4E08-BCAA-89D7073C05FF}" dt="2022-01-20T15:23:09.828" v="16" actId="26606"/>
          <ac:graphicFrameMkLst>
            <pc:docMk/>
            <pc:sldMk cId="338621579" sldId="258"/>
            <ac:graphicFrameMk id="4" creationId="{D6839813-1957-423D-813B-8808D968E861}"/>
          </ac:graphicFrameMkLst>
        </pc:graphicFrameChg>
        <pc:graphicFrameChg chg="add del">
          <ac:chgData name="Miguel de Jesús González Martínez" userId="2a1e5bd6baa06e6e" providerId="LiveId" clId="{FF18D514-9C74-4E08-BCAA-89D7073C05FF}" dt="2022-01-20T15:24:20.687" v="30" actId="478"/>
          <ac:graphicFrameMkLst>
            <pc:docMk/>
            <pc:sldMk cId="338621579" sldId="258"/>
            <ac:graphicFrameMk id="68" creationId="{D6839813-1957-423D-813B-8808D968E861}"/>
          </ac:graphicFrameMkLst>
        </pc:graphicFrameChg>
        <pc:cxnChg chg="add del">
          <ac:chgData name="Miguel de Jesús González Martínez" userId="2a1e5bd6baa06e6e" providerId="LiveId" clId="{FF18D514-9C74-4E08-BCAA-89D7073C05FF}" dt="2022-01-20T15:23:15.265" v="18" actId="26606"/>
          <ac:cxnSpMkLst>
            <pc:docMk/>
            <pc:sldMk cId="338621579" sldId="258"/>
            <ac:cxnSpMk id="88" creationId="{68B6AB33-DFE6-4FE4-94FE-C9E25424AD16}"/>
          </ac:cxnSpMkLst>
        </pc:cxnChg>
      </pc:sldChg>
      <pc:sldChg chg="addSp delSp modSp add mod setBg delDesignElem">
        <pc:chgData name="Miguel de Jesús González Martínez" userId="2a1e5bd6baa06e6e" providerId="LiveId" clId="{FF18D514-9C74-4E08-BCAA-89D7073C05FF}" dt="2022-01-20T16:46:56.083" v="731" actId="6549"/>
        <pc:sldMkLst>
          <pc:docMk/>
          <pc:sldMk cId="1380993381" sldId="259"/>
        </pc:sldMkLst>
        <pc:spChg chg="add mod">
          <ac:chgData name="Miguel de Jesús González Martínez" userId="2a1e5bd6baa06e6e" providerId="LiveId" clId="{FF18D514-9C74-4E08-BCAA-89D7073C05FF}" dt="2022-01-20T16:46:56.083" v="731" actId="6549"/>
          <ac:spMkLst>
            <pc:docMk/>
            <pc:sldMk cId="1380993381" sldId="259"/>
            <ac:spMk id="2" creationId="{E15A5C36-467E-4409-9F69-8085C9097AC2}"/>
          </ac:spMkLst>
        </pc:spChg>
        <pc:spChg chg="add del mod">
          <ac:chgData name="Miguel de Jesús González Martínez" userId="2a1e5bd6baa06e6e" providerId="LiveId" clId="{FF18D514-9C74-4E08-BCAA-89D7073C05FF}" dt="2022-01-20T15:31:55.287" v="464" actId="478"/>
          <ac:spMkLst>
            <pc:docMk/>
            <pc:sldMk cId="1380993381" sldId="259"/>
            <ac:spMk id="3" creationId="{06E78C43-ED1C-45D8-8D53-85A30F4EE4DA}"/>
          </ac:spMkLst>
        </pc:spChg>
        <pc:spChg chg="add del mod">
          <ac:chgData name="Miguel de Jesús González Martínez" userId="2a1e5bd6baa06e6e" providerId="LiveId" clId="{FF18D514-9C74-4E08-BCAA-89D7073C05FF}" dt="2022-01-20T15:33:30.524" v="580" actId="478"/>
          <ac:spMkLst>
            <pc:docMk/>
            <pc:sldMk cId="1380993381" sldId="259"/>
            <ac:spMk id="4" creationId="{D630F792-DD23-42E3-8D05-461AA7360019}"/>
          </ac:spMkLst>
        </pc:spChg>
        <pc:spChg chg="del">
          <ac:chgData name="Miguel de Jesús González Martínez" userId="2a1e5bd6baa06e6e" providerId="LiveId" clId="{FF18D514-9C74-4E08-BCAA-89D7073C05FF}" dt="2022-01-20T15:23:20.233" v="21"/>
          <ac:spMkLst>
            <pc:docMk/>
            <pc:sldMk cId="1380993381" sldId="259"/>
            <ac:spMk id="64" creationId="{00620B89-8F76-4FC7-80BF-3B6441CA7ED0}"/>
          </ac:spMkLst>
        </pc:spChg>
        <pc:spChg chg="add del">
          <ac:chgData name="Miguel de Jesús González Martínez" userId="2a1e5bd6baa06e6e" providerId="LiveId" clId="{FF18D514-9C74-4E08-BCAA-89D7073C05FF}" dt="2022-01-20T15:23:38.553" v="24" actId="26606"/>
          <ac:spMkLst>
            <pc:docMk/>
            <pc:sldMk cId="1380993381" sldId="259"/>
            <ac:spMk id="101" creationId="{92D91D16-5340-42BE-B075-D087BB907D0C}"/>
          </ac:spMkLst>
        </pc:spChg>
        <pc:spChg chg="add del">
          <ac:chgData name="Miguel de Jesús González Martínez" userId="2a1e5bd6baa06e6e" providerId="LiveId" clId="{FF18D514-9C74-4E08-BCAA-89D7073C05FF}" dt="2022-01-20T15:23:38.553" v="24" actId="26606"/>
          <ac:spMkLst>
            <pc:docMk/>
            <pc:sldMk cId="1380993381" sldId="259"/>
            <ac:spMk id="131" creationId="{9B9E8FDD-F067-40F8-AAFE-DE8738AA2F43}"/>
          </ac:spMkLst>
        </pc:spChg>
        <pc:spChg chg="add del">
          <ac:chgData name="Miguel de Jesús González Martínez" userId="2a1e5bd6baa06e6e" providerId="LiveId" clId="{FF18D514-9C74-4E08-BCAA-89D7073C05FF}" dt="2022-01-20T15:24:03.607" v="27" actId="26606"/>
          <ac:spMkLst>
            <pc:docMk/>
            <pc:sldMk cId="1380993381" sldId="259"/>
            <ac:spMk id="135" creationId="{081E7F81-40C2-4EF2-B1E2-AC0FD0BE2717}"/>
          </ac:spMkLst>
        </pc:spChg>
        <pc:spChg chg="add mod">
          <ac:chgData name="Miguel de Jesús González Martínez" userId="2a1e5bd6baa06e6e" providerId="LiveId" clId="{FF18D514-9C74-4E08-BCAA-89D7073C05FF}" dt="2022-01-20T15:33:40.053" v="592" actId="14100"/>
          <ac:spMkLst>
            <pc:docMk/>
            <pc:sldMk cId="1380993381" sldId="259"/>
            <ac:spMk id="193" creationId="{3550D180-173A-4659-BC90-6BD123BD44A8}"/>
          </ac:spMkLst>
        </pc:spChg>
        <pc:spChg chg="add">
          <ac:chgData name="Miguel de Jesús González Martínez" userId="2a1e5bd6baa06e6e" providerId="LiveId" clId="{FF18D514-9C74-4E08-BCAA-89D7073C05FF}" dt="2022-01-20T15:24:03.607" v="27" actId="26606"/>
          <ac:spMkLst>
            <pc:docMk/>
            <pc:sldMk cId="1380993381" sldId="259"/>
            <ac:spMk id="194" creationId="{1A896E2E-235F-40B9-AE56-5D10213C0EF6}"/>
          </ac:spMkLst>
        </pc:spChg>
        <pc:spChg chg="add mod">
          <ac:chgData name="Miguel de Jesús González Martínez" userId="2a1e5bd6baa06e6e" providerId="LiveId" clId="{FF18D514-9C74-4E08-BCAA-89D7073C05FF}" dt="2022-01-20T16:45:53.447" v="699"/>
          <ac:spMkLst>
            <pc:docMk/>
            <pc:sldMk cId="1380993381" sldId="259"/>
            <ac:spMk id="195" creationId="{08E7319A-08F1-49F8-94CC-EE8A8D5AF411}"/>
          </ac:spMkLst>
        </pc:spChg>
        <pc:grpChg chg="del">
          <ac:chgData name="Miguel de Jesús González Martínez" userId="2a1e5bd6baa06e6e" providerId="LiveId" clId="{FF18D514-9C74-4E08-BCAA-89D7073C05FF}" dt="2022-01-20T15:23:20.233" v="21"/>
          <ac:grpSpMkLst>
            <pc:docMk/>
            <pc:sldMk cId="1380993381" sldId="259"/>
            <ac:grpSpMk id="5" creationId="{EB21EA0D-0592-4B68-A1FA-D07CC15AA4BB}"/>
          </ac:grpSpMkLst>
        </pc:grpChg>
        <pc:grpChg chg="del">
          <ac:chgData name="Miguel de Jesús González Martínez" userId="2a1e5bd6baa06e6e" providerId="LiveId" clId="{FF18D514-9C74-4E08-BCAA-89D7073C05FF}" dt="2022-01-20T15:23:20.233" v="21"/>
          <ac:grpSpMkLst>
            <pc:docMk/>
            <pc:sldMk cId="1380993381" sldId="259"/>
            <ac:grpSpMk id="6" creationId="{39A99555-AD85-482B-B52D-AEF5E54C572F}"/>
          </ac:grpSpMkLst>
        </pc:grpChg>
        <pc:grpChg chg="del">
          <ac:chgData name="Miguel de Jesús González Martínez" userId="2a1e5bd6baa06e6e" providerId="LiveId" clId="{FF18D514-9C74-4E08-BCAA-89D7073C05FF}" dt="2022-01-20T15:23:20.233" v="21"/>
          <ac:grpSpMkLst>
            <pc:docMk/>
            <pc:sldMk cId="1380993381" sldId="259"/>
            <ac:grpSpMk id="65" creationId="{5D4A0362-52E6-4A64-8A77-FD869FB269D2}"/>
          </ac:grpSpMkLst>
        </pc:grpChg>
        <pc:grpChg chg="del">
          <ac:chgData name="Miguel de Jesús González Martínez" userId="2a1e5bd6baa06e6e" providerId="LiveId" clId="{FF18D514-9C74-4E08-BCAA-89D7073C05FF}" dt="2022-01-20T15:23:20.233" v="21"/>
          <ac:grpSpMkLst>
            <pc:docMk/>
            <pc:sldMk cId="1380993381" sldId="259"/>
            <ac:grpSpMk id="66" creationId="{C74EAD3D-866F-4906-88C5-ED9D4F6077EB}"/>
          </ac:grpSpMkLst>
        </pc:grpChg>
        <pc:grpChg chg="add del">
          <ac:chgData name="Miguel de Jesús González Martínez" userId="2a1e5bd6baa06e6e" providerId="LiveId" clId="{FF18D514-9C74-4E08-BCAA-89D7073C05FF}" dt="2022-01-20T15:23:38.553" v="24" actId="26606"/>
          <ac:grpSpMkLst>
            <pc:docMk/>
            <pc:sldMk cId="1380993381" sldId="259"/>
            <ac:grpSpMk id="73" creationId="{C80F8371-F698-4D1B-B743-029FAE04C80F}"/>
          </ac:grpSpMkLst>
        </pc:grpChg>
        <pc:grpChg chg="add del">
          <ac:chgData name="Miguel de Jesús González Martínez" userId="2a1e5bd6baa06e6e" providerId="LiveId" clId="{FF18D514-9C74-4E08-BCAA-89D7073C05FF}" dt="2022-01-20T15:23:38.553" v="24" actId="26606"/>
          <ac:grpSpMkLst>
            <pc:docMk/>
            <pc:sldMk cId="1380993381" sldId="259"/>
            <ac:grpSpMk id="96" creationId="{C66BE48F-47BE-452A-A601-A289EBF2034D}"/>
          </ac:grpSpMkLst>
        </pc:grpChg>
        <pc:grpChg chg="add del">
          <ac:chgData name="Miguel de Jesús González Martínez" userId="2a1e5bd6baa06e6e" providerId="LiveId" clId="{FF18D514-9C74-4E08-BCAA-89D7073C05FF}" dt="2022-01-20T15:23:38.553" v="24" actId="26606"/>
          <ac:grpSpMkLst>
            <pc:docMk/>
            <pc:sldMk cId="1380993381" sldId="259"/>
            <ac:grpSpMk id="103" creationId="{5DB0EBD0-E7D6-47C0-8605-E94C08DE5FB3}"/>
          </ac:grpSpMkLst>
        </pc:grpChg>
        <pc:grpChg chg="add del">
          <ac:chgData name="Miguel de Jesús González Martínez" userId="2a1e5bd6baa06e6e" providerId="LiveId" clId="{FF18D514-9C74-4E08-BCAA-89D7073C05FF}" dt="2022-01-20T15:23:38.553" v="24" actId="26606"/>
          <ac:grpSpMkLst>
            <pc:docMk/>
            <pc:sldMk cId="1380993381" sldId="259"/>
            <ac:grpSpMk id="126" creationId="{2E881644-41C0-450B-82CA-4B121D06E988}"/>
          </ac:grpSpMkLst>
        </pc:grpChg>
        <pc:grpChg chg="add del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33" creationId="{C80F8371-F698-4D1B-B743-029FAE04C80F}"/>
          </ac:grpSpMkLst>
        </pc:grpChg>
        <pc:grpChg chg="add del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34" creationId="{C66BE48F-47BE-452A-A601-A289EBF2034D}"/>
          </ac:grpSpMkLst>
        </pc:grpChg>
        <pc:grpChg chg="add del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36" creationId="{52BF8398-61F5-43A0-95E7-39FF1586F9AF}"/>
          </ac:grpSpMkLst>
        </pc:grpChg>
        <pc:grpChg chg="add del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58" creationId="{78B5D483-4C67-4601-8257-40B5C28EB543}"/>
          </ac:grpSpMkLst>
        </pc:grpChg>
        <pc:grpChg chg="add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66" creationId="{EB21EA0D-0592-4B68-A1FA-D07CC15AA4BB}"/>
          </ac:grpSpMkLst>
        </pc:grpChg>
        <pc:grpChg chg="add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89" creationId="{39A99555-AD85-482B-B52D-AEF5E54C572F}"/>
          </ac:grpSpMkLst>
        </pc:grpChg>
        <pc:grpChg chg="add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96" creationId="{950D144F-F9C8-4BE7-BE3D-48D956B9C208}"/>
          </ac:grpSpMkLst>
        </pc:grpChg>
        <pc:graphicFrameChg chg="del mod modGraphic">
          <ac:chgData name="Miguel de Jesús González Martínez" userId="2a1e5bd6baa06e6e" providerId="LiveId" clId="{FF18D514-9C74-4E08-BCAA-89D7073C05FF}" dt="2022-01-20T15:24:06.996" v="29" actId="478"/>
          <ac:graphicFrameMkLst>
            <pc:docMk/>
            <pc:sldMk cId="1380993381" sldId="259"/>
            <ac:graphicFrameMk id="68" creationId="{D6839813-1957-423D-813B-8808D968E861}"/>
          </ac:graphicFrameMkLst>
        </pc:graphicFrameChg>
      </pc:sldChg>
      <pc:sldChg chg="addSp delSp modSp add mod setBg delDesignElem">
        <pc:chgData name="Miguel de Jesús González Martínez" userId="2a1e5bd6baa06e6e" providerId="LiveId" clId="{FF18D514-9C74-4E08-BCAA-89D7073C05FF}" dt="2022-01-20T16:45:54.189" v="700"/>
        <pc:sldMkLst>
          <pc:docMk/>
          <pc:sldMk cId="1787425281" sldId="260"/>
        </pc:sldMkLst>
        <pc:spChg chg="del">
          <ac:chgData name="Miguel de Jesús González Martínez" userId="2a1e5bd6baa06e6e" providerId="LiveId" clId="{FF18D514-9C74-4E08-BCAA-89D7073C05FF}" dt="2022-01-20T15:32:49.912" v="514" actId="478"/>
          <ac:spMkLst>
            <pc:docMk/>
            <pc:sldMk cId="1787425281" sldId="260"/>
            <ac:spMk id="2" creationId="{E15A5C36-467E-4409-9F69-8085C9097AC2}"/>
          </ac:spMkLst>
        </pc:spChg>
        <pc:spChg chg="del mod">
          <ac:chgData name="Miguel de Jesús González Martínez" userId="2a1e5bd6baa06e6e" providerId="LiveId" clId="{FF18D514-9C74-4E08-BCAA-89D7073C05FF}" dt="2022-01-20T15:33:15.236" v="557" actId="478"/>
          <ac:spMkLst>
            <pc:docMk/>
            <pc:sldMk cId="1787425281" sldId="260"/>
            <ac:spMk id="4" creationId="{D630F792-DD23-42E3-8D05-461AA7360019}"/>
          </ac:spMkLst>
        </pc:spChg>
        <pc:spChg chg="add mod">
          <ac:chgData name="Miguel de Jesús González Martínez" userId="2a1e5bd6baa06e6e" providerId="LiveId" clId="{FF18D514-9C74-4E08-BCAA-89D7073C05FF}" dt="2022-01-20T15:33:24.187" v="579" actId="14100"/>
          <ac:spMkLst>
            <pc:docMk/>
            <pc:sldMk cId="1787425281" sldId="260"/>
            <ac:spMk id="53" creationId="{B67663C3-BEBD-4A69-B90C-34B9251EF840}"/>
          </ac:spMkLst>
        </pc:spChg>
        <pc:spChg chg="add mod">
          <ac:chgData name="Miguel de Jesús González Martínez" userId="2a1e5bd6baa06e6e" providerId="LiveId" clId="{FF18D514-9C74-4E08-BCAA-89D7073C05FF}" dt="2022-01-20T16:45:54.189" v="700"/>
          <ac:spMkLst>
            <pc:docMk/>
            <pc:sldMk cId="1787425281" sldId="260"/>
            <ac:spMk id="54" creationId="{90D16D95-0A3E-4198-B4A9-54F10B0B5761}"/>
          </ac:spMkLst>
        </pc:spChg>
        <pc:spChg chg="del">
          <ac:chgData name="Miguel de Jesús González Martínez" userId="2a1e5bd6baa06e6e" providerId="LiveId" clId="{FF18D514-9C74-4E08-BCAA-89D7073C05FF}" dt="2022-01-20T15:32:34.927" v="491"/>
          <ac:spMkLst>
            <pc:docMk/>
            <pc:sldMk cId="1787425281" sldId="260"/>
            <ac:spMk id="194" creationId="{1A896E2E-235F-40B9-AE56-5D10213C0EF6}"/>
          </ac:spMkLst>
        </pc:spChg>
        <pc:grpChg chg="del">
          <ac:chgData name="Miguel de Jesús González Martínez" userId="2a1e5bd6baa06e6e" providerId="LiveId" clId="{FF18D514-9C74-4E08-BCAA-89D7073C05FF}" dt="2022-01-20T15:32:34.927" v="491"/>
          <ac:grpSpMkLst>
            <pc:docMk/>
            <pc:sldMk cId="1787425281" sldId="260"/>
            <ac:grpSpMk id="166" creationId="{EB21EA0D-0592-4B68-A1FA-D07CC15AA4BB}"/>
          </ac:grpSpMkLst>
        </pc:grpChg>
        <pc:grpChg chg="del">
          <ac:chgData name="Miguel de Jesús González Martínez" userId="2a1e5bd6baa06e6e" providerId="LiveId" clId="{FF18D514-9C74-4E08-BCAA-89D7073C05FF}" dt="2022-01-20T15:32:34.927" v="491"/>
          <ac:grpSpMkLst>
            <pc:docMk/>
            <pc:sldMk cId="1787425281" sldId="260"/>
            <ac:grpSpMk id="189" creationId="{39A99555-AD85-482B-B52D-AEF5E54C572F}"/>
          </ac:grpSpMkLst>
        </pc:grpChg>
        <pc:grpChg chg="del">
          <ac:chgData name="Miguel de Jesús González Martínez" userId="2a1e5bd6baa06e6e" providerId="LiveId" clId="{FF18D514-9C74-4E08-BCAA-89D7073C05FF}" dt="2022-01-20T15:32:34.927" v="491"/>
          <ac:grpSpMkLst>
            <pc:docMk/>
            <pc:sldMk cId="1787425281" sldId="260"/>
            <ac:grpSpMk id="196" creationId="{950D144F-F9C8-4BE7-BE3D-48D956B9C208}"/>
          </ac:grpSpMkLst>
        </pc:grpChg>
      </pc:sldChg>
      <pc:sldChg chg="addSp delSp modSp add mod">
        <pc:chgData name="Miguel de Jesús González Martínez" userId="2a1e5bd6baa06e6e" providerId="LiveId" clId="{FF18D514-9C74-4E08-BCAA-89D7073C05FF}" dt="2022-01-20T16:45:55.350" v="701"/>
        <pc:sldMkLst>
          <pc:docMk/>
          <pc:sldMk cId="1784318517" sldId="261"/>
        </pc:sldMkLst>
        <pc:spChg chg="del">
          <ac:chgData name="Miguel de Jesús González Martínez" userId="2a1e5bd6baa06e6e" providerId="LiveId" clId="{FF18D514-9C74-4E08-BCAA-89D7073C05FF}" dt="2022-01-20T15:32:48.269" v="513" actId="478"/>
          <ac:spMkLst>
            <pc:docMk/>
            <pc:sldMk cId="1784318517" sldId="261"/>
            <ac:spMk id="2" creationId="{E15A5C36-467E-4409-9F69-8085C9097AC2}"/>
          </ac:spMkLst>
        </pc:spChg>
        <pc:spChg chg="mod">
          <ac:chgData name="Miguel de Jesús González Martínez" userId="2a1e5bd6baa06e6e" providerId="LiveId" clId="{FF18D514-9C74-4E08-BCAA-89D7073C05FF}" dt="2022-01-20T15:33:11.459" v="556" actId="14100"/>
          <ac:spMkLst>
            <pc:docMk/>
            <pc:sldMk cId="1784318517" sldId="261"/>
            <ac:spMk id="4" creationId="{D630F792-DD23-42E3-8D05-461AA7360019}"/>
          </ac:spMkLst>
        </pc:spChg>
        <pc:spChg chg="add mod">
          <ac:chgData name="Miguel de Jesús González Martínez" userId="2a1e5bd6baa06e6e" providerId="LiveId" clId="{FF18D514-9C74-4E08-BCAA-89D7073C05FF}" dt="2022-01-20T16:45:55.350" v="701"/>
          <ac:spMkLst>
            <pc:docMk/>
            <pc:sldMk cId="1784318517" sldId="261"/>
            <ac:spMk id="5" creationId="{59BF6FF2-6100-41E2-B35A-BA42A047D9D1}"/>
          </ac:spMkLst>
        </pc:spChg>
      </pc:sldChg>
      <pc:sldChg chg="addSp modSp add mod">
        <pc:chgData name="Miguel de Jesús González Martínez" userId="2a1e5bd6baa06e6e" providerId="LiveId" clId="{FF18D514-9C74-4E08-BCAA-89D7073C05FF}" dt="2022-01-20T16:45:56.606" v="702"/>
        <pc:sldMkLst>
          <pc:docMk/>
          <pc:sldMk cId="2891442948" sldId="262"/>
        </pc:sldMkLst>
        <pc:spChg chg="add mod">
          <ac:chgData name="Miguel de Jesús González Martínez" userId="2a1e5bd6baa06e6e" providerId="LiveId" clId="{FF18D514-9C74-4E08-BCAA-89D7073C05FF}" dt="2022-01-20T16:45:56.606" v="702"/>
          <ac:spMkLst>
            <pc:docMk/>
            <pc:sldMk cId="2891442948" sldId="262"/>
            <ac:spMk id="3" creationId="{3405805A-F7B0-4B6C-868E-B6B0902D7B8D}"/>
          </ac:spMkLst>
        </pc:spChg>
        <pc:spChg chg="mod">
          <ac:chgData name="Miguel de Jesús González Martínez" userId="2a1e5bd6baa06e6e" providerId="LiveId" clId="{FF18D514-9C74-4E08-BCAA-89D7073C05FF}" dt="2022-01-20T15:35:50.931" v="618" actId="20577"/>
          <ac:spMkLst>
            <pc:docMk/>
            <pc:sldMk cId="2891442948" sldId="262"/>
            <ac:spMk id="4" creationId="{D630F792-DD23-42E3-8D05-461AA7360019}"/>
          </ac:spMkLst>
        </pc:spChg>
      </pc:sldChg>
      <pc:sldChg chg="addSp modSp add mod">
        <pc:chgData name="Miguel de Jesús González Martínez" userId="2a1e5bd6baa06e6e" providerId="LiveId" clId="{FF18D514-9C74-4E08-BCAA-89D7073C05FF}" dt="2022-01-20T16:45:57.850" v="703"/>
        <pc:sldMkLst>
          <pc:docMk/>
          <pc:sldMk cId="2547270903" sldId="263"/>
        </pc:sldMkLst>
        <pc:spChg chg="add mod">
          <ac:chgData name="Miguel de Jesús González Martínez" userId="2a1e5bd6baa06e6e" providerId="LiveId" clId="{FF18D514-9C74-4E08-BCAA-89D7073C05FF}" dt="2022-01-20T16:45:57.850" v="703"/>
          <ac:spMkLst>
            <pc:docMk/>
            <pc:sldMk cId="2547270903" sldId="263"/>
            <ac:spMk id="3" creationId="{720670A6-65EC-4ED2-8CD7-3CBA4480EDF9}"/>
          </ac:spMkLst>
        </pc:spChg>
        <pc:spChg chg="mod">
          <ac:chgData name="Miguel de Jesús González Martínez" userId="2a1e5bd6baa06e6e" providerId="LiveId" clId="{FF18D514-9C74-4E08-BCAA-89D7073C05FF}" dt="2022-01-20T15:36:17.143" v="667" actId="404"/>
          <ac:spMkLst>
            <pc:docMk/>
            <pc:sldMk cId="2547270903" sldId="263"/>
            <ac:spMk id="4" creationId="{D630F792-DD23-42E3-8D05-461AA73600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A0922-0DEC-4FE2-A261-04B3E04C86FB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4858F-01C0-47C9-A73A-9F5895F9CA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380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3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27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3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00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56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113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040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95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16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40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84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3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82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85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39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44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79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5948A0-1986-4EE6-94C8-6598897F8E0C}" type="datetimeFigureOut">
              <a:rPr lang="es-MX" smtClean="0"/>
              <a:t>20/11/2024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34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image" Target="../media/image7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1.png"/><Relationship Id="rId5" Type="http://schemas.openxmlformats.org/officeDocument/2006/relationships/tags" Target="../tags/tag9.xml"/><Relationship Id="rId10" Type="http://schemas.openxmlformats.org/officeDocument/2006/relationships/image" Target="../media/image10.png"/><Relationship Id="rId4" Type="http://schemas.openxmlformats.org/officeDocument/2006/relationships/tags" Target="../tags/tag8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adroTexto 90">
            <a:extLst>
              <a:ext uri="{FF2B5EF4-FFF2-40B4-BE49-F238E27FC236}">
                <a16:creationId xmlns:a16="http://schemas.microsoft.com/office/drawing/2014/main" id="{9D138FF8-C48E-4EC1-93A8-5FBB7356906D}"/>
              </a:ext>
            </a:extLst>
          </p:cNvPr>
          <p:cNvSpPr txBox="1"/>
          <p:nvPr/>
        </p:nvSpPr>
        <p:spPr>
          <a:xfrm>
            <a:off x="2444646" y="323310"/>
            <a:ext cx="6823107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Inverse </a:t>
            </a:r>
            <a:r>
              <a:rPr lang="es-MX" sz="2400" b="1" dirty="0" err="1">
                <a:solidFill>
                  <a:schemeClr val="bg1"/>
                </a:solidFill>
              </a:rPr>
              <a:t>participation</a:t>
            </a:r>
            <a:r>
              <a:rPr lang="es-MX" sz="2400" b="1" dirty="0">
                <a:solidFill>
                  <a:schemeClr val="bg1"/>
                </a:solidFill>
              </a:rPr>
              <a:t> ratios of </a:t>
            </a:r>
            <a:r>
              <a:rPr lang="es-MX" sz="2400" b="1" dirty="0" err="1">
                <a:solidFill>
                  <a:schemeClr val="bg1"/>
                </a:solidFill>
              </a:rPr>
              <a:t>coherent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err="1">
                <a:solidFill>
                  <a:schemeClr val="bg1"/>
                </a:solidFill>
              </a:rPr>
              <a:t>states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0932F624-4E73-4AD3-B59F-06582F2331E1}"/>
              </a:ext>
            </a:extLst>
          </p:cNvPr>
          <p:cNvSpPr txBox="1"/>
          <p:nvPr/>
        </p:nvSpPr>
        <p:spPr>
          <a:xfrm>
            <a:off x="2761635" y="4340413"/>
            <a:ext cx="6741994" cy="6771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Miguel de Jesús González Martínez</a:t>
            </a:r>
          </a:p>
          <a:p>
            <a:pPr algn="ctr"/>
            <a:r>
              <a:rPr lang="es-MX" b="1" dirty="0"/>
              <a:t>miguel.gonzalez@correo.nucleares.unam.mx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034E06-A9BE-8100-7B97-4EE7B2F32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704" b="1"/>
          <a:stretch/>
        </p:blipFill>
        <p:spPr>
          <a:xfrm>
            <a:off x="85256" y="91793"/>
            <a:ext cx="1403058" cy="15750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618DF2B-3BF8-200D-6112-6AB5C7145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35"/>
          <a:stretch/>
        </p:blipFill>
        <p:spPr>
          <a:xfrm>
            <a:off x="10698388" y="108379"/>
            <a:ext cx="1342037" cy="167495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0A83CC4-8549-2D76-5D88-DC563528E4F8}"/>
              </a:ext>
            </a:extLst>
          </p:cNvPr>
          <p:cNvSpPr txBox="1"/>
          <p:nvPr/>
        </p:nvSpPr>
        <p:spPr>
          <a:xfrm>
            <a:off x="2761635" y="2380508"/>
            <a:ext cx="650611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Weekly report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75F295-CE70-709C-E73A-9BF560D5D47C}"/>
              </a:ext>
            </a:extLst>
          </p:cNvPr>
          <p:cNvSpPr txBox="1"/>
          <p:nvPr/>
        </p:nvSpPr>
        <p:spPr>
          <a:xfrm>
            <a:off x="10326532" y="6349511"/>
            <a:ext cx="1713893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20/11/2024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3862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FF51528-1B32-CE1F-4308-28BF546BCF30}"/>
              </a:ext>
            </a:extLst>
          </p:cNvPr>
          <p:cNvSpPr/>
          <p:nvPr/>
        </p:nvSpPr>
        <p:spPr>
          <a:xfrm>
            <a:off x="134048" y="143528"/>
            <a:ext cx="3700533" cy="41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Problem of interest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1E79F3A-E985-B1EB-E967-A98ED7E0BE54}"/>
              </a:ext>
            </a:extLst>
          </p:cNvPr>
          <p:cNvSpPr txBox="1"/>
          <p:nvPr/>
        </p:nvSpPr>
        <p:spPr>
          <a:xfrm>
            <a:off x="134048" y="810052"/>
            <a:ext cx="998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Study the dynamics of the coupled kicked top from the perspective of an open quantum system</a:t>
            </a:r>
          </a:p>
        </p:txBody>
      </p:sp>
      <p:pic>
        <p:nvPicPr>
          <p:cNvPr id="28" name="Picture 27" descr="\documentclass{article}&#10;\usepackage{amsmath, amsfonts, amssymb, xcolor}&#10;\pagestyle{empty}&#10;\begin{document}&#10;&#10;\begin{equation}&#10;\hat{H}(t) = \hat{H}_{QKT_{1}}(t) + \hat{H}_{QKT_{2}}(t) + \hat{H}_{I}(t) &#10;\end{equation}&#10;&#10;&#10;&#10;\end{document}" title="IguanaTex Bitmap Display">
            <a:extLst>
              <a:ext uri="{FF2B5EF4-FFF2-40B4-BE49-F238E27FC236}">
                <a16:creationId xmlns:a16="http://schemas.microsoft.com/office/drawing/2014/main" id="{75B1A902-02A6-FAF1-AAD0-DE5DAF7E71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1" y="1908214"/>
            <a:ext cx="8988120" cy="435594"/>
          </a:xfrm>
          <a:prstGeom prst="rect">
            <a:avLst/>
          </a:prstGeom>
        </p:spPr>
      </p:pic>
      <p:pic>
        <p:nvPicPr>
          <p:cNvPr id="21" name="Picture 20" descr="\documentclass{article}&#10;\usepackage{amsmath, amsfonts, amssymb, xcolor}&#10;\pagestyle{empty}&#10;\begin{document}&#10;&#10;\begin{equation*}&#10;\hat{H}_{QKT_{i}} = \alpha\hat{J}_{z_{i}} + \dfrac{k}{2J}\hat{J}_{x_{i}}^{2}\sum_{n}\delta(t-n\tau)&#10;\end{equation*}&#10;&#10;&#10;\end{document}" title="IguanaTex Bitmap Display">
            <a:extLst>
              <a:ext uri="{FF2B5EF4-FFF2-40B4-BE49-F238E27FC236}">
                <a16:creationId xmlns:a16="http://schemas.microsoft.com/office/drawing/2014/main" id="{AB399677-B173-EE20-67A8-A650F6639C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62" y="3012299"/>
            <a:ext cx="5256982" cy="833401"/>
          </a:xfrm>
          <a:prstGeom prst="rect">
            <a:avLst/>
          </a:prstGeom>
        </p:spPr>
      </p:pic>
      <p:pic>
        <p:nvPicPr>
          <p:cNvPr id="17" name="Picture 16" descr="\documentclass{article}&#10;\usepackage{amsmath, amsfonts, amssymb, xcolor}&#10;\pagestyle{empty}&#10;\begin{document}&#10;&#10;\begin{equation*}&#10;\hat{H}_{I} = \gamma\hat{J}_{z_{1}}\hat{J}_{z_{2}}\sum_{n}\delta(t-n\tau)&#10;\end{equation*}&#10;&#10;&#10;\end{document}" title="IguanaTex Bitmap Display">
            <a:extLst>
              <a:ext uri="{FF2B5EF4-FFF2-40B4-BE49-F238E27FC236}">
                <a16:creationId xmlns:a16="http://schemas.microsoft.com/office/drawing/2014/main" id="{49166F38-C42E-39D6-A50E-435B22532A1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62" y="4016673"/>
            <a:ext cx="3767753" cy="685759"/>
          </a:xfrm>
          <a:prstGeom prst="rect">
            <a:avLst/>
          </a:prstGeom>
        </p:spPr>
      </p:pic>
      <p:pic>
        <p:nvPicPr>
          <p:cNvPr id="42" name="Picture 41" descr="\documentclass{article}&#10;\usepackage{amsmath, amsfonts, amssymb, xcolor}&#10;\pagestyle{empty}&#10;\begin{document}&#10;&#10;\begin{equation}&#10;\hat{F}(t) = \hat{F_{I}}(\hat{F_{1}}\otimes\hat{F_{2}})&#10;\setcounter{equation}{2}&#10;\end{equation}&#10;&#10;&#10;\end{document}" title="IguanaTex Bitmap Display">
            <a:extLst>
              <a:ext uri="{FF2B5EF4-FFF2-40B4-BE49-F238E27FC236}">
                <a16:creationId xmlns:a16="http://schemas.microsoft.com/office/drawing/2014/main" id="{D69DA3E5-6A99-4F01-C743-C48CEB3B92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1" y="5246978"/>
            <a:ext cx="8988123" cy="50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8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22BB7-0EC2-AC4A-EA0E-D3BA3998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 1">
            <a:extLst>
              <a:ext uri="{FF2B5EF4-FFF2-40B4-BE49-F238E27FC236}">
                <a16:creationId xmlns:a16="http://schemas.microsoft.com/office/drawing/2014/main" id="{96E1C9B6-7004-7963-D21B-BEF0A32B726A}"/>
              </a:ext>
            </a:extLst>
          </p:cNvPr>
          <p:cNvSpPr/>
          <p:nvPr/>
        </p:nvSpPr>
        <p:spPr>
          <a:xfrm>
            <a:off x="416226" y="166119"/>
            <a:ext cx="3700533" cy="41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Problem of interest</a:t>
            </a:r>
          </a:p>
        </p:txBody>
      </p:sp>
      <p:pic>
        <p:nvPicPr>
          <p:cNvPr id="32" name="Picture 31" descr="\documentclass{article}&#10;\usepackage{amsmath, amsfonts, amssymb, xcolor}&#10;\pagestyle{empty}&#10;\begin{document}&#10;&#10;\begin{equation}&#10;\hat{F}(t) = \hat{F_{I}}(\hat{F_{1}}\otimes\hat{F_{2}})&#10;\setcounter{equation}{2}&#10;\end{equation}&#10;&#10;&#10;\end{document}" title="IguanaTex Bitmap Display">
            <a:extLst>
              <a:ext uri="{FF2B5EF4-FFF2-40B4-BE49-F238E27FC236}">
                <a16:creationId xmlns:a16="http://schemas.microsoft.com/office/drawing/2014/main" id="{547A08F0-B68A-00CC-16CA-80F97B0808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51" y="1668034"/>
            <a:ext cx="8988120" cy="503841"/>
          </a:xfrm>
          <a:prstGeom prst="rect">
            <a:avLst/>
          </a:prstGeom>
        </p:spPr>
      </p:pic>
      <p:sp>
        <p:nvSpPr>
          <p:cNvPr id="5" name="CuadroTexto 11 1">
            <a:extLst>
              <a:ext uri="{FF2B5EF4-FFF2-40B4-BE49-F238E27FC236}">
                <a16:creationId xmlns:a16="http://schemas.microsoft.com/office/drawing/2014/main" id="{28180331-2B61-33E3-6E18-4A7E9D22C260}"/>
              </a:ext>
            </a:extLst>
          </p:cNvPr>
          <p:cNvSpPr txBox="1"/>
          <p:nvPr/>
        </p:nvSpPr>
        <p:spPr>
          <a:xfrm>
            <a:off x="380396" y="927270"/>
            <a:ext cx="998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With the total Floquet operator defined, we are interested in studying two things</a:t>
            </a:r>
          </a:p>
        </p:txBody>
      </p:sp>
      <p:sp>
        <p:nvSpPr>
          <p:cNvPr id="6" name="Rectángulo 2 2">
            <a:extLst>
              <a:ext uri="{FF2B5EF4-FFF2-40B4-BE49-F238E27FC236}">
                <a16:creationId xmlns:a16="http://schemas.microsoft.com/office/drawing/2014/main" id="{A605024B-E000-F10F-7FB8-24CB54B3A86E}"/>
              </a:ext>
            </a:extLst>
          </p:cNvPr>
          <p:cNvSpPr/>
          <p:nvPr/>
        </p:nvSpPr>
        <p:spPr>
          <a:xfrm>
            <a:off x="416226" y="2799302"/>
            <a:ext cx="4824368" cy="744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Fractal properties of </a:t>
            </a:r>
            <a:r>
              <a:rPr lang="en-US" sz="2400" b="1" i="1" u="sng" dirty="0">
                <a:solidFill>
                  <a:schemeClr val="bg1"/>
                </a:solidFill>
              </a:rPr>
              <a:t>coupled</a:t>
            </a:r>
            <a:r>
              <a:rPr lang="en-US" sz="2400" b="1" dirty="0">
                <a:solidFill>
                  <a:schemeClr val="bg1"/>
                </a:solidFill>
              </a:rPr>
              <a:t> spin coherent states</a:t>
            </a:r>
          </a:p>
        </p:txBody>
      </p:sp>
      <p:sp>
        <p:nvSpPr>
          <p:cNvPr id="7" name="Rectángulo 2 3">
            <a:extLst>
              <a:ext uri="{FF2B5EF4-FFF2-40B4-BE49-F238E27FC236}">
                <a16:creationId xmlns:a16="http://schemas.microsoft.com/office/drawing/2014/main" id="{63D9309A-E499-6B82-5771-59AB8AFFB5BE}"/>
              </a:ext>
            </a:extLst>
          </p:cNvPr>
          <p:cNvSpPr/>
          <p:nvPr/>
        </p:nvSpPr>
        <p:spPr>
          <a:xfrm>
            <a:off x="6797837" y="2799302"/>
            <a:ext cx="4048548" cy="5747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Quantum dynamical map</a:t>
            </a:r>
          </a:p>
        </p:txBody>
      </p:sp>
      <p:pic>
        <p:nvPicPr>
          <p:cNvPr id="14" name="Picture 13" descr="\documentclass{article}&#10;\usepackage{amsmath, amsfonts, amssymb, xcolor}&#10;\pagestyle{empty}&#10;\begin{document}&#10;&#10;\begin{equation*}&#10;|Z(Q,P)\rangle = |z(q_{1},p_{1})\rangle \otimes |z(q_{2},p_{2})\rangle&#10;\end{equation*}&#10;&#10;\end{document}" title="IguanaTex Bitmap Display">
            <a:extLst>
              <a:ext uri="{FF2B5EF4-FFF2-40B4-BE49-F238E27FC236}">
                <a16:creationId xmlns:a16="http://schemas.microsoft.com/office/drawing/2014/main" id="{068520ED-199D-80A1-C4CE-88C491572C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015934"/>
            <a:ext cx="4415223" cy="295291"/>
          </a:xfrm>
          <a:prstGeom prst="rect">
            <a:avLst/>
          </a:prstGeom>
        </p:spPr>
      </p:pic>
      <p:pic>
        <p:nvPicPr>
          <p:cNvPr id="11" name="Picture 10" descr="\documentclass{article}&#10;\usepackage{amsmath, amsfonts, amssymb, xcolor}&#10;\pagestyle{empty}&#10;\begin{document}&#10;&#10;\begin{equation*}&#10;\text{IPR}_{q}(N) = \sum_{i=1}^{N}|\langle E_{i}|Z(Q,P) \rangle|^{2q}&#10;\end{equation*}&#10;&#10;\end{document}" title="IguanaTex Bitmap Display">
            <a:extLst>
              <a:ext uri="{FF2B5EF4-FFF2-40B4-BE49-F238E27FC236}">
                <a16:creationId xmlns:a16="http://schemas.microsoft.com/office/drawing/2014/main" id="{2B9F2820-7953-00A7-28DA-5D639774544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16" y="4582251"/>
            <a:ext cx="4077116" cy="859836"/>
          </a:xfrm>
          <a:prstGeom prst="rect">
            <a:avLst/>
          </a:prstGeom>
        </p:spPr>
      </p:pic>
      <p:pic>
        <p:nvPicPr>
          <p:cNvPr id="34" name="Picture 33" descr="\documentclass{article}&#10;\usepackage{amsmath, amsfonts, amssymb, xcolor}&#10;\pagestyle{empty}&#10;\begin{document}&#10;&#10;\begin{equation*}&#10;\hat{\rho}_{1}(t) = Tr_{2}\{ \hat{F}(t)\hat{\rho}_{1}\otimes\hat{\rho}_{2}\hat{F}^{\dag}(t) \} \equiv \mathcal{E}(\hat{\rho}_{1}(0))&#10;\end{equation*}&#10;&#10;\end{document}" title="IguanaTex Bitmap Display">
            <a:extLst>
              <a:ext uri="{FF2B5EF4-FFF2-40B4-BE49-F238E27FC236}">
                <a16:creationId xmlns:a16="http://schemas.microsoft.com/office/drawing/2014/main" id="{2DFFE3EC-0444-C43B-C731-0999903BA76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015934"/>
            <a:ext cx="5633884" cy="368555"/>
          </a:xfrm>
          <a:prstGeom prst="rect">
            <a:avLst/>
          </a:prstGeom>
        </p:spPr>
      </p:pic>
      <p:pic>
        <p:nvPicPr>
          <p:cNvPr id="44" name="Picture 43" descr="\documentclass{article}&#10;\usepackage{amsmath, amsfonts, amssymb, xcolor}&#10;\pagestyle{empty}&#10;\begin{document}&#10;&#10;\begin{equation*}&#10;\hat{\mathcal{E}}(t)|\hat{\rho}_{1}(0)\rangle = |\hat{\rho}_{1}(t)\rangle&#10;\end{equation*}&#10;&#10;\end{document}" title="IguanaTex Bitmap Display">
            <a:extLst>
              <a:ext uri="{FF2B5EF4-FFF2-40B4-BE49-F238E27FC236}">
                <a16:creationId xmlns:a16="http://schemas.microsoft.com/office/drawing/2014/main" id="{9BF85224-2346-3043-19E1-A2A478D90FD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918" y="5218133"/>
            <a:ext cx="2836845" cy="393402"/>
          </a:xfrm>
          <a:prstGeom prst="rect">
            <a:avLst/>
          </a:prstGeom>
        </p:spPr>
      </p:pic>
      <p:sp>
        <p:nvSpPr>
          <p:cNvPr id="39" name="CuadroTexto 11 2">
            <a:extLst>
              <a:ext uri="{FF2B5EF4-FFF2-40B4-BE49-F238E27FC236}">
                <a16:creationId xmlns:a16="http://schemas.microsoft.com/office/drawing/2014/main" id="{1502BAAC-E1C8-0B66-EA74-496128FE31E1}"/>
              </a:ext>
            </a:extLst>
          </p:cNvPr>
          <p:cNvSpPr txBox="1"/>
          <p:nvPr/>
        </p:nvSpPr>
        <p:spPr>
          <a:xfrm>
            <a:off x="6096000" y="4655515"/>
            <a:ext cx="2456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Vectorized form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474A50-AA40-D9F6-004A-444C2AFF140F}"/>
              </a:ext>
            </a:extLst>
          </p:cNvPr>
          <p:cNvCxnSpPr>
            <a:cxnSpLocks/>
          </p:cNvCxnSpPr>
          <p:nvPr/>
        </p:nvCxnSpPr>
        <p:spPr>
          <a:xfrm>
            <a:off x="5663381" y="2723535"/>
            <a:ext cx="0" cy="3881004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21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D5C32-8E04-0374-AD1A-6E53D69D5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99" y="220413"/>
            <a:ext cx="7691775" cy="1919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DEE548-3909-E434-2725-DB4A5F3455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558"/>
          <a:stretch/>
        </p:blipFill>
        <p:spPr>
          <a:xfrm>
            <a:off x="742827" y="2275790"/>
            <a:ext cx="4747703" cy="13281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DB27EB-5FD4-ED9F-E707-1544A0571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8504" y="3721108"/>
            <a:ext cx="2920412" cy="2953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ADE554-D264-FAD1-8AE9-021DEB7A90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023"/>
          <a:stretch/>
        </p:blipFill>
        <p:spPr>
          <a:xfrm>
            <a:off x="7149561" y="2939845"/>
            <a:ext cx="4747703" cy="3734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A078AF-D60D-88FA-FED3-4F26ADFDD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2363" y="1783990"/>
            <a:ext cx="3087081" cy="9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3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7D5AF3-8ED1-5376-03EE-D5B85336E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759" y="5154803"/>
            <a:ext cx="8936674" cy="15470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335621-B415-3EA3-947C-263636A26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014" y="2307298"/>
            <a:ext cx="8169452" cy="2547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957C4-9216-55F4-DA1D-8E6CA89A9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612" y="0"/>
            <a:ext cx="8478969" cy="23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301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3172.103"/>
  <p:tag name="LATEXADDIN" val="\documentclass{article}&#10;\usepackage{amsmath, amsfonts, amssymb, xcolor}&#10;\pagestyle{empty}&#10;\begin{document}&#10;&#10;\begin{equation}&#10;\hat{H}(t) = \hat{H}_{QKT_{1}}(t) + \hat{H}_{QKT_{2}}(t) + \hat{H}_{I}(t) &#10;\end{equation}&#10;&#10;&#10;&#10;\end{document}"/>
  <p:tag name="IGUANATEXSIZE" val="20"/>
  <p:tag name="IGUANATEXCURSOR" val="213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4.2107"/>
  <p:tag name="ORIGINALWIDTH" val="1982.002"/>
  <p:tag name="LATEXADDIN" val="\documentclass{article}&#10;\usepackage{amsmath, amsfonts, amssymb, xcolor}&#10;\pagestyle{empty}&#10;\begin{document}&#10;&#10;\begin{equation*}&#10;\hat{H}_{QKT_{i}} = \alpha\hat{J}_{z_{i}} + \dfrac{k}{2J}\hat{J}_{x_{i}}^{2}\sum_{n}\delta(t-n\tau)&#10;\end{equation*}&#10;&#10;&#10;\end{document}"/>
  <p:tag name="IGUANATEXSIZE" val="20"/>
  <p:tag name="IGUANATEXCURSOR" val="141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442.07"/>
  <p:tag name="LATEXADDIN" val="\documentclass{article}&#10;\usepackage{amsmath, amsfonts, amssymb, xcolor}&#10;\pagestyle{empty}&#10;\begin{document}&#10;&#10;\begin{equation*}&#10;\hat{H}_{I} = \gamma\hat{J}_{z_{1}}\hat{J}_{z_{2}}\sum_{n}\delta(t-n\tau)&#10;\end{equation*}&#10;&#10;&#10;\end{document}"/>
  <p:tag name="IGUANATEXSIZE" val="20"/>
  <p:tag name="IGUANATEXCURSOR" val="198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62.167"/>
  <p:tag name="LATEXADDIN" val="\documentclass{article}&#10;\usepackage{amsmath, amsfonts, amssymb, xcolor}&#10;\pagestyle{empty}&#10;\begin{document}&#10;&#10;\begin{equation}&#10;\hat{F}(t) = \hat{F_{I}}(\hat{F_{1}}\otimes\hat{F_{2}})&#10;\setcounter{equation}{2}&#10;\end{equation}&#10;&#10;&#10;\end{document}"/>
  <p:tag name="IGUANATEXSIZE" val="20"/>
  <p:tag name="IGUANATEXCURSOR" val="149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62.167"/>
  <p:tag name="LATEXADDIN" val="\documentclass{article}&#10;\usepackage{amsmath, amsfonts, amssymb, xcolor}&#10;\pagestyle{empty}&#10;\begin{document}&#10;&#10;\begin{equation}&#10;\hat{F}(t) = \hat{F_{I}}(\hat{F_{1}}\otimes\hat{F_{2}})&#10;\setcounter{equation}{2}&#10;\end{equation}&#10;&#10;&#10;\end{document}"/>
  <p:tag name="IGUANATEXSIZE" val="20"/>
  <p:tag name="IGUANATEXCURSOR" val="204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872.516"/>
  <p:tag name="LATEXADDIN" val="\documentclass{article}&#10;\usepackage{amsmath, amsfonts, amssymb, xcolor}&#10;\pagestyle{empty}&#10;\begin{document}&#10;&#10;\begin{equation*}&#10;|Z(Q,P)\rangle = |z(q_{1},p_{1})\rangle \otimes |z(q_{2},p_{2})\rangle&#10;\end{equation*}&#10;&#10;\end{document}"/>
  <p:tag name="IGUANATEXSIZE" val="20"/>
  <p:tag name="IGUANATEXCURSOR" val="184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9547"/>
  <p:tag name="ORIGINALWIDTH" val="1721.035"/>
  <p:tag name="LATEXADDIN" val="\documentclass{article}&#10;\usepackage{amsmath, amsfonts, amssymb, xcolor}&#10;\pagestyle{empty}&#10;\begin{document}&#10;&#10;\begin{equation*}&#10;\text{IPR}_{q}(N) = \sum_{i=1}^{N}|\langle E_{i}|Z(Q,P) \rangle|^{2q}&#10;\end{equation*}&#10;&#10;\end{document}"/>
  <p:tag name="IGUANATEXSIZE" val="20"/>
  <p:tag name="IGUANATEXCURSOR" val="177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281.215"/>
  <p:tag name="LATEXADDIN" val="\documentclass{article}&#10;\usepackage{amsmath, amsfonts, amssymb, xcolor}&#10;\pagestyle{empty}&#10;\begin{document}&#10;&#10;\begin{equation*}&#10;\hat{\rho}_{1}(t) = Tr_{2}\{ \hat{F}(t)\hat{\rho}_{1}\otimes\hat{\rho}_{2}\hat{F}^{\dag}(t) \} \equiv \mathcal{E}(\hat{\rho}_{1}(0))&#10;\end{equation*}&#10;&#10;\end{document}"/>
  <p:tag name="IGUANATEXSIZE" val="20"/>
  <p:tag name="IGUANATEXCURSOR" val="227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076.115"/>
  <p:tag name="LATEXADDIN" val="\documentclass{article}&#10;\usepackage{amsmath, amsfonts, amssymb, xcolor}&#10;\pagestyle{empty}&#10;\begin{document}&#10;&#10;\begin{equation*}&#10;\hat{\mathcal{E}}(t)|\hat{\rho}_{1}(0)\rangle = |\hat{\rho}_{1}(t)\rangle&#10;\end{equation*}&#10;&#10;\end{document}"/>
  <p:tag name="IGUANATEXSIZE" val="20"/>
  <p:tag name="IGUANATEXCURSOR" val="145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24236</TotalTime>
  <Words>73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Sala de reuniones 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de Jesús González Martínez</dc:creator>
  <cp:lastModifiedBy>Miguel de Jesús González Martínez</cp:lastModifiedBy>
  <cp:revision>1476</cp:revision>
  <dcterms:created xsi:type="dcterms:W3CDTF">2022-01-19T19:33:39Z</dcterms:created>
  <dcterms:modified xsi:type="dcterms:W3CDTF">2024-11-20T02:29:26Z</dcterms:modified>
</cp:coreProperties>
</file>