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1"/>
  </p:notesMasterIdLst>
  <p:sldIdLst>
    <p:sldId id="258" r:id="rId2"/>
    <p:sldId id="423" r:id="rId3"/>
    <p:sldId id="424" r:id="rId4"/>
    <p:sldId id="425" r:id="rId5"/>
    <p:sldId id="426" r:id="rId6"/>
    <p:sldId id="428" r:id="rId7"/>
    <p:sldId id="429" r:id="rId8"/>
    <p:sldId id="430" r:id="rId9"/>
    <p:sldId id="42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A2BA7EB9-2589-4807-9B1E-80891ACE788F}">
          <p14:sldIdLst>
            <p14:sldId id="258"/>
            <p14:sldId id="423"/>
            <p14:sldId id="424"/>
            <p14:sldId id="425"/>
            <p14:sldId id="426"/>
            <p14:sldId id="428"/>
            <p14:sldId id="429"/>
            <p14:sldId id="430"/>
            <p14:sldId id="4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 de Jesús González Martínez" initials="MdJGM" lastIdx="1" clrIdx="0">
    <p:extLst>
      <p:ext uri="{19B8F6BF-5375-455C-9EA6-DF929625EA0E}">
        <p15:presenceInfo xmlns:p15="http://schemas.microsoft.com/office/powerpoint/2012/main" userId="2a1e5bd6baa06e6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29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18D514-9C74-4E08-BCAA-89D7073C05FF}" v="23" dt="2022-01-20T16:45:57.8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88" autoAdjust="0"/>
    <p:restoredTop sz="94660"/>
  </p:normalViewPr>
  <p:slideViewPr>
    <p:cSldViewPr snapToGrid="0">
      <p:cViewPr varScale="1">
        <p:scale>
          <a:sx n="78" d="100"/>
          <a:sy n="78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de Jesús González Martínez" userId="2a1e5bd6baa06e6e" providerId="LiveId" clId="{FF18D514-9C74-4E08-BCAA-89D7073C05FF}"/>
    <pc:docChg chg="undo custSel addSld delSld modSld">
      <pc:chgData name="Miguel de Jesús González Martínez" userId="2a1e5bd6baa06e6e" providerId="LiveId" clId="{FF18D514-9C74-4E08-BCAA-89D7073C05FF}" dt="2022-01-20T16:46:56.083" v="731" actId="6549"/>
      <pc:docMkLst>
        <pc:docMk/>
      </pc:docMkLst>
      <pc:sldChg chg="modSp del mod">
        <pc:chgData name="Miguel de Jesús González Martínez" userId="2a1e5bd6baa06e6e" providerId="LiveId" clId="{FF18D514-9C74-4E08-BCAA-89D7073C05FF}" dt="2022-01-20T15:23:54.028" v="26" actId="47"/>
        <pc:sldMkLst>
          <pc:docMk/>
          <pc:sldMk cId="1591264847" sldId="256"/>
        </pc:sldMkLst>
        <pc:spChg chg="mod">
          <ac:chgData name="Miguel de Jesús González Martínez" userId="2a1e5bd6baa06e6e" providerId="LiveId" clId="{FF18D514-9C74-4E08-BCAA-89D7073C05FF}" dt="2022-01-20T15:21:31.918" v="3" actId="207"/>
          <ac:spMkLst>
            <pc:docMk/>
            <pc:sldMk cId="1591264847" sldId="256"/>
            <ac:spMk id="6" creationId="{074D37B1-CCFD-4E7C-A0B5-8D34DB9A03E6}"/>
          </ac:spMkLst>
        </pc:spChg>
        <pc:spChg chg="mod">
          <ac:chgData name="Miguel de Jesús González Martínez" userId="2a1e5bd6baa06e6e" providerId="LiveId" clId="{FF18D514-9C74-4E08-BCAA-89D7073C05FF}" dt="2022-01-20T15:21:43.325" v="5" actId="207"/>
          <ac:spMkLst>
            <pc:docMk/>
            <pc:sldMk cId="1591264847" sldId="256"/>
            <ac:spMk id="69" creationId="{187D215C-B0E2-4F32-9CCC-958A6C925551}"/>
          </ac:spMkLst>
        </pc:spChg>
        <pc:spChg chg="mod">
          <ac:chgData name="Miguel de Jesús González Martínez" userId="2a1e5bd6baa06e6e" providerId="LiveId" clId="{FF18D514-9C74-4E08-BCAA-89D7073C05FF}" dt="2022-01-20T15:22:47.738" v="12" actId="1076"/>
          <ac:spMkLst>
            <pc:docMk/>
            <pc:sldMk cId="1591264847" sldId="256"/>
            <ac:spMk id="70" creationId="{7E1C9452-A854-46F5-87EE-6F2963C3D4E0}"/>
          </ac:spMkLst>
        </pc:spChg>
      </pc:sldChg>
      <pc:sldChg chg="addSp delSp modSp new del mod setBg modClrScheme chgLayout">
        <pc:chgData name="Miguel de Jesús González Martínez" userId="2a1e5bd6baa06e6e" providerId="LiveId" clId="{FF18D514-9C74-4E08-BCAA-89D7073C05FF}" dt="2022-01-20T15:23:21.394" v="22" actId="47"/>
        <pc:sldMkLst>
          <pc:docMk/>
          <pc:sldMk cId="58525480" sldId="257"/>
        </pc:sldMkLst>
        <pc:spChg chg="del mod ord">
          <ac:chgData name="Miguel de Jesús González Martínez" userId="2a1e5bd6baa06e6e" providerId="LiveId" clId="{FF18D514-9C74-4E08-BCAA-89D7073C05FF}" dt="2022-01-20T15:21:14.073" v="2" actId="700"/>
          <ac:spMkLst>
            <pc:docMk/>
            <pc:sldMk cId="58525480" sldId="257"/>
            <ac:spMk id="2" creationId="{8A612C4D-4DDA-4954-B015-EC88148C02E8}"/>
          </ac:spMkLst>
        </pc:spChg>
        <pc:spChg chg="add del mod ord">
          <ac:chgData name="Miguel de Jesús González Martínez" userId="2a1e5bd6baa06e6e" providerId="LiveId" clId="{FF18D514-9C74-4E08-BCAA-89D7073C05FF}" dt="2022-01-20T15:22:23.533" v="9" actId="478"/>
          <ac:spMkLst>
            <pc:docMk/>
            <pc:sldMk cId="58525480" sldId="257"/>
            <ac:spMk id="3" creationId="{FB7A66E8-2921-4F66-ADEA-58B7F3FE7579}"/>
          </ac:spMkLst>
        </pc:spChg>
        <pc:spChg chg="add del mod ord">
          <ac:chgData name="Miguel de Jesús González Martínez" userId="2a1e5bd6baa06e6e" providerId="LiveId" clId="{FF18D514-9C74-4E08-BCAA-89D7073C05FF}" dt="2022-01-20T15:22:22.355" v="8" actId="478"/>
          <ac:spMkLst>
            <pc:docMk/>
            <pc:sldMk cId="58525480" sldId="257"/>
            <ac:spMk id="4" creationId="{FE522B03-7B0A-42CF-8F90-22D7A875B2D6}"/>
          </ac:spMkLst>
        </pc:spChg>
        <pc:spChg chg="add del mod">
          <ac:chgData name="Miguel de Jesús González Martínez" userId="2a1e5bd6baa06e6e" providerId="LiveId" clId="{FF18D514-9C74-4E08-BCAA-89D7073C05FF}" dt="2022-01-20T15:22:13.396" v="7" actId="26606"/>
          <ac:spMkLst>
            <pc:docMk/>
            <pc:sldMk cId="58525480" sldId="257"/>
            <ac:spMk id="5" creationId="{63042AF2-EBBC-418A-853F-0B917ECDC6FF}"/>
          </ac:spMkLst>
        </pc:spChg>
        <pc:spChg chg="add del mod">
          <ac:chgData name="Miguel de Jesús González Martínez" userId="2a1e5bd6baa06e6e" providerId="LiveId" clId="{FF18D514-9C74-4E08-BCAA-89D7073C05FF}" dt="2022-01-20T15:22:25.336" v="10" actId="478"/>
          <ac:spMkLst>
            <pc:docMk/>
            <pc:sldMk cId="58525480" sldId="257"/>
            <ac:spMk id="7" creationId="{A54988E1-8D89-4D81-AD1D-9CB9843D38B6}"/>
          </ac:spMkLst>
        </pc:spChg>
        <pc:spChg chg="add del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36" creationId="{62704ED4-17AD-4155-82BF-349125232CE9}"/>
          </ac:spMkLst>
        </pc:spChg>
        <pc:spChg chg="add del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59" creationId="{E4BAAF5C-577F-43DB-8ACD-EDAB5A54E6C0}"/>
          </ac:spMkLst>
        </pc:spChg>
        <pc:spChg chg="add del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61" creationId="{78B6E08A-861F-4A1A-BCF0-69429C5A281C}"/>
          </ac:spMkLst>
        </pc:spChg>
        <pc:spChg chg="add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92" creationId="{62704ED4-17AD-4155-82BF-349125232CE9}"/>
          </ac:spMkLst>
        </pc:spChg>
        <pc:spChg chg="add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115" creationId="{E4BAAF5C-577F-43DB-8ACD-EDAB5A54E6C0}"/>
          </ac:spMkLst>
        </pc:spChg>
        <pc:spChg chg="add">
          <ac:chgData name="Miguel de Jesús González Martínez" userId="2a1e5bd6baa06e6e" providerId="LiveId" clId="{FF18D514-9C74-4E08-BCAA-89D7073C05FF}" dt="2022-01-20T15:22:41.260" v="11" actId="26606"/>
          <ac:spMkLst>
            <pc:docMk/>
            <pc:sldMk cId="58525480" sldId="257"/>
            <ac:spMk id="117" creationId="{78B6E08A-861F-4A1A-BCF0-69429C5A281C}"/>
          </ac:spMkLst>
        </pc:spChg>
        <pc:grpChg chg="add del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10" creationId="{B529E332-1F12-4C15-9CD2-46B47C79757D}"/>
          </ac:grpSpMkLst>
        </pc:grpChg>
        <pc:grpChg chg="add del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31" creationId="{0C40BBA1-E470-44B7-8606-F8BCF6B962A1}"/>
          </ac:grpSpMkLst>
        </pc:grpChg>
        <pc:grpChg chg="add del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38" creationId="{94030ADA-F758-4871-82A9-A900D3A1CF27}"/>
          </ac:grpSpMkLst>
        </pc:grpChg>
        <pc:grpChg chg="add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66" creationId="{B529E332-1F12-4C15-9CD2-46B47C79757D}"/>
          </ac:grpSpMkLst>
        </pc:grpChg>
        <pc:grpChg chg="add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87" creationId="{0C40BBA1-E470-44B7-8606-F8BCF6B962A1}"/>
          </ac:grpSpMkLst>
        </pc:grpChg>
        <pc:grpChg chg="add">
          <ac:chgData name="Miguel de Jesús González Martínez" userId="2a1e5bd6baa06e6e" providerId="LiveId" clId="{FF18D514-9C74-4E08-BCAA-89D7073C05FF}" dt="2022-01-20T15:22:41.260" v="11" actId="26606"/>
          <ac:grpSpMkLst>
            <pc:docMk/>
            <pc:sldMk cId="58525480" sldId="257"/>
            <ac:grpSpMk id="94" creationId="{94030ADA-F758-4871-82A9-A900D3A1CF27}"/>
          </ac:grpSpMkLst>
        </pc:grpChg>
      </pc:sldChg>
      <pc:sldChg chg="del">
        <pc:chgData name="Miguel de Jesús González Martínez" userId="2a1e5bd6baa06e6e" providerId="LiveId" clId="{FF18D514-9C74-4E08-BCAA-89D7073C05FF}" dt="2022-01-20T15:16:12.294" v="0" actId="47"/>
        <pc:sldMkLst>
          <pc:docMk/>
          <pc:sldMk cId="3662268437" sldId="257"/>
        </pc:sldMkLst>
      </pc:sldChg>
      <pc:sldChg chg="addSp delSp modSp new mod setBg">
        <pc:chgData name="Miguel de Jesús González Martínez" userId="2a1e5bd6baa06e6e" providerId="LiveId" clId="{FF18D514-9C74-4E08-BCAA-89D7073C05FF}" dt="2022-01-20T15:36:38.954" v="697" actId="1076"/>
        <pc:sldMkLst>
          <pc:docMk/>
          <pc:sldMk cId="338621579" sldId="258"/>
        </pc:sldMkLst>
        <pc:spChg chg="add del mod">
          <ac:chgData name="Miguel de Jesús González Martínez" userId="2a1e5bd6baa06e6e" providerId="LiveId" clId="{FF18D514-9C74-4E08-BCAA-89D7073C05FF}" dt="2022-01-20T15:23:18.232" v="19" actId="26606"/>
          <ac:spMkLst>
            <pc:docMk/>
            <pc:sldMk cId="338621579" sldId="258"/>
            <ac:spMk id="2" creationId="{CAAF3FEC-2133-4644-879E-17233CDD535B}"/>
          </ac:spMkLst>
        </pc:spChg>
        <pc:spChg chg="add mod">
          <ac:chgData name="Miguel de Jesús González Martínez" userId="2a1e5bd6baa06e6e" providerId="LiveId" clId="{FF18D514-9C74-4E08-BCAA-89D7073C05FF}" dt="2022-01-20T15:27:36.087" v="278" actId="1076"/>
          <ac:spMkLst>
            <pc:docMk/>
            <pc:sldMk cId="338621579" sldId="258"/>
            <ac:spMk id="3" creationId="{CC79AFBF-4BF1-4F24-A781-EABA3BAC5857}"/>
          </ac:spMkLst>
        </pc:spChg>
        <pc:spChg chg="add del">
          <ac:chgData name="Miguel de Jesús González Martínez" userId="2a1e5bd6baa06e6e" providerId="LiveId" clId="{FF18D514-9C74-4E08-BCAA-89D7073C05FF}" dt="2022-01-20T15:23:15.265" v="18" actId="26606"/>
          <ac:spMkLst>
            <pc:docMk/>
            <pc:sldMk cId="338621579" sldId="258"/>
            <ac:spMk id="35" creationId="{D75627FE-0AC5-4349-AC08-45A58BEC9B8C}"/>
          </ac:spMkLst>
        </pc:spChg>
        <pc:spChg chg="add del">
          <ac:chgData name="Miguel de Jesús González Martínez" userId="2a1e5bd6baa06e6e" providerId="LiveId" clId="{FF18D514-9C74-4E08-BCAA-89D7073C05FF}" dt="2022-01-20T15:23:09.828" v="16" actId="26606"/>
          <ac:spMkLst>
            <pc:docMk/>
            <pc:sldMk cId="338621579" sldId="258"/>
            <ac:spMk id="36" creationId="{00620B89-8F76-4FC7-80BF-3B6441CA7ED0}"/>
          </ac:spMkLst>
        </pc:spChg>
        <pc:spChg chg="add del">
          <ac:chgData name="Miguel de Jesús González Martínez" userId="2a1e5bd6baa06e6e" providerId="LiveId" clId="{FF18D514-9C74-4E08-BCAA-89D7073C05FF}" dt="2022-01-20T15:23:15.265" v="18" actId="26606"/>
          <ac:spMkLst>
            <pc:docMk/>
            <pc:sldMk cId="338621579" sldId="258"/>
            <ac:spMk id="60" creationId="{BC2574CF-1D35-4994-87BD-5A3378E1AB34}"/>
          </ac:spMkLst>
        </pc:spChg>
        <pc:spChg chg="add">
          <ac:chgData name="Miguel de Jesús González Martínez" userId="2a1e5bd6baa06e6e" providerId="LiveId" clId="{FF18D514-9C74-4E08-BCAA-89D7073C05FF}" dt="2022-01-20T15:23:18.232" v="19" actId="26606"/>
          <ac:spMkLst>
            <pc:docMk/>
            <pc:sldMk cId="338621579" sldId="258"/>
            <ac:spMk id="64" creationId="{00620B89-8F76-4FC7-80BF-3B6441CA7ED0}"/>
          </ac:spMkLst>
        </pc:spChg>
        <pc:spChg chg="add del">
          <ac:chgData name="Miguel de Jesús González Martínez" userId="2a1e5bd6baa06e6e" providerId="LiveId" clId="{FF18D514-9C74-4E08-BCAA-89D7073C05FF}" dt="2022-01-20T15:23:15.265" v="18" actId="26606"/>
          <ac:spMkLst>
            <pc:docMk/>
            <pc:sldMk cId="338621579" sldId="258"/>
            <ac:spMk id="89" creationId="{CAAF3FEC-2133-4644-879E-17233CDD535B}"/>
          </ac:spMkLst>
        </pc:spChg>
        <pc:spChg chg="add mod">
          <ac:chgData name="Miguel de Jesús González Martínez" userId="2a1e5bd6baa06e6e" providerId="LiveId" clId="{FF18D514-9C74-4E08-BCAA-89D7073C05FF}" dt="2022-01-20T15:26:07.959" v="182" actId="1076"/>
          <ac:spMkLst>
            <pc:docMk/>
            <pc:sldMk cId="338621579" sldId="258"/>
            <ac:spMk id="90" creationId="{55243B30-E863-4AEA-843D-67EE4EB851E4}"/>
          </ac:spMkLst>
        </pc:spChg>
        <pc:spChg chg="add mod">
          <ac:chgData name="Miguel de Jesús González Martínez" userId="2a1e5bd6baa06e6e" providerId="LiveId" clId="{FF18D514-9C74-4E08-BCAA-89D7073C05FF}" dt="2022-01-20T15:27:38.995" v="279" actId="1076"/>
          <ac:spMkLst>
            <pc:docMk/>
            <pc:sldMk cId="338621579" sldId="258"/>
            <ac:spMk id="91" creationId="{9D138FF8-C48E-4EC1-93A8-5FBB7356906D}"/>
          </ac:spMkLst>
        </pc:spChg>
        <pc:spChg chg="add mod">
          <ac:chgData name="Miguel de Jesús González Martínez" userId="2a1e5bd6baa06e6e" providerId="LiveId" clId="{FF18D514-9C74-4E08-BCAA-89D7073C05FF}" dt="2022-01-20T15:36:38.954" v="697" actId="1076"/>
          <ac:spMkLst>
            <pc:docMk/>
            <pc:sldMk cId="338621579" sldId="258"/>
            <ac:spMk id="92" creationId="{0932F624-4E73-4AD3-B59F-06582F2331E1}"/>
          </ac:spMkLst>
        </pc:spChg>
        <pc:spChg chg="add mod">
          <ac:chgData name="Miguel de Jesús González Martínez" userId="2a1e5bd6baa06e6e" providerId="LiveId" clId="{FF18D514-9C74-4E08-BCAA-89D7073C05FF}" dt="2022-01-20T15:27:15.883" v="271" actId="1076"/>
          <ac:spMkLst>
            <pc:docMk/>
            <pc:sldMk cId="338621579" sldId="258"/>
            <ac:spMk id="93" creationId="{6E840E4C-D287-4B2C-93B5-3F7DB1D692BE}"/>
          </ac:spMkLst>
        </pc:spChg>
        <pc:spChg chg="add del mod">
          <ac:chgData name="Miguel de Jesús González Martínez" userId="2a1e5bd6baa06e6e" providerId="LiveId" clId="{FF18D514-9C74-4E08-BCAA-89D7073C05FF}" dt="2022-01-20T15:36:29.003" v="670" actId="478"/>
          <ac:spMkLst>
            <pc:docMk/>
            <pc:sldMk cId="338621579" sldId="258"/>
            <ac:spMk id="94" creationId="{EC7B859D-3D55-4F0C-9882-D514E4021AA0}"/>
          </ac:spMkLst>
        </pc:spChg>
        <pc:grpChg chg="add">
          <ac:chgData name="Miguel de Jesús González Martínez" userId="2a1e5bd6baa06e6e" providerId="LiveId" clId="{FF18D514-9C74-4E08-BCAA-89D7073C05FF}" dt="2022-01-20T15:23:18.232" v="19" actId="26606"/>
          <ac:grpSpMkLst>
            <pc:docMk/>
            <pc:sldMk cId="338621579" sldId="258"/>
            <ac:grpSpMk id="5" creationId="{EB21EA0D-0592-4B68-A1FA-D07CC15AA4BB}"/>
          </ac:grpSpMkLst>
        </pc:grpChg>
        <pc:grpChg chg="add">
          <ac:chgData name="Miguel de Jesús González Martínez" userId="2a1e5bd6baa06e6e" providerId="LiveId" clId="{FF18D514-9C74-4E08-BCAA-89D7073C05FF}" dt="2022-01-20T15:23:18.232" v="19" actId="26606"/>
          <ac:grpSpMkLst>
            <pc:docMk/>
            <pc:sldMk cId="338621579" sldId="258"/>
            <ac:grpSpMk id="6" creationId="{39A99555-AD85-482B-B52D-AEF5E54C572F}"/>
          </ac:grpSpMkLst>
        </pc:grpChg>
        <pc:grpChg chg="add del">
          <ac:chgData name="Miguel de Jesús González Martínez" userId="2a1e5bd6baa06e6e" providerId="LiveId" clId="{FF18D514-9C74-4E08-BCAA-89D7073C05FF}" dt="2022-01-20T15:23:15.265" v="18" actId="26606"/>
          <ac:grpSpMkLst>
            <pc:docMk/>
            <pc:sldMk cId="338621579" sldId="258"/>
            <ac:grpSpMk id="7" creationId="{58D5444C-D133-4651-98D6-333230F79551}"/>
          </ac:grpSpMkLst>
        </pc:grpChg>
        <pc:grpChg chg="add del">
          <ac:chgData name="Miguel de Jesús González Martínez" userId="2a1e5bd6baa06e6e" providerId="LiveId" clId="{FF18D514-9C74-4E08-BCAA-89D7073C05FF}" dt="2022-01-20T15:23:09.828" v="16" actId="26606"/>
          <ac:grpSpMkLst>
            <pc:docMk/>
            <pc:sldMk cId="338621579" sldId="258"/>
            <ac:grpSpMk id="8" creationId="{EB21EA0D-0592-4B68-A1FA-D07CC15AA4BB}"/>
          </ac:grpSpMkLst>
        </pc:grpChg>
        <pc:grpChg chg="add del">
          <ac:chgData name="Miguel de Jesús González Martínez" userId="2a1e5bd6baa06e6e" providerId="LiveId" clId="{FF18D514-9C74-4E08-BCAA-89D7073C05FF}" dt="2022-01-20T15:23:15.265" v="18" actId="26606"/>
          <ac:grpSpMkLst>
            <pc:docMk/>
            <pc:sldMk cId="338621579" sldId="258"/>
            <ac:grpSpMk id="30" creationId="{D8AAC9D3-71E6-4892-8399-6C18E6CA8710}"/>
          </ac:grpSpMkLst>
        </pc:grpChg>
        <pc:grpChg chg="add del">
          <ac:chgData name="Miguel de Jesús González Martínez" userId="2a1e5bd6baa06e6e" providerId="LiveId" clId="{FF18D514-9C74-4E08-BCAA-89D7073C05FF}" dt="2022-01-20T15:23:09.828" v="16" actId="26606"/>
          <ac:grpSpMkLst>
            <pc:docMk/>
            <pc:sldMk cId="338621579" sldId="258"/>
            <ac:grpSpMk id="31" creationId="{39A99555-AD85-482B-B52D-AEF5E54C572F}"/>
          </ac:grpSpMkLst>
        </pc:grpChg>
        <pc:grpChg chg="add del">
          <ac:chgData name="Miguel de Jesús González Martínez" userId="2a1e5bd6baa06e6e" providerId="LiveId" clId="{FF18D514-9C74-4E08-BCAA-89D7073C05FF}" dt="2022-01-20T15:23:15.265" v="18" actId="26606"/>
          <ac:grpSpMkLst>
            <pc:docMk/>
            <pc:sldMk cId="338621579" sldId="258"/>
            <ac:grpSpMk id="37" creationId="{F87AAF7B-2090-475D-9C3E-FDC03DD87A88}"/>
          </ac:grpSpMkLst>
        </pc:grpChg>
        <pc:grpChg chg="add del">
          <ac:chgData name="Miguel de Jesús González Martínez" userId="2a1e5bd6baa06e6e" providerId="LiveId" clId="{FF18D514-9C74-4E08-BCAA-89D7073C05FF}" dt="2022-01-20T15:23:09.828" v="16" actId="26606"/>
          <ac:grpSpMkLst>
            <pc:docMk/>
            <pc:sldMk cId="338621579" sldId="258"/>
            <ac:grpSpMk id="38" creationId="{5D4A0362-52E6-4A64-8A77-FD869FB269D2}"/>
          </ac:grpSpMkLst>
        </pc:grpChg>
        <pc:grpChg chg="add del">
          <ac:chgData name="Miguel de Jesús González Martínez" userId="2a1e5bd6baa06e6e" providerId="LiveId" clId="{FF18D514-9C74-4E08-BCAA-89D7073C05FF}" dt="2022-01-20T15:23:09.828" v="16" actId="26606"/>
          <ac:grpSpMkLst>
            <pc:docMk/>
            <pc:sldMk cId="338621579" sldId="258"/>
            <ac:grpSpMk id="61" creationId="{C74EAD3D-866F-4906-88C5-ED9D4F6077EB}"/>
          </ac:grpSpMkLst>
        </pc:grpChg>
        <pc:grpChg chg="add">
          <ac:chgData name="Miguel de Jesús González Martínez" userId="2a1e5bd6baa06e6e" providerId="LiveId" clId="{FF18D514-9C74-4E08-BCAA-89D7073C05FF}" dt="2022-01-20T15:23:18.232" v="19" actId="26606"/>
          <ac:grpSpMkLst>
            <pc:docMk/>
            <pc:sldMk cId="338621579" sldId="258"/>
            <ac:grpSpMk id="65" creationId="{5D4A0362-52E6-4A64-8A77-FD869FB269D2}"/>
          </ac:grpSpMkLst>
        </pc:grpChg>
        <pc:grpChg chg="add">
          <ac:chgData name="Miguel de Jesús González Martínez" userId="2a1e5bd6baa06e6e" providerId="LiveId" clId="{FF18D514-9C74-4E08-BCAA-89D7073C05FF}" dt="2022-01-20T15:23:18.232" v="19" actId="26606"/>
          <ac:grpSpMkLst>
            <pc:docMk/>
            <pc:sldMk cId="338621579" sldId="258"/>
            <ac:grpSpMk id="66" creationId="{C74EAD3D-866F-4906-88C5-ED9D4F6077EB}"/>
          </ac:grpSpMkLst>
        </pc:grpChg>
        <pc:graphicFrameChg chg="add del">
          <ac:chgData name="Miguel de Jesús González Martínez" userId="2a1e5bd6baa06e6e" providerId="LiveId" clId="{FF18D514-9C74-4E08-BCAA-89D7073C05FF}" dt="2022-01-20T15:23:09.828" v="16" actId="26606"/>
          <ac:graphicFrameMkLst>
            <pc:docMk/>
            <pc:sldMk cId="338621579" sldId="258"/>
            <ac:graphicFrameMk id="4" creationId="{D6839813-1957-423D-813B-8808D968E861}"/>
          </ac:graphicFrameMkLst>
        </pc:graphicFrameChg>
        <pc:graphicFrameChg chg="add del">
          <ac:chgData name="Miguel de Jesús González Martínez" userId="2a1e5bd6baa06e6e" providerId="LiveId" clId="{FF18D514-9C74-4E08-BCAA-89D7073C05FF}" dt="2022-01-20T15:24:20.687" v="30" actId="478"/>
          <ac:graphicFrameMkLst>
            <pc:docMk/>
            <pc:sldMk cId="338621579" sldId="258"/>
            <ac:graphicFrameMk id="68" creationId="{D6839813-1957-423D-813B-8808D968E861}"/>
          </ac:graphicFrameMkLst>
        </pc:graphicFrameChg>
        <pc:cxnChg chg="add del">
          <ac:chgData name="Miguel de Jesús González Martínez" userId="2a1e5bd6baa06e6e" providerId="LiveId" clId="{FF18D514-9C74-4E08-BCAA-89D7073C05FF}" dt="2022-01-20T15:23:15.265" v="18" actId="26606"/>
          <ac:cxnSpMkLst>
            <pc:docMk/>
            <pc:sldMk cId="338621579" sldId="258"/>
            <ac:cxnSpMk id="88" creationId="{68B6AB33-DFE6-4FE4-94FE-C9E25424AD16}"/>
          </ac:cxnSpMkLst>
        </pc:cxnChg>
      </pc:sldChg>
      <pc:sldChg chg="addSp delSp modSp add mod setBg delDesignElem">
        <pc:chgData name="Miguel de Jesús González Martínez" userId="2a1e5bd6baa06e6e" providerId="LiveId" clId="{FF18D514-9C74-4E08-BCAA-89D7073C05FF}" dt="2022-01-20T16:46:56.083" v="731" actId="6549"/>
        <pc:sldMkLst>
          <pc:docMk/>
          <pc:sldMk cId="1380993381" sldId="259"/>
        </pc:sldMkLst>
        <pc:spChg chg="add mod">
          <ac:chgData name="Miguel de Jesús González Martínez" userId="2a1e5bd6baa06e6e" providerId="LiveId" clId="{FF18D514-9C74-4E08-BCAA-89D7073C05FF}" dt="2022-01-20T16:46:56.083" v="731" actId="6549"/>
          <ac:spMkLst>
            <pc:docMk/>
            <pc:sldMk cId="1380993381" sldId="259"/>
            <ac:spMk id="2" creationId="{E15A5C36-467E-4409-9F69-8085C9097AC2}"/>
          </ac:spMkLst>
        </pc:spChg>
        <pc:spChg chg="add del mod">
          <ac:chgData name="Miguel de Jesús González Martínez" userId="2a1e5bd6baa06e6e" providerId="LiveId" clId="{FF18D514-9C74-4E08-BCAA-89D7073C05FF}" dt="2022-01-20T15:31:55.287" v="464" actId="478"/>
          <ac:spMkLst>
            <pc:docMk/>
            <pc:sldMk cId="1380993381" sldId="259"/>
            <ac:spMk id="3" creationId="{06E78C43-ED1C-45D8-8D53-85A30F4EE4DA}"/>
          </ac:spMkLst>
        </pc:spChg>
        <pc:spChg chg="add del mod">
          <ac:chgData name="Miguel de Jesús González Martínez" userId="2a1e5bd6baa06e6e" providerId="LiveId" clId="{FF18D514-9C74-4E08-BCAA-89D7073C05FF}" dt="2022-01-20T15:33:30.524" v="580" actId="478"/>
          <ac:spMkLst>
            <pc:docMk/>
            <pc:sldMk cId="1380993381" sldId="259"/>
            <ac:spMk id="4" creationId="{D630F792-DD23-42E3-8D05-461AA7360019}"/>
          </ac:spMkLst>
        </pc:spChg>
        <pc:spChg chg="del">
          <ac:chgData name="Miguel de Jesús González Martínez" userId="2a1e5bd6baa06e6e" providerId="LiveId" clId="{FF18D514-9C74-4E08-BCAA-89D7073C05FF}" dt="2022-01-20T15:23:20.233" v="21"/>
          <ac:spMkLst>
            <pc:docMk/>
            <pc:sldMk cId="1380993381" sldId="259"/>
            <ac:spMk id="64" creationId="{00620B89-8F76-4FC7-80BF-3B6441CA7ED0}"/>
          </ac:spMkLst>
        </pc:spChg>
        <pc:spChg chg="add del">
          <ac:chgData name="Miguel de Jesús González Martínez" userId="2a1e5bd6baa06e6e" providerId="LiveId" clId="{FF18D514-9C74-4E08-BCAA-89D7073C05FF}" dt="2022-01-20T15:23:38.553" v="24" actId="26606"/>
          <ac:spMkLst>
            <pc:docMk/>
            <pc:sldMk cId="1380993381" sldId="259"/>
            <ac:spMk id="101" creationId="{92D91D16-5340-42BE-B075-D087BB907D0C}"/>
          </ac:spMkLst>
        </pc:spChg>
        <pc:spChg chg="add del">
          <ac:chgData name="Miguel de Jesús González Martínez" userId="2a1e5bd6baa06e6e" providerId="LiveId" clId="{FF18D514-9C74-4E08-BCAA-89D7073C05FF}" dt="2022-01-20T15:23:38.553" v="24" actId="26606"/>
          <ac:spMkLst>
            <pc:docMk/>
            <pc:sldMk cId="1380993381" sldId="259"/>
            <ac:spMk id="131" creationId="{9B9E8FDD-F067-40F8-AAFE-DE8738AA2F43}"/>
          </ac:spMkLst>
        </pc:spChg>
        <pc:spChg chg="add del">
          <ac:chgData name="Miguel de Jesús González Martínez" userId="2a1e5bd6baa06e6e" providerId="LiveId" clId="{FF18D514-9C74-4E08-BCAA-89D7073C05FF}" dt="2022-01-20T15:24:03.607" v="27" actId="26606"/>
          <ac:spMkLst>
            <pc:docMk/>
            <pc:sldMk cId="1380993381" sldId="259"/>
            <ac:spMk id="135" creationId="{081E7F81-40C2-4EF2-B1E2-AC0FD0BE2717}"/>
          </ac:spMkLst>
        </pc:spChg>
        <pc:spChg chg="add mod">
          <ac:chgData name="Miguel de Jesús González Martínez" userId="2a1e5bd6baa06e6e" providerId="LiveId" clId="{FF18D514-9C74-4E08-BCAA-89D7073C05FF}" dt="2022-01-20T15:33:40.053" v="592" actId="14100"/>
          <ac:spMkLst>
            <pc:docMk/>
            <pc:sldMk cId="1380993381" sldId="259"/>
            <ac:spMk id="193" creationId="{3550D180-173A-4659-BC90-6BD123BD44A8}"/>
          </ac:spMkLst>
        </pc:spChg>
        <pc:spChg chg="add">
          <ac:chgData name="Miguel de Jesús González Martínez" userId="2a1e5bd6baa06e6e" providerId="LiveId" clId="{FF18D514-9C74-4E08-BCAA-89D7073C05FF}" dt="2022-01-20T15:24:03.607" v="27" actId="26606"/>
          <ac:spMkLst>
            <pc:docMk/>
            <pc:sldMk cId="1380993381" sldId="259"/>
            <ac:spMk id="194" creationId="{1A896E2E-235F-40B9-AE56-5D10213C0EF6}"/>
          </ac:spMkLst>
        </pc:spChg>
        <pc:spChg chg="add mod">
          <ac:chgData name="Miguel de Jesús González Martínez" userId="2a1e5bd6baa06e6e" providerId="LiveId" clId="{FF18D514-9C74-4E08-BCAA-89D7073C05FF}" dt="2022-01-20T16:45:53.447" v="699"/>
          <ac:spMkLst>
            <pc:docMk/>
            <pc:sldMk cId="1380993381" sldId="259"/>
            <ac:spMk id="195" creationId="{08E7319A-08F1-49F8-94CC-EE8A8D5AF411}"/>
          </ac:spMkLst>
        </pc:spChg>
        <pc:grpChg chg="del">
          <ac:chgData name="Miguel de Jesús González Martínez" userId="2a1e5bd6baa06e6e" providerId="LiveId" clId="{FF18D514-9C74-4E08-BCAA-89D7073C05FF}" dt="2022-01-20T15:23:20.233" v="21"/>
          <ac:grpSpMkLst>
            <pc:docMk/>
            <pc:sldMk cId="1380993381" sldId="259"/>
            <ac:grpSpMk id="5" creationId="{EB21EA0D-0592-4B68-A1FA-D07CC15AA4BB}"/>
          </ac:grpSpMkLst>
        </pc:grpChg>
        <pc:grpChg chg="del">
          <ac:chgData name="Miguel de Jesús González Martínez" userId="2a1e5bd6baa06e6e" providerId="LiveId" clId="{FF18D514-9C74-4E08-BCAA-89D7073C05FF}" dt="2022-01-20T15:23:20.233" v="21"/>
          <ac:grpSpMkLst>
            <pc:docMk/>
            <pc:sldMk cId="1380993381" sldId="259"/>
            <ac:grpSpMk id="6" creationId="{39A99555-AD85-482B-B52D-AEF5E54C572F}"/>
          </ac:grpSpMkLst>
        </pc:grpChg>
        <pc:grpChg chg="del">
          <ac:chgData name="Miguel de Jesús González Martínez" userId="2a1e5bd6baa06e6e" providerId="LiveId" clId="{FF18D514-9C74-4E08-BCAA-89D7073C05FF}" dt="2022-01-20T15:23:20.233" v="21"/>
          <ac:grpSpMkLst>
            <pc:docMk/>
            <pc:sldMk cId="1380993381" sldId="259"/>
            <ac:grpSpMk id="65" creationId="{5D4A0362-52E6-4A64-8A77-FD869FB269D2}"/>
          </ac:grpSpMkLst>
        </pc:grpChg>
        <pc:grpChg chg="del">
          <ac:chgData name="Miguel de Jesús González Martínez" userId="2a1e5bd6baa06e6e" providerId="LiveId" clId="{FF18D514-9C74-4E08-BCAA-89D7073C05FF}" dt="2022-01-20T15:23:20.233" v="21"/>
          <ac:grpSpMkLst>
            <pc:docMk/>
            <pc:sldMk cId="1380993381" sldId="259"/>
            <ac:grpSpMk id="66" creationId="{C74EAD3D-866F-4906-88C5-ED9D4F6077EB}"/>
          </ac:grpSpMkLst>
        </pc:grpChg>
        <pc:grpChg chg="add del">
          <ac:chgData name="Miguel de Jesús González Martínez" userId="2a1e5bd6baa06e6e" providerId="LiveId" clId="{FF18D514-9C74-4E08-BCAA-89D7073C05FF}" dt="2022-01-20T15:23:38.553" v="24" actId="26606"/>
          <ac:grpSpMkLst>
            <pc:docMk/>
            <pc:sldMk cId="1380993381" sldId="259"/>
            <ac:grpSpMk id="73" creationId="{C80F8371-F698-4D1B-B743-029FAE04C80F}"/>
          </ac:grpSpMkLst>
        </pc:grpChg>
        <pc:grpChg chg="add del">
          <ac:chgData name="Miguel de Jesús González Martínez" userId="2a1e5bd6baa06e6e" providerId="LiveId" clId="{FF18D514-9C74-4E08-BCAA-89D7073C05FF}" dt="2022-01-20T15:23:38.553" v="24" actId="26606"/>
          <ac:grpSpMkLst>
            <pc:docMk/>
            <pc:sldMk cId="1380993381" sldId="259"/>
            <ac:grpSpMk id="96" creationId="{C66BE48F-47BE-452A-A601-A289EBF2034D}"/>
          </ac:grpSpMkLst>
        </pc:grpChg>
        <pc:grpChg chg="add del">
          <ac:chgData name="Miguel de Jesús González Martínez" userId="2a1e5bd6baa06e6e" providerId="LiveId" clId="{FF18D514-9C74-4E08-BCAA-89D7073C05FF}" dt="2022-01-20T15:23:38.553" v="24" actId="26606"/>
          <ac:grpSpMkLst>
            <pc:docMk/>
            <pc:sldMk cId="1380993381" sldId="259"/>
            <ac:grpSpMk id="103" creationId="{5DB0EBD0-E7D6-47C0-8605-E94C08DE5FB3}"/>
          </ac:grpSpMkLst>
        </pc:grpChg>
        <pc:grpChg chg="add del">
          <ac:chgData name="Miguel de Jesús González Martínez" userId="2a1e5bd6baa06e6e" providerId="LiveId" clId="{FF18D514-9C74-4E08-BCAA-89D7073C05FF}" dt="2022-01-20T15:23:38.553" v="24" actId="26606"/>
          <ac:grpSpMkLst>
            <pc:docMk/>
            <pc:sldMk cId="1380993381" sldId="259"/>
            <ac:grpSpMk id="126" creationId="{2E881644-41C0-450B-82CA-4B121D06E988}"/>
          </ac:grpSpMkLst>
        </pc:grpChg>
        <pc:grpChg chg="add del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33" creationId="{C80F8371-F698-4D1B-B743-029FAE04C80F}"/>
          </ac:grpSpMkLst>
        </pc:grpChg>
        <pc:grpChg chg="add del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34" creationId="{C66BE48F-47BE-452A-A601-A289EBF2034D}"/>
          </ac:grpSpMkLst>
        </pc:grpChg>
        <pc:grpChg chg="add del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36" creationId="{52BF8398-61F5-43A0-95E7-39FF1586F9AF}"/>
          </ac:grpSpMkLst>
        </pc:grpChg>
        <pc:grpChg chg="add del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58" creationId="{78B5D483-4C67-4601-8257-40B5C28EB543}"/>
          </ac:grpSpMkLst>
        </pc:grpChg>
        <pc:grpChg chg="add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66" creationId="{EB21EA0D-0592-4B68-A1FA-D07CC15AA4BB}"/>
          </ac:grpSpMkLst>
        </pc:grpChg>
        <pc:grpChg chg="add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89" creationId="{39A99555-AD85-482B-B52D-AEF5E54C572F}"/>
          </ac:grpSpMkLst>
        </pc:grpChg>
        <pc:grpChg chg="add">
          <ac:chgData name="Miguel de Jesús González Martínez" userId="2a1e5bd6baa06e6e" providerId="LiveId" clId="{FF18D514-9C74-4E08-BCAA-89D7073C05FF}" dt="2022-01-20T15:24:03.607" v="27" actId="26606"/>
          <ac:grpSpMkLst>
            <pc:docMk/>
            <pc:sldMk cId="1380993381" sldId="259"/>
            <ac:grpSpMk id="196" creationId="{950D144F-F9C8-4BE7-BE3D-48D956B9C208}"/>
          </ac:grpSpMkLst>
        </pc:grpChg>
        <pc:graphicFrameChg chg="del mod modGraphic">
          <ac:chgData name="Miguel de Jesús González Martínez" userId="2a1e5bd6baa06e6e" providerId="LiveId" clId="{FF18D514-9C74-4E08-BCAA-89D7073C05FF}" dt="2022-01-20T15:24:06.996" v="29" actId="478"/>
          <ac:graphicFrameMkLst>
            <pc:docMk/>
            <pc:sldMk cId="1380993381" sldId="259"/>
            <ac:graphicFrameMk id="68" creationId="{D6839813-1957-423D-813B-8808D968E861}"/>
          </ac:graphicFrameMkLst>
        </pc:graphicFrameChg>
      </pc:sldChg>
      <pc:sldChg chg="addSp delSp modSp add mod setBg delDesignElem">
        <pc:chgData name="Miguel de Jesús González Martínez" userId="2a1e5bd6baa06e6e" providerId="LiveId" clId="{FF18D514-9C74-4E08-BCAA-89D7073C05FF}" dt="2022-01-20T16:45:54.189" v="700"/>
        <pc:sldMkLst>
          <pc:docMk/>
          <pc:sldMk cId="1787425281" sldId="260"/>
        </pc:sldMkLst>
        <pc:spChg chg="del">
          <ac:chgData name="Miguel de Jesús González Martínez" userId="2a1e5bd6baa06e6e" providerId="LiveId" clId="{FF18D514-9C74-4E08-BCAA-89D7073C05FF}" dt="2022-01-20T15:32:49.912" v="514" actId="478"/>
          <ac:spMkLst>
            <pc:docMk/>
            <pc:sldMk cId="1787425281" sldId="260"/>
            <ac:spMk id="2" creationId="{E15A5C36-467E-4409-9F69-8085C9097AC2}"/>
          </ac:spMkLst>
        </pc:spChg>
        <pc:spChg chg="del mod">
          <ac:chgData name="Miguel de Jesús González Martínez" userId="2a1e5bd6baa06e6e" providerId="LiveId" clId="{FF18D514-9C74-4E08-BCAA-89D7073C05FF}" dt="2022-01-20T15:33:15.236" v="557" actId="478"/>
          <ac:spMkLst>
            <pc:docMk/>
            <pc:sldMk cId="1787425281" sldId="260"/>
            <ac:spMk id="4" creationId="{D630F792-DD23-42E3-8D05-461AA7360019}"/>
          </ac:spMkLst>
        </pc:spChg>
        <pc:spChg chg="add mod">
          <ac:chgData name="Miguel de Jesús González Martínez" userId="2a1e5bd6baa06e6e" providerId="LiveId" clId="{FF18D514-9C74-4E08-BCAA-89D7073C05FF}" dt="2022-01-20T15:33:24.187" v="579" actId="14100"/>
          <ac:spMkLst>
            <pc:docMk/>
            <pc:sldMk cId="1787425281" sldId="260"/>
            <ac:spMk id="53" creationId="{B67663C3-BEBD-4A69-B90C-34B9251EF840}"/>
          </ac:spMkLst>
        </pc:spChg>
        <pc:spChg chg="add mod">
          <ac:chgData name="Miguel de Jesús González Martínez" userId="2a1e5bd6baa06e6e" providerId="LiveId" clId="{FF18D514-9C74-4E08-BCAA-89D7073C05FF}" dt="2022-01-20T16:45:54.189" v="700"/>
          <ac:spMkLst>
            <pc:docMk/>
            <pc:sldMk cId="1787425281" sldId="260"/>
            <ac:spMk id="54" creationId="{90D16D95-0A3E-4198-B4A9-54F10B0B5761}"/>
          </ac:spMkLst>
        </pc:spChg>
        <pc:spChg chg="del">
          <ac:chgData name="Miguel de Jesús González Martínez" userId="2a1e5bd6baa06e6e" providerId="LiveId" clId="{FF18D514-9C74-4E08-BCAA-89D7073C05FF}" dt="2022-01-20T15:32:34.927" v="491"/>
          <ac:spMkLst>
            <pc:docMk/>
            <pc:sldMk cId="1787425281" sldId="260"/>
            <ac:spMk id="194" creationId="{1A896E2E-235F-40B9-AE56-5D10213C0EF6}"/>
          </ac:spMkLst>
        </pc:spChg>
        <pc:grpChg chg="del">
          <ac:chgData name="Miguel de Jesús González Martínez" userId="2a1e5bd6baa06e6e" providerId="LiveId" clId="{FF18D514-9C74-4E08-BCAA-89D7073C05FF}" dt="2022-01-20T15:32:34.927" v="491"/>
          <ac:grpSpMkLst>
            <pc:docMk/>
            <pc:sldMk cId="1787425281" sldId="260"/>
            <ac:grpSpMk id="166" creationId="{EB21EA0D-0592-4B68-A1FA-D07CC15AA4BB}"/>
          </ac:grpSpMkLst>
        </pc:grpChg>
        <pc:grpChg chg="del">
          <ac:chgData name="Miguel de Jesús González Martínez" userId="2a1e5bd6baa06e6e" providerId="LiveId" clId="{FF18D514-9C74-4E08-BCAA-89D7073C05FF}" dt="2022-01-20T15:32:34.927" v="491"/>
          <ac:grpSpMkLst>
            <pc:docMk/>
            <pc:sldMk cId="1787425281" sldId="260"/>
            <ac:grpSpMk id="189" creationId="{39A99555-AD85-482B-B52D-AEF5E54C572F}"/>
          </ac:grpSpMkLst>
        </pc:grpChg>
        <pc:grpChg chg="del">
          <ac:chgData name="Miguel de Jesús González Martínez" userId="2a1e5bd6baa06e6e" providerId="LiveId" clId="{FF18D514-9C74-4E08-BCAA-89D7073C05FF}" dt="2022-01-20T15:32:34.927" v="491"/>
          <ac:grpSpMkLst>
            <pc:docMk/>
            <pc:sldMk cId="1787425281" sldId="260"/>
            <ac:grpSpMk id="196" creationId="{950D144F-F9C8-4BE7-BE3D-48D956B9C208}"/>
          </ac:grpSpMkLst>
        </pc:grpChg>
      </pc:sldChg>
      <pc:sldChg chg="addSp delSp modSp add mod">
        <pc:chgData name="Miguel de Jesús González Martínez" userId="2a1e5bd6baa06e6e" providerId="LiveId" clId="{FF18D514-9C74-4E08-BCAA-89D7073C05FF}" dt="2022-01-20T16:45:55.350" v="701"/>
        <pc:sldMkLst>
          <pc:docMk/>
          <pc:sldMk cId="1784318517" sldId="261"/>
        </pc:sldMkLst>
        <pc:spChg chg="del">
          <ac:chgData name="Miguel de Jesús González Martínez" userId="2a1e5bd6baa06e6e" providerId="LiveId" clId="{FF18D514-9C74-4E08-BCAA-89D7073C05FF}" dt="2022-01-20T15:32:48.269" v="513" actId="478"/>
          <ac:spMkLst>
            <pc:docMk/>
            <pc:sldMk cId="1784318517" sldId="261"/>
            <ac:spMk id="2" creationId="{E15A5C36-467E-4409-9F69-8085C9097AC2}"/>
          </ac:spMkLst>
        </pc:spChg>
        <pc:spChg chg="mod">
          <ac:chgData name="Miguel de Jesús González Martínez" userId="2a1e5bd6baa06e6e" providerId="LiveId" clId="{FF18D514-9C74-4E08-BCAA-89D7073C05FF}" dt="2022-01-20T15:33:11.459" v="556" actId="14100"/>
          <ac:spMkLst>
            <pc:docMk/>
            <pc:sldMk cId="1784318517" sldId="261"/>
            <ac:spMk id="4" creationId="{D630F792-DD23-42E3-8D05-461AA7360019}"/>
          </ac:spMkLst>
        </pc:spChg>
        <pc:spChg chg="add mod">
          <ac:chgData name="Miguel de Jesús González Martínez" userId="2a1e5bd6baa06e6e" providerId="LiveId" clId="{FF18D514-9C74-4E08-BCAA-89D7073C05FF}" dt="2022-01-20T16:45:55.350" v="701"/>
          <ac:spMkLst>
            <pc:docMk/>
            <pc:sldMk cId="1784318517" sldId="261"/>
            <ac:spMk id="5" creationId="{59BF6FF2-6100-41E2-B35A-BA42A047D9D1}"/>
          </ac:spMkLst>
        </pc:spChg>
      </pc:sldChg>
      <pc:sldChg chg="addSp modSp add mod">
        <pc:chgData name="Miguel de Jesús González Martínez" userId="2a1e5bd6baa06e6e" providerId="LiveId" clId="{FF18D514-9C74-4E08-BCAA-89D7073C05FF}" dt="2022-01-20T16:45:56.606" v="702"/>
        <pc:sldMkLst>
          <pc:docMk/>
          <pc:sldMk cId="2891442948" sldId="262"/>
        </pc:sldMkLst>
        <pc:spChg chg="add mod">
          <ac:chgData name="Miguel de Jesús González Martínez" userId="2a1e5bd6baa06e6e" providerId="LiveId" clId="{FF18D514-9C74-4E08-BCAA-89D7073C05FF}" dt="2022-01-20T16:45:56.606" v="702"/>
          <ac:spMkLst>
            <pc:docMk/>
            <pc:sldMk cId="2891442948" sldId="262"/>
            <ac:spMk id="3" creationId="{3405805A-F7B0-4B6C-868E-B6B0902D7B8D}"/>
          </ac:spMkLst>
        </pc:spChg>
        <pc:spChg chg="mod">
          <ac:chgData name="Miguel de Jesús González Martínez" userId="2a1e5bd6baa06e6e" providerId="LiveId" clId="{FF18D514-9C74-4E08-BCAA-89D7073C05FF}" dt="2022-01-20T15:35:50.931" v="618" actId="20577"/>
          <ac:spMkLst>
            <pc:docMk/>
            <pc:sldMk cId="2891442948" sldId="262"/>
            <ac:spMk id="4" creationId="{D630F792-DD23-42E3-8D05-461AA7360019}"/>
          </ac:spMkLst>
        </pc:spChg>
      </pc:sldChg>
      <pc:sldChg chg="addSp modSp add mod">
        <pc:chgData name="Miguel de Jesús González Martínez" userId="2a1e5bd6baa06e6e" providerId="LiveId" clId="{FF18D514-9C74-4E08-BCAA-89D7073C05FF}" dt="2022-01-20T16:45:57.850" v="703"/>
        <pc:sldMkLst>
          <pc:docMk/>
          <pc:sldMk cId="2547270903" sldId="263"/>
        </pc:sldMkLst>
        <pc:spChg chg="add mod">
          <ac:chgData name="Miguel de Jesús González Martínez" userId="2a1e5bd6baa06e6e" providerId="LiveId" clId="{FF18D514-9C74-4E08-BCAA-89D7073C05FF}" dt="2022-01-20T16:45:57.850" v="703"/>
          <ac:spMkLst>
            <pc:docMk/>
            <pc:sldMk cId="2547270903" sldId="263"/>
            <ac:spMk id="3" creationId="{720670A6-65EC-4ED2-8CD7-3CBA4480EDF9}"/>
          </ac:spMkLst>
        </pc:spChg>
        <pc:spChg chg="mod">
          <ac:chgData name="Miguel de Jesús González Martínez" userId="2a1e5bd6baa06e6e" providerId="LiveId" clId="{FF18D514-9C74-4E08-BCAA-89D7073C05FF}" dt="2022-01-20T15:36:17.143" v="667" actId="404"/>
          <ac:spMkLst>
            <pc:docMk/>
            <pc:sldMk cId="2547270903" sldId="263"/>
            <ac:spMk id="4" creationId="{D630F792-DD23-42E3-8D05-461AA736001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05:38:09.7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86,'326'0,"-209"-13,-35 15,92-3,-137-5,19 0,30 7,96-2,-142-4,-23 2,31-1,11 6,80-3,-95-5,-23 3,31 0,3 4,76-2,-87-5,-23 3,31 0,-32 2,-1 0,26-6,-24 5,1 0,23 2,-25 1,0-2,36-4,-24 0,0 3,0 0,39 4,-5 0,936-2,-921 12,24 0,-19-14,96 3,-145 5,19 0,-37-5,1 0,26 6,3 0,1-2,58-3,-57 5,-21-1,-16-4,1 2,19 6,-22-5,0-2,0 0,0 0,17 1,18 2,11 0,128 5,-153-11,-13-1,0 1,1 0,-1 2,22 4,-27-3,1-1,-1 0,24-2,-22 0,1 1,21 3,-4 0,0-1,70-4,-35-1,-51 3,1 1,25 4,-14-2,0-2,60-3,-25-1,598 2,-571 12,478-12,-455-12,2366 12,-2464 1,0 1,-1 1,33 9,-33-7,0-1,1-1,-1 0,20 0,-11-4,-9 0,1 1,0 1,-1 1,21 3,-26-2,1-2,0 1,20-2,-20 0,1 1,-1 0,15 3,-3-1,-1 0,1-1,48-4,-14 0,663 2,-712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07.3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24575,'11'34'0,"-6"-15"0,12 31 0,-12-39 0,0 1 0,-1 0 0,-1 0 0,0 0 0,0 0 0,1 23 0,-4-14 0,1-1 0,5 24 0,-2-9 0,-2 0 0,-3 56 0,-1-21 0,3-53 0,1 1 0,1 0 0,9 31 0,-8-32 0,1 1 0,-2-1 0,0 1 0,-1 19 0,-1-24 0,0 0 0,1 1 0,6 23 0,1 3 0,-7-19 0,0 1 0,-2 31 0,-1-33 0,1 0 0,1 1 0,4 20 0,-3-30 0,0-3 0,-1 0 0,1 0 0,1-1 0,2 9 0,-3-14 0,-1 1 0,0-1 0,1 0 0,0 0 0,-1 0 0,1 1 0,0-2 0,0 1 0,0 0 0,0 0 0,0-1 0,0 1 0,1-1 0,-1 0 0,6 3 0,15 4 0,31 6 0,-9-3 0,-28-8 0,0-1 0,0 0 0,0-1 0,0-1 0,20-2 0,12 0 0,370 2 0,-408 0 0,-1-1 0,0 0 0,1-1 0,-1 0 0,0-1 0,0 0 0,0 0 0,0-1 0,0-1 0,-1 1 0,0-2 0,0 1 0,12-11 0,13-1 0,-10 6 0,-23 9 0,1 1 0,-1 0 0,0-1 0,1 1 0,-1-1 0,0 1 0,0-1 0,0 0 0,0 1 0,0-1 0,-1 0 0,1 0 0,-1 1 0,1-1 0,-1 0 0,1 0 0,-1 0 0,0 0 0,0-2 0,-1-44 0,-1 29 0,1-438 0,2 237 0,-2 202 0,-1 0 0,-8-34 0,-1 1 0,9 38 0,0 0 0,-7-19 0,7 27 0,0 1 0,0-1 0,0 1 0,0-1 0,-1 1 0,0 0 0,0 0 0,0 0 0,-6-6 0,4 7 0,0 1 0,0-1 0,-1 1 0,1 0 0,0 1 0,-1-1 0,1 1 0,-1 0 0,-10 0 0,-16-4 0,-1-2 0,-60-4 0,68 9 0,-104-8 0,80 4 0,20 2 0,-37-8 0,46 9 0,1 0 0,-1 2 0,1 0 0,-33 3 0,0 0 0,27-2 0,-1-2 0,-30-5 0,39 4 0,0 2 0,0 0 0,-34 3 0,50-2-105,-1 1 0,1-1 0,0 0 0,0 0 0,-1 1 0,1-1 0,0 1 0,0-1 0,0 1 0,0-1 0,0 1 0,-2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14.5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273 3 24575,'-38'-2'0,"14"1"0,-37 3 0,55-2 0,1 1 0,-1 0 0,0 0 0,1 1 0,-1-1 0,1 1 0,0 0 0,-1 1 0,1 0 0,0-1 0,-8 7 0,11-7 0,1 1 0,-1 0 0,0-1 0,1 1 0,-1 0 0,1 0 0,0 0 0,0-1 0,0 1 0,0 1 0,0-1 0,1 0 0,-1 0 0,1 0 0,0 5 0,3 51 0,-2-55 0,-1-2 0,1 0 0,0 1 0,0-1 0,0 0 0,0 0 0,0 0 0,0 0 0,0 0 0,1 0 0,-1 0 0,1-1 0,0 1 0,-1 0 0,1-1 0,0 1 0,4 2 0,37 19 0,-34-19 0,72 31 0,-76-33 0,-1-1 0,0 0 0,0 0 0,1 0 0,-1-1 0,0 1 0,1-1 0,5 0 0,-5-1 0,0 1 0,-1 1 0,1-1 0,0 1 0,0-1 0,4 3 0,-7-2 0,-1 0 0,1 0 0,-1 0 0,0 1 0,1-1 0,-1 1 0,0-1 0,0 1 0,0 0 0,0-1 0,0 1 0,0 0 0,0-1 0,-1 1 0,1 0 0,-1 0 0,1 0 0,-1 3 0,6 39 0,-6-42 0,1 2 0,-1 1 0,0-1 0,0 0 0,0 0 0,0 0 0,-1 0 0,-1 8 0,1-11 0,0 1 0,0-1 0,0 1 0,0-1 0,0 1 0,0-1 0,-1 0 0,1 1 0,0-1 0,-1 0 0,1 0 0,-1 0 0,1 0 0,-1 0 0,1 0 0,-1-1 0,0 1 0,1 0 0,-1-1 0,-2 1 0,-31 11 0,28-8 0,-1-2 0,1 1 0,-1-1 0,0 0 0,1-1 0,-1 1 0,-10-1 0,-23-1 0,-73-10 0,84 6-1365,23 1-5461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1.0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48 24575,'18'-1'0,"0"-1"0,33-7 0,-34 5 0,0 1 0,0 0 0,21 1 0,-23 1 85,0-1 0,0 0 0,19-5 0,-18 3-653,0 1-1,24-1 1,-30 4-6258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1.4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24575,'338'0'-1365,"-328"0"-5461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1.8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 24575,'53'1'0,"57"-2"0,-70-4 0,-22 2 0,29 0 0,105 3-1365,-143 0-5461</inkml:trace>
  <inkml:trace contextRef="#ctx0" brushRef="#br0" timeOffset="1">665 1 24575,'326'0'-1365,"-315"0"-5461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2.2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24575,'93'12'0,"129"-13"-1365,-212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2.5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 24575,'0'-2'0,"2"-1"0,2 1 0,3 0 0,3 0 0,0 1 0,2 1 0,-1 0 0,2 0 0,-1 0 0,0 0 0,0 0 0,0 0 0,-1 0 0,1 0 0,0 0 0,0 0 0,-3 0-8191</inkml:trace>
  <inkml:trace contextRef="#ctx0" brushRef="#br0" timeOffset="1">537 12 24575,'36'0'0,"71"-9"0,-91 8-135,0 0 0,19 0-1,-24 2-823,-1-1-5867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2.94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24575,'304'0'0,"-283"2"-1365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3.33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51 24575,'211'0'-1365,"-201"0"-5461</inkml:trace>
  <inkml:trace contextRef="#ctx0" brushRef="#br0" timeOffset="1">688 16 24575,'32'0'0,"-13"1"0,0-1 0,0-1 0,37-6 0,-33 3 0,0 1 0,0 2 0,0 0 0,32 3 0,3 0 0,47-2-1365,-95 0-5461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3.72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24575,'22'0'43,"2"-1"-278,0 1 0,1 2 1,-1 0-1,0 1 1,27 8-1</inkml:trace>
  <inkml:trace contextRef="#ctx0" brushRef="#br0" timeOffset="1">746 59 24575,'17'6'0,"3"1"0,0 0 0,-1-2 0,2 0 0,23 2 0,48 4 0,-54-6 0,-21-2 0,33 0 0,-15-3-1365,-25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05:38:13.0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20,'1451'0,"-1309"12,25-2,64-7,-124-5,56 12,47-7,-113-4,5-1,108 4,-161 3,41 2,564-8,-341 1,-197 12,2424-12,-2447 12,995-11,-521-2,-463 12,549-11,-641-1,0 0,0-1,21-6,-21 5,0 0,0 1,22-2,-32 4,47 0,64-8,-17-4,-41 5,109 0,-48-5,257 12,-257-12,-88 12,-11 1,1-1,-1-1,0 0,19-5,-25 5,0-1,0 1,0 1,14 1,-15-1,0 0,-1 0,1 0,0-1,14-4,-16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4.13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 24575,'23'0'39,"4"1"-273,-1-1 0,1-2 0,-1 0 0,1-2 0,32-8 0,-52 9-6592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5.6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37 24575,'1'-1'0,"-1"0"0,1 0 0,-1 0 0,1 1 0,-1-1 0,1 0 0,0 0 0,-1 0 0,1 1 0,0-1 0,0 0 0,-1 0 0,1 1 0,0-1 0,0 1 0,0-1 0,0 1 0,0-1 0,0 1 0,0 0 0,0-1 0,1 1 0,25-7 0,-26 6 0,44-5-21,1 1 0,-1 2 0,54 4 0,-30 0-1260,-59-1-5545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5.9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24575,'53'-1'0,"-31"-1"0,1 2 0,-1 0 0,33 5 0,-24 6 328,-26-9-611,0 0 1,0 0 0,1 0 0,-1-1 0,8 1 0,-4-1-6544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6.2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24575,'129'12'0,"-96"-13"0,-13 0 0,1 1 0,-1 1 0,0 0 0,22 5 0,0-1-1365,-33-4-5461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6.6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24575,'256'0'-1365,"-246"0"-5461</inkml:trace>
  <inkml:trace contextRef="#ctx0" brushRef="#br0" timeOffset="1">595 11 24575,'65'-1'0,"68"3"0,-123-1-227,0 2-1,0-1 1,0 1-1,0 1 1,12 6-1,-13-6-6598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6.9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24575,'2'0'0,"2"0"0,3 0 0,2 0 0,2 0 0,1 0 0,0 0 0,0 0 0,0 0 0,0 0 0,0 0 0,0 0 0,-1 0 0,-1 0-8191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7.3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82 24575,'12'-1'0,"-1"0"0,1-1 0,0 0 0,10-4 0,-10 3 0,-1 0 0,1 1 0,0 0 0,12 0 0,-2 1-455,-1 0 0,32-5 0,-45 4-6371</inkml:trace>
  <inkml:trace contextRef="#ctx0" brushRef="#br0" timeOffset="1">781 0 24575,'233'0'-1365,"-223"0"-5461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7.7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24575,'71'-1'0,"79"3"0,-138-1-1365,-2 2-5461</inkml:trace>
  <inkml:trace contextRef="#ctx0" brushRef="#br0" timeOffset="1">548 14 24575,'2'0'0,"3"0"0,2 0 0,2 0 0,1 0 0,2 0 0,0 0 0,0 0 0,0 0 0,0 0 0,-2 0-8191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8.14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24575,'2'0'0,"3"0"0,2 0 0,2 0 0,1 0 0,2 0 0,-2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8.4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24 24575,'0'-1'0,"0"1"0,1-1 0,-1 0 0,0 1 0,1-1 0,-1 1 0,1-1 0,-1 1 0,0-1 0,1 1 0,0-1 0,-1 1 0,1-1 0,-1 1 0,1 0 0,-1-1 0,1 1 0,0 0 0,-1 0 0,1-1 0,0 1 0,-1 0 0,1 0 0,0 0 0,-1 0 0,1 0 0,1 0 0,23-2 0,-22 2 0,209 0-1365,-202 0-5461</inkml:trace>
  <inkml:trace contextRef="#ctx0" brushRef="#br0" timeOffset="1">653 0 24575,'420'0'-1365,"-410"0"-5461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05:38:18.7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48,'68'-1,"74"2,-98 5,-24-3,33 0,471-3,-408 12,502-13,-514-11,-81 13,29-1,84-9,-96 5,2 2,47 3,-16 1,906-2,-886-12,1509 10,-780 4,3489-2,-4207-12,-62 13,-13 0,1-1,56-8,-54 4,0 1,0 1,39 4,-5 0,249-2,-235-12,-70 12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8.8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0 108 24575,'2'0'0,"1"-2"0,1-1 0,3 1 0,-1-2 0,2-1 0,0 0 0,2 0 0,0 1 0,0-1 0,-1 1 0</inkml:trace>
  <inkml:trace contextRef="#ctx0" brushRef="#br0" timeOffset="1">93 15 24575,'0'-2'0,"0"-3"0,0-2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9.1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44 24575,'0'-2'0,"0"-3"0,0-2 0,0-3 0,0 0 0,0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29.5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0 305 24575,'0'-2'0,"0"-2"0,0-3 0,0-3 0</inkml:trace>
  <inkml:trace contextRef="#ctx0" brushRef="#br0" timeOffset="1">24 2 24575,'0'-2'0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40:40.4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179 155 24575,'29'1'0,"-18"0"0,0-1 0,0 0 0,0 0 0,18-4 0,-26 3 0,-1 1 0,1-1 0,0 0 0,-1 0 0,1-1 0,-1 1 0,1 0 0,-1-1 0,0 1 0,0-1 0,0 0 0,0 0 0,0 0 0,0 0 0,0 0 0,0 0 0,-1 0 0,1-1 0,-1 1 0,0 0 0,1-1 0,-1 0 0,1-3 0,-1 3 0,1-1 0,0 1 0,0-1 0,0 1 0,1 0 0,-1-1 0,6-4 0,12-18 0,-19 25 0,0-1 0,-1 1 0,1-1 0,0 1 0,-1-1 0,0 0 0,1 1 0,-1-1 0,0 1 0,0-1 0,0 0 0,0 1 0,0-1 0,0 0 0,-1 1 0,1-1 0,-1-2 0,0 3 0,0-1 0,0 1 0,0 0 0,0 0 0,0 0 0,0 0 0,0 0 0,0 0 0,0 0 0,0 0 0,0 0 0,-1 1 0,1-1 0,0 0 0,-1 1 0,1-1 0,-1 1 0,1 0 0,0-1 0,-1 1 0,1 0 0,-1 0 0,-2 0 0,-41 1 0,30 0 0,6-1 0,0 1 0,0 0 0,1 1 0,-1 0 0,0 0 0,0 1 0,1 0 0,0 0 0,-1 1 0,1 0 0,1 0 0,-1 1 0,-10 9 0,-10 4 0,22-14 0,0 0 0,0 0 0,-9 9 0,6-3 0,2 1 0,-1 0 0,2 0 0,-1 1 0,2 0 0,0 0 0,-7 22 0,-8 17 0,17-42 0,0 1 0,1-1 0,0 0 0,0 1 0,1-1 0,0 1 0,0 0 0,1-1 0,1 1 0,0 0 0,3 14 0,-3-21 0,1 1 0,-1-1 0,1 1 0,0-1 0,0 0 0,0 1 0,0-1 0,1 0 0,3 3 0,13 20 0,-18-24 0,1 0 0,0 0 0,0 0 0,-1 0 0,1 0 0,0-1 0,1 1 0,-1 0 0,0-1 0,0 0 0,1 1 0,-1-1 0,1 0 0,-1 0 0,1-1 0,-1 1 0,1 0 0,2 0 0,21 7 0,-16-4 0,0-2 0,0 1 0,0-1 0,0-1 0,1 0 0,-1 0 0,0-1 0,1-1 0,13-1 0,14 0 0,-29 2 0,-1 0 0,0-1 0,0 0 0,0 0 0,0-1 0,0 0 0,0 0 0,0-1 0,0 0 0,-1 0 0,0-1 0,1 0 0,-2 0 0,8-6 0,-1-1 0,-10 8 0,1-1 0,0 1 0,0 0 0,1 0 0,-1 0 0,1 0 0,-1 1 0,1 0 0,8-3 0,-8 3 0,-1-1 0,1 1 0,0-1 0,-1 0 0,1 0 0,-1-1 0,0 1 0,0-1 0,4-6 0,2 0 0,-5 4-1365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06:02:52.0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1,'1119'0,"-1014"12,455-13,-540 3,-12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48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24575,'2'-1'0,"1"-1"0,-1 1 0,0 0 0,1 0 0,-1 0 0,1 0 0,-1 1 0,1-1 0,-1 1 0,1-1 0,4 1 0,13-4 0,-1-4 0,-16 6 0,1 0 0,0 0 0,0 1 0,0-1 0,0 1 0,0 0 0,7 0 0,58-8 0,-59 8 0,-1-1 0,1 1 0,0-1 0,17-7 0,10-2 0,-18 8 0,1 0 0,0 1 0,23 2 0,-9 0-1365,-27 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0.5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24575,'0'402'0,"1"-391"0,0-1 0,1 0 0,3 15 0,-2-15 0,-1 1 0,0-1 0,0 16 0,-2 3 0,-1-9 0,1-1 0,6 39 0,-3-34 0,-1 0 0,-1-1 0,-3 30 0,1-4 0,8 67 0,-4-61 0,-3 60 0,-2-41 0,2 1836 0,2-1885 0,7 45 0,-6-49 0,0 28 0,-2-14 0,3 4 0,0 36 0,5 58 0,-9 417 0,2-523 0,0-1 0,3 1 0,7 27 0,-10-46 0,0 4 0,1-2 0,-1 0 0,0 0 0,0 14 0,-2-21 0,1-1 0,-1 1 0,1-1 0,-1 0 0,1 1 0,1 3 0,-1-4 0,0 0 0,0 1 0,0-1 0,0 1 0,-1 0 0,1 4 0,-4 652 0,3 271 0,-4-865 0,-1 2 0,-3 31 0,9-48 0,-2 37 0,-3-53 0,2-19 0,-1 21 0,2 41 0,3 81 0,7-59 0,-1-29 0,1-16 0,-6-38 0,-1 1 0,2 19 0,-6 15 0,1-28 0,4 44 0,5-32 0,-6-28 0,0 1 0,0 0 0,0 13 0,2 44 0,1 33 0,3 18 0,-8-96 0,0 37 0,7 65 0,-4-81 0,-3 66 0,-1-43 0,1 591 0,9-569 0,-9-63 0,6 32 0,-3-21 0,-3 65 0,-1-41 0,1 297 0,-9-268 0,10-58 0,0-13 0,-1-1 0,-1 1 0,0-1 0,-4 18 0,3-16 0,0-1 0,0 0 0,2 0 0,2 23 0,-1 1 0,-1 47-1365,0-80-5461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1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24575,'282'0'0,"-269"1"31,-1 1 1,1 0-1,23 7 0,-23-6-404,0 1 1,0-2-1,19 2 1,-25-4-6454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24575,'2'1'0,"0"0"0,0-1 0,0 1 0,0 0 0,-1 0 0,1 0 0,0 1 0,-1-1 0,3 2 0,7 6 0,-1-5 0,0-1 0,0 0 0,0 0 0,13 1 0,17 5 0,-27-5 0,0-1 0,0 0 0,0-1 0,0-1 0,20 0 0,43 8 0,-71-9 0,-1 1 0,0-1 0,1 1 0,-1 0 0,1 1 0,-1-1 0,0 1 0,5 2 0,-3-1 0,-1-1 0,1 0 0,-1 0 0,8 1 0,-3-2 21,1 0-1,-1-1 1,13-1 0,-15 0-228,0 1 0,1-1 0,-1 2 0,0-1 1,0 1-1,12 3 0,-14-2-6619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4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19 24575,'22'0'0,"20"1"0,57-8 0,-78 5 0,0 1 0,25 2 0,-22 0 0,26-2 0,-22-4 0,12 1 0,80 4-1365,-112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6T05:38:21.11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1 106,'5'-1,"-1"0,1 0,0 0,0 0,0-1,8-4,15-4,-5 5,35-3,-16 4,56-3,-70 6,-1-1,28-7,-27 4,-1 2,29-1,61-7,-68 12,53-2,-64-5,17 0,587 6,-550-12,-57 12,-25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4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36 24575,'3'0'0,"0"-1"0,0 0 0,0 1 0,-1-1 0,1 0 0,0 0 0,-1-1 0,1 1 0,-1 0 0,4-3 0,-4 2 0,1 0 0,0 1 0,1-1 0,-1 1 0,0-1 0,0 1 0,4-1 0,79-5 0,128 4 0,-113 5 0,70-2-1365,-164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5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24575,'86'9'0,"-62"-9"0,0 1 0,24 4 0,-23-2 0,-1-2 0,39-2 0,-14 0 0,173 1 0,-215 0-136,0 0-1,-1 1 1,1 0-1,0 0 1,-1 1-1,1 0 1,0 0-1,-1 1 0,7 3 1,-7-3-6690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6.1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24575,'1'1'0,"0"0"0,0 0 0,0 0 0,0 0 0,1 0 0,-1 0 0,0 0 0,0 0 0,1-1 0,-1 1 0,0-1 0,3 2 0,4 2 0,-3-1 0,-1-1 0,1 1 0,0-1 0,0 0 0,-1 0 0,1-1 0,0 0 0,1 1 0,5-1 0,8 1 0,25-2 0,-30-1 0,1 1 0,26 4 0,-12 1 0,-1-1 0,52-1 0,-68-2 0,22 4 0,-12-2 0,24 5 10,-28-5-468,0 0-1,28 1 1,-38-4-6368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6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24575,'6'1'0,"-1"0"0,0 0 0,0 0 0,0 0 0,0 1 0,0 0 0,7 3 0,-6-2 0,0 0 0,1-1 0,12 3 0,20 0 0,59-2 0,-87-3-195,0 0 0,0 1 0,0 0 0,0 1 0,0 0 0,13 5 0,-19-5-6631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8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 24575,'266'0'0,"-181"9"0,88-9 0,-217 0-1365,36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8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24575,'325'0'0,"-283"5"0,-16-2 0,25 6 0,-30-4-1365,-15-3-5461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29:59.7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24575,'17'0'0,"0"2"0,19 3 0,-18-3 0,-1-1 0,1 0 0,30-4 0,-39 2 0,0-1 0,0 0 0,15-6 0,-15 4 0,1 1 0,14-3 0,6-3-517,-25 7-331,1-1-5978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37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2026 24575,'0'-350'0,"12"233"0,-6 42 0,0 23 0,-1 10 0,2-22 0,4-28 0,1-13 0,-13-284 0,0 373 0,-1-1 0,0 1 0,-1 0 0,-6-18 0,4 17 0,1 1 0,0-1 0,-1-28 0,3 24 0,0 0 0,-2 1 0,0-1 0,-9-22 0,-1 8 0,10 26 0,0 1 0,1-1 0,0-1 0,-3-15 0,1-11 0,-1 0 0,-2 0 0,-20-53 0,17 65 0,7 15 0,0 1 0,1-1 0,0 0 0,0 0 0,-2-17 0,4 4-1365,1 12-5461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38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24575,'14'1'0,"-1"0"0,1 1 0,20 6 0,-20-4 0,-1-1 0,1-1 0,22 2 0,208-5-1365,-233 1-5461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38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0 168 24575,'1'-6'0,"0"1"0,0 0 0,1 0 0,-1-1 0,1 1 0,0 0 0,1 0 0,-1 1 0,1-1 0,0 0 0,0 1 0,1 0 0,-1-1 0,1 1 0,8-6 0,6-6 0,0 1 0,25-14 0,-35 25 0,0 0 0,-1 1 0,1 0 0,1 0 0,-1 1 0,0 0 0,0 1 0,1 0 0,-1 0 0,1 1 0,-1 0 0,0 0 0,1 1 0,-1 0 0,10 3 0,-16-4 0,-1 1 0,1 0 0,0 0 0,-1 0 0,1 0 0,0 0 0,-1 0 0,1 0 0,-1 0 0,0 1 0,1-1 0,-1 0 0,0 1 0,0-1 0,2 3 0,13 30 0,-7-14 0,52 108 0,-56-122-151,0 0-1,0-1 0,0 0 0,1 0 1,0-1-1,0 0 0,0 0 1,9 4-1,-8-5-6674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39:49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0 201 24575,'1'0'0,"-1"-1"0,0 0 0,1 1 0,-1-1 0,0 1 0,1-1 0,-1 1 0,1-1 0,-1 1 0,1-1 0,-1 1 0,1-1 0,-1 1 0,1-1 0,0 1 0,-1 0 0,1-1 0,0 1 0,-1 0 0,1 0 0,0-1 0,-1 1 0,1 0 0,0 0 0,0 0 0,-1 0 0,2 0 0,24-2 0,-23 2 0,18-1 0,-7 0 0,0 1 0,23 2 0,-33-2 0,-1 1 0,1 0 0,-1 0 0,0 0 0,1 0 0,-1 0 0,0 1 0,1-1 0,-1 1 0,0 0 0,0 0 0,-1 0 0,1 0 0,0 1 0,3 3 0,76 86 0,-77-86 0,0 0 0,-1 0 0,1 0 0,-1 1 0,0-1 0,-1 1 0,0 0 0,0 0 0,0 0 0,-1 1 0,0-1 0,-1 1 0,2 7 0,-4-13 0,1 1 0,-1-1 0,0 0 0,0 0 0,0 0 0,0 0 0,0 0 0,0 0 0,0 0 0,0 0 0,-1 0 0,1-1 0,-1 1 0,0-1 0,1 1 0,-1-1 0,0 1 0,0-1 0,0 0 0,0 0 0,0 0 0,0 0 0,-3 1 0,-4 2 0,0-1 0,-1 0 0,-18 4 0,11-4 0,10-1 0,0-1 0,0 0 0,-1 0 0,1 0 0,0-1 0,-12-1 0,17 0 0,0 1 0,0-1 0,0 0 0,1 0 0,-1 1 0,0-1 0,0 0 0,0-1 0,1 1 0,-1 0 0,1 0 0,-1-1 0,1 1 0,-1-1 0,1 1 0,0-1 0,0 0 0,0 0 0,0 1 0,0-1 0,0 0 0,0 0 0,0 0 0,1 0 0,-1 0 0,1 0 0,0 0 0,-1-3 0,0-3 0,0 1 0,0-1 0,1 1 0,0-1 0,1 0 0,-1 1 0,1-1 0,1 1 0,3-12 0,-3 14 0,0-1 0,1 1 0,0 0 0,0 0 0,0 0 0,0 1 0,1-1 0,0 1 0,0 0 0,0 0 0,0 0 0,1 0 0,5-3 0,90-61 0,-88 61 0,0 0 0,21-8 0,6-4 0,-31 14 0,1 1 0,0 0 0,0 0 0,0 1 0,0 0 0,18-4 0,-25 7 0,0 0 0,0 0 0,1 0 0,-1 0 0,0 0 0,0 0 0,0 0 0,0 1 0,0-1 0,1 1 0,-1 0 0,0-1 0,0 1 0,0 0 0,-1 0 0,1 1 0,0-1 0,0 0 0,0 0 0,-1 1 0,1-1 0,-1 1 0,1 0 0,-1-1 0,0 1 0,1 0 0,-1 0 0,0 0 0,0-1 0,0 1 0,-1 1 0,1-1 0,0 0 0,-1 0 0,1 0 0,-1 4 0,5 16 0,-2-13 0,-1 0 0,-1 0 0,0 0 0,0 11 0,-1-17 0,0 0 0,-1 1 0,1-1 0,-1 0 0,0 0 0,0 0 0,0 0 0,0 0 0,0 0 0,-1 0 0,0 0 0,1-1 0,-1 1 0,0-1 0,-5 5 0,-4 3 0,-1 0 0,-13 9 0,-24 18 0,45-34 0,1 0 0,-1-1 0,0 1 0,-1-1 0,1 0 0,0 0 0,-1-1 0,-4 2 0,-21 9 0,19-6 0,0 0 0,0-1 0,-1 0 0,0-1 0,0 0 0,0-1 0,0 0 0,-1-1 0,1-1 0,-1 0 0,0 0 0,-12-2 0,22 0 0,1 0 0,0 0 0,-1 0 0,1 0 0,0-1 0,0 1 0,0-1 0,0 1 0,0-1 0,0 0 0,0 1 0,1-1 0,-1 0 0,1 0 0,-1-1 0,1 1 0,-1-3 0,-10-10 0,10 11 0,0 1 0,0 0 0,1-1 0,-1 1 0,1-1 0,0 0 0,0 1 0,0-1 0,0 0 0,1 0 0,-1 0 0,1 1 0,0-1 0,1-8 0,-1 6 0,1 1 0,0-1 0,0 0 0,0 0 0,1 0 0,0 1 0,0-1 0,1 1 0,2-6 0,-2 8 0,-1 1 0,1-1 0,-1 1 0,1 0 0,0 0 0,0 0 0,0 0 0,0 1 0,0-1 0,0 1 0,0-1 0,1 1 0,-1 0 0,1 1 0,-1-1 0,6 0 0,-1 0 0,0 1 0,0-1 0,0 2 0,0-1 0,-1 1 0,12 2 0,-15-1 0,0 1 0,0-1 0,0 1 0,0-1 0,-1 1 0,1 0 0,-1 0 0,1 1 0,-1-1 0,0 1 0,-1 0 0,1 0 0,-1 0 0,1 0 0,-1 0 0,2 5 0,-4-8 0,0 1 0,0-1 0,0 0 0,-1 1 0,1-1 0,0 0 0,0 0 0,-1 1 0,1-1 0,-1 0 0,1 0 0,-1 1 0,1-1 0,-1 0 0,0 0 0,0 0 0,1 0 0,-1 0 0,0 0 0,0 0 0,0 0 0,0 0 0,0 0 0,0-1 0,0 1 0,-1 0 0,1-1 0,0 1 0,0-1 0,-2 1 0,-2 1 0,0 0 0,-1 0 0,1 0 0,0-1 0,-1 0 0,-5 0 0,8-1 0,-1 0 0,1-1 0,-1 1 0,1-1 0,0 0 0,-1 0 0,1 0 0,0-1 0,0 1 0,0-1 0,0 0 0,0 0 0,0 0 0,0 0 0,1 0 0,-1-1 0,1 1 0,-1-1 0,1 1 0,0-1 0,0 0 0,0 0 0,1 0 0,-1 0 0,1 0 0,-2-4 0,-1-3 0,0-1 0,1 1 0,0-1 0,0 0 0,1 0 0,1 0 0,-1-12 0,2-4 0,-1 13 0,0 0 0,2-1 0,0 1 0,3-16 0,-3 27 0,0 0 0,0 1 0,1-1 0,-1 1 0,1-1 0,0 1 0,0 0 0,0-1 0,0 1 0,0 0 0,0 0 0,6-3 0,35-21 0,-31 19 0,-2 2 0,-1 1 0,0 0 0,1 0 0,0 1 0,0 1 0,0-1 0,17-1 0,-5 3 0,-1 0 0,36 5 0,-51-3 0,0 1 0,0 0 0,0 1 0,0-1 0,-1 1 0,1 0 0,-1 1 0,1-1 0,-1 1 0,7 7 0,14 9 0,2 5 0,-24-21 0,0 0 0,0 0 0,1-1 0,-1 1 0,1-1 0,9 5 0,-10-5 0,-1-1 0,0 0 0,0 1 0,0 0 0,0 0 0,0 0 0,0 0 0,-1 0 0,1 0 0,3 8 0,13 14 0,-18-24 0,0 0 0,0 0 0,0 1 0,0-1 0,0 0 0,0 0 0,0 1 0,-1-1 0,1 0 0,0 1 0,-1-1 0,1 1 0,-1-1 0,0 1 0,1-1 0,-1 1 0,0-1 0,0 1 0,0-1 0,0 1 0,0-1 0,0 1 0,0-1 0,-1 1 0,1-1 0,0 1 0,-1-1 0,0 0 0,1 1 0,-1-1 0,0 1 0,1-1 0,-1 0 0,-2 2 0,1 0 0,-1 0 0,1-1 0,-1 1 0,0-1 0,0 0 0,0 0 0,0 0 0,0 0 0,-1 0 0,1-1 0,-1 1 0,1-1 0,-5 1 0,-11 3 0,0 1 0,-24 10 0,31-10 0,-1-1 0,0 0 0,0-1 0,0-1 0,-1 0 0,-25 2 0,8-4 0,-78-3 0,102 1 0,1-1 0,0 0 0,0 0 0,0-1 0,0 0 0,0 0 0,0 0 0,1 0 0,-1-1 0,1 0 0,0-1 0,-6-6 0,9 10 0,1 0 0,0 0 0,0 0 0,0 0 0,0 0 0,1 0 0,-1-1 0,0 1 0,0 0 0,1 0 0,-1-1 0,1 1 0,-1-1 0,1 1 0,0 0 0,-1-1 0,1 1 0,0-1 0,0 1 0,0-1 0,0-1 0,1 0 0,-1 1 0,1 0 0,0-1 0,0 1 0,0 0 0,1 0 0,-1 0 0,0 0 0,1 0 0,-1 0 0,4-3 0,4-3 0,1 0 0,0 0 0,21-11 0,-25 16 0,-4 2 0,8-6 0,1 1 0,0 1 0,0-1 0,0 2 0,14-4 0,32-3 0,-53 10 0,1 1 0,0 0 0,0 0 0,0 0 0,0 1 0,0-1 0,-1 1 0,1 0 0,7 3 0,-9-2 0,-1 0 0,1 0 0,-1 0 0,0 1 0,0-1 0,0 1 0,0-1 0,0 1 0,0 0 0,-1-1 0,1 1 0,-1 0 0,0 0 0,0 0 0,0 0 0,0 0 0,-1 0 0,1 1 0,-1-1 0,0 0 0,0 0 0,0 4 0,0-4 0,0 0 0,0 0 0,0-1 0,0 1 0,0 0 0,-1 0 0,1 0 0,-1 0 0,0 0 0,0 0 0,0-1 0,0 1 0,-1 0 0,1-1 0,-1 1 0,1-1 0,-1 1 0,0-1 0,0 0 0,0 0 0,0 0 0,0 0 0,-5 3 0,-5 1 0,-1 1 0,-19 14 0,23-15 0,0 0 0,0-1 0,0 0 0,0 0 0,-1-1 0,-13 5 0,11-6 0,5-1 0,0 0 0,1-1 0,-1 0 0,-13 1 0,19-2 0,-1 0 0,1 0 0,-1 0 0,1-1 0,-1 1 0,1 0 0,-1-1 0,1 1 0,-1-1 0,1 0 0,0 1 0,-1-1 0,1 0 0,0 0 0,0 0 0,-1 0 0,1 0 0,0 0 0,0 0 0,0 0 0,0 0 0,0 0 0,1-1 0,-1 1 0,0 0 0,0-1 0,0-1 0,-6-17 0,1 1 0,1-1 0,-3-24 0,7 38 0,0-1 0,0 0 0,1 1 0,0-1 0,1 0 0,-1 1 0,1-1 0,1 0 0,-1 1 0,1-1 0,0 1 0,1 0 0,4-11 0,-4 14 0,1-1 0,-1 1 0,1 0 0,-1 0 0,1 0 0,0 0 0,0 1 0,0-1 0,1 1 0,-1 0 0,1 0 0,6-1 0,2-1 0,1 0 0,0 2 0,14-2 0,-20 3 0,1 0 0,0 1 0,0 0 0,15 2 0,-21-1 0,0 0 0,0 0 0,0 0 0,-1 0 0,1 0 0,0 0 0,-1 1 0,1-1 0,-1 1 0,0 0 0,0 0 0,1 0 0,-1 0 0,0 0 0,0 0 0,-1 0 0,4 6 0,2 4 0,-1-2 0,0-1 0,-1 1 0,7 19 0,-6-10 0,-4-14 0,1 1 0,-2 0 0,1 0 0,-1 1 0,0-1 0,1 7 0,-2-11 0,-1 0 0,1 1 0,0-1 0,-1 0 0,0 0 0,1 1 0,-1-1 0,0 0 0,0 0 0,0 0 0,0 0 0,-1 0 0,1 0 0,-1 0 0,1-1 0,-1 1 0,1 0 0,-1-1 0,0 1 0,-3 1 0,-6 5 0,0-1 0,-1-1 0,0 0 0,0 0 0,-26 7 0,29-10 0,0-1 0,0 0 0,1-1 0,-1 0 0,0-1 0,0 1 0,0-2 0,0 1 0,-17-4 0,23 3 0,1 0 0,-1-1 0,1 1 0,0 0 0,-1-1 0,1 1 0,0-1 0,0 0 0,0 0 0,0 0 0,1 0 0,-1 0 0,0 0 0,1 0 0,0-1 0,-1 1 0,1 0 0,-1-5 0,-3-6 0,1 0 0,-4-19 0,6 21 0,0 5 0,1 0 0,0 0 0,1 0 0,-1 0 0,1 0 0,1-11 0,0 15 0,-1 1 0,0-1 0,1 0 0,-1 1 0,1-1 0,0 0 0,-1 1 0,1-1 0,0 1 0,0-1 0,0 1 0,0-1 0,0 1 0,1 0 0,-1-1 0,0 1 0,1 0 0,-1 0 0,0 0 0,1 0 0,-1 0 0,1 0 0,0 1 0,-1-1 0,1 0 0,0 1 0,2-1 0,3-1 0,0 0 0,-1-1 0,13-6 0,-13 6 0,0 0 0,-1 0 0,1 1 0,0 0 0,9-2 0,-14 4 0,1 0 0,-1 0 0,1 0 0,0 1 0,-1-1 0,1 0 0,0 1 0,-1-1 0,1 1 0,-1-1 0,1 1 0,-1 0 0,1 0 0,-1 0 0,0 0 0,1 0 0,-1 0 0,0 0 0,0 0 0,0 0 0,0 0 0,0 1 0,0-1 0,0 1 0,0-1 0,0 0 0,-1 1 0,1-1 0,0 1 0,-1 0 0,0-1 0,1 3 0,1 4 0,0 1 0,0-1 0,-1 1 0,0 14 0,0-18 0,-1 0 0,0-1 0,-1 1 0,1-1 0,-1 1 0,0-1 0,0 1 0,0-1 0,0 0 0,-1 1 0,0-1 0,0 0 0,0 0 0,-1 0 0,1 0 0,-1-1 0,0 1 0,0-1 0,0 1 0,0-1 0,-1 0 0,1 0 0,-1-1 0,0 1 0,-5 2 0,3-1 0,0 0 0,0 0 0,-1-1 0,-13 6 0,19-9 0,0 1 0,0-1 0,0 1 0,-1-1 0,1 0 0,0 0 0,0 0 0,0 0 0,0 1 0,0-1 0,0-1 0,0 1 0,0 0 0,-1 0 0,1 0 0,0 0 0,0-1 0,0 1 0,0-1 0,0 1 0,0-1 0,0 1 0,0-1 0,0 1 0,0-1 0,1 0 0,-1 0 0,0 1 0,0-1 0,0 0 0,1 0 0,-1 0 0,1 0 0,-1 0 0,0 0 0,1 0 0,0 0 0,-1 0 0,1 0 0,0 0 0,-1 0 0,1 0 0,0-2 0,0 2 0,-1 0 0,1 0 0,0-1 0,0 1 0,0 0 0,0 0 0,0 0 0,1 0 0,-1-1 0,0 1 0,0 0 0,1 0 0,-1 0 0,1 0 0,-1 0 0,1 0 0,0 0 0,-1 0 0,1 0 0,0 0 0,-1 0 0,3-1 0,-1 0 0,1 0 0,-1 0 0,1 1 0,-1-1 0,1 1 0,0 0 0,0 0 0,5-2 0,4 1 0,0 0 0,0 1 0,17 0 0,-23 0 0,0 1 0,0 0 0,0 0 0,0 1 0,0 0 0,0 0 0,0 0 0,0 1 0,-1 0 0,1 0 0,-1 0 0,1 1 0,-1-1 0,0 1 0,5 4 0,-5-3 0,0 0 0,0 0 0,-1 1 0,0-1 0,0 1 0,0 0 0,0 0 0,3 7 0,-6-11 0,-1 1 0,1-1 0,0 1 0,0-1 0,-1 1 0,1 0 0,-1-1 0,1 1 0,-1 0 0,0-1 0,0 1 0,0 0 0,0 0 0,0-1 0,0 1 0,0 0 0,0 0 0,-1-1 0,1 1 0,-1 0 0,1-1 0,-1 1 0,0 0 0,0-1 0,0 1 0,1-1 0,-1 0 0,-1 1 0,1-1 0,0 0 0,0 1 0,0-1 0,-3 2 0,-4 2 0,0-1 0,-1 1 0,1-1 0,-1-1 0,0 0 0,1 0 0,-1-1 0,-1 0 0,1 0 0,0-1 0,0 0 0,-13-1 0,20 0-62,0 0 0,0-1 0,-1 1 0,1-1 0,0 1 0,0-1 0,0 0 0,-1 0 0,1 0 0,0 0 0,0 0 0,1-1-1,-1 1 1,0 0 0,0-1 0,1 0 0,-1 1 0,0-1 0,1 0 0,0 0 0,-2-2 0,0-3-6764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40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2009 0 24575,'-2'2'0,"-1"0"0,1 0 0,0 0 0,0 0 0,0 0 0,0 1 0,-3 3 0,1 0 0,-4 2 0,-15 17 0,-33 49 0,37-53 0,17-19 0,-1 1 0,1-1 0,-1 1 0,1 0 0,0 0 0,0 0 0,0 0 0,0 0 0,-1 4 0,0-1 0,0-1 0,0 1 0,0-1 0,-1 0 0,0 0 0,0 0 0,-6 6 0,4-5 0,1 0 0,-1 0 0,-7 13 0,5-6 0,-1 0 0,-19 20 0,17-19 0,-19 25 0,17-20 0,0-1 0,-21 21 0,0 0 0,16-14 0,14-19 0,1 0 0,-2-1 0,1 1 0,-1-1 0,-8 8 0,-6 3 0,-33 38 0,34-34 0,-33 29 0,-110 96 0,116-107 0,28-25 0,-22 24 0,-31 28 0,17-19 0,-87 76 0,67-61 0,44-38 0,-33 33 0,-86 115 0,55-68 0,25-25 0,15-16 0,22-23 0,18-23 0,0 1 0,-17 28 0,-27 48 0,6-16 0,-3 32 0,19-51 0,32-52 0,-1 0 0,0 0 0,0 0 0,-7 7 0,-11 18 0,-11 41-1365,29-66-5461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40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24575,'5'1'0,"0"-1"0,0 1 0,-1 0 0,1 0 0,0 0 0,0 1 0,-1-1 0,1 1 0,6 4 0,39 29 0,-39-27 0,-1 0 0,1 0 0,16 6 0,90 44 0,-108-53-1365,-2-1-5461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41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 24575,'-1'3'0,"0"1"0,0-1 0,-1 0 0,1 1 0,-1-1 0,0 0 0,-2 3 0,-5 10 0,5-3 0,0 1 0,1-1 0,1 0 0,0 1 0,0 15 0,-2 17 0,1-17 0,1 1 0,1-1 0,4 34 0,-2-60 0,0 1 0,0-1 0,1 0 0,-1 0 0,1 0 0,-1 0 0,1 0 0,0 0 0,0-1 0,0 1 0,0-1 0,1 1 0,-1-1 0,1 0 0,0 0 0,-1 0 0,1 0 0,3 2 0,2 0 0,0 0 0,0 0 0,0 0 0,0-1 0,16 4 0,-1-4 0,1-1 0,-1-1 0,0-1 0,25-3 0,-43 2 0,1 0 0,-1 0 0,1-1 0,-1 0 0,0 0 0,1 0 0,-1-1 0,0 1 0,0-1 0,8-7 0,4-4 0,22-24 0,-25 23 0,-7 6 0,0 1 0,0-2 0,-1 1 0,7-16 0,10-14 0,-20 34 0,0 0 0,-1 0 0,0 0 0,1-1 0,-2 1 0,1 0 0,-1-1 0,0 1 0,1-7 0,-1 5 0,0 0 0,0 0 0,1 1 0,0-1 0,4-7 0,9-5 111,-13 18-275,0-1 0,0 1 0,-1-1 0,1 0 0,-1 1 0,1-1 0,-1 0 0,3-4 0,-2-2-6662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43.1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0 222 24575,'65'2'0,"69"-4"0,-117 0 0,-1-2 0,1 0 0,25-10 0,-24 8 0,0 0 0,29-4 0,11 0 0,-32 5 0,-1 1 0,35-1 0,-10 2 0,69-11 0,33-3 0,-108 14 0,54-12 0,-59 8 0,0 2 0,41-1 0,87-5 0,-148 10 0,1-1 0,29-7 0,-29 5 0,-1 1 0,32-2 0,-8 6 0,-3 0 0,77-9 0,-5-4 0,223 6 0,-195 7 0,909-1 0,-945-11 0,-55 12 0,54-2 0,-65-5 0,17 0 0,225 6 0,-191 12 0,90-12-1365,-169 0-5461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43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24575,'0'241'-1365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44.2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127 1 24575,'2'1'0,"0"0"0,0 1 0,0-1 0,0 1 0,0 0 0,0-1 0,-1 1 0,1 0 0,-1 0 0,1 0 0,-1 0 0,0 0 0,2 3 0,4 6 0,52 48 0,5 14 0,-40-48 0,-19-20 0,0 0 0,0 1 0,0-1 0,6 12 0,0-1 0,-8-13 0,-1 1 0,1 1 0,-1-1 0,1 0 0,-1 0 0,0 1 0,1 4 0,-3-7 0,0-1 0,0 0 0,0 1 0,0-1 0,0 0 0,0 1 0,0-1 0,-1 0 0,1 1 0,0-1 0,-1 0 0,1 0 0,-1 0 0,1 1 0,-1-1 0,0 0 0,0 0 0,1 0 0,-1 0 0,0 0 0,0 0 0,0 0 0,0 0 0,0 0 0,0-1 0,0 1 0,-1 0 0,1-1 0,0 1 0,0-1 0,-2 2 0,-30 8 0,26-8 0,0 0 0,0 0 0,-12 7 0,3-2 0,0-1 0,-1 0 0,0-1 0,0-1 0,-25 4 0,-6 1 0,-42 6-1365,80-15-5461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51.3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24 1630 24575,'0'-1049'0,"-12"956"0,13 25 0,-2-51 0,-4 76 0,2 22 0,-1-31 0,4-123-1365,0 165-5461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51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 1 24575,'0'0'0,"0"0"0,0 0 0,0 0 0,0 0 0,0 0 0,0 0 0,0 0 0,0 0 0,0 0 0,-1 0 0,1 0 0,0 0 0,0 0 0,0 0 0,0 0 0,0 0 0,0 0 0,0 0 0,0 0 0,0 0 0,0 0 0,-1 0 0,1 0 0,0 0 0,0 0 0,0 0 0,0 0 0,0 0 0,0 0 0,0 0 0,0 0 0,0 0 0,0 0 0,-1 0 0,1 0 0,0 0 0,0 0 0,0 0 0,0 0 0,0 1 0,0-1 0,0 0 0,0 0 0,0 0 0,0 0 0,0 0 0,0 0 0,0 0 0,0 0 0,0 0 0,0 0 0,0 1 0,0-1 0,0 0 0,0 0 0,0 0 0,0 0 0,0 0 0,0 0 0,0 0 0,0 0 0,0 0 0,0 1 0,0-1 0,7 5 0,11 3 0,1-4 0,0-1 0,1-1 0,-1 0 0,1-1 0,30-4 0,4 2 0,15 1-1365,-59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52.73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0 209 24575,'0'-2'0,"1"-1"0,-1 1 0,1-1 0,0 0 0,-1 1 0,1 0 0,0-1 0,1 1 0,-1-1 0,0 1 0,1 0 0,2-4 0,27-27 0,-7 8 0,16-18 0,-31 36 0,-1-1 0,0-1 0,-1 1 0,11-16 0,-18 23 0,0 0 0,1 0 0,-1 1 0,1-1 0,-1 0 0,1 0 0,0 0 0,-1 0 0,1 0 0,0 1 0,0-1 0,-1 0 0,1 1 0,0-1 0,0 0 0,0 1 0,0-1 0,0 1 0,0-1 0,0 1 0,0 0 0,0 0 0,0-1 0,0 1 0,0 0 0,0 0 0,2 0 0,-1 1 0,0-1 0,-1 1 0,1 0 0,0 0 0,-1 0 0,1 0 0,-1 0 0,1 0 0,-1 1 0,0-1 0,1 0 0,-1 1 0,0-1 0,1 3 0,5 6 0,-1 1 0,-1 0 0,7 19 0,1 1 0,-9-23 0,0 0 0,-1 0 0,4 14 0,-3-5 0,2 0 0,0 0 0,1-1 0,10 18 0,-6-13 0,12 35 0,-18-43 0,0 0 0,1-1 0,1 0 0,13 19 0,-7-11 0,-1 5 13,-11-21-138,1 0 0,-1 0-1,1-1 1,0 1 0,0 0-1,0-1 1,0 0 0,1 1 0,0-1-1,4 4 1,-1-3-6701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57.51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0 141 24575,'642'0'0,"-632"0"0,1-2 0,-1 1 0,1-1 0,11-4 0,-11 2 0,-1 2 0,1-1 0,20 0 0,1 3 0,-17 0 0,0 0 0,0-1 0,0 0 0,15-4 0,-16 3 0,0 0 0,-1 0 0,28 2 0,-27 1 0,-1-2 0,1 1 0,26-6 0,-27 4 0,0 0 0,0 1 0,19 0 0,-19 1 0,1 0 0,-1-1 0,16-3 0,-14 1 0,0 1 0,29 0 0,-28 2 0,1-1 0,18-3 0,-10 1 0,0 0 0,0 2 0,26 2 0,-26 0 0,1-1 0,46-6 0,-55 2 0,3 1 0,0-1 0,-1-1 0,30-11 0,-41 13 0,1 1 0,-1 0 0,1 0 0,0 1 0,-1 0 0,1 0 0,9 2 0,36-5 0,65-10 0,-76 11-1365,-33 3-5461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39:5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78 341 24575,'-1'-1'0,"-1"1"0,1-1 0,0 1 0,-1-1 0,1 1 0,0-1 0,-1 0 0,1 0 0,0 0 0,0 0 0,0 0 0,0 0 0,0 0 0,0 0 0,0 0 0,0 0 0,0 0 0,1-1 0,-1 1 0,0 0 0,1-1 0,-1-1 0,-10-32 0,10 27 0,1 0 0,-1 0 0,1-1 0,1 1 0,-1 0 0,1-1 0,1 1 0,3-12 0,-4 16 0,1 1 0,0 0 0,-1 0 0,1 0 0,0-1 0,0 2 0,1-1 0,-1 0 0,1 0 0,-1 1 0,1-1 0,0 1 0,0 0 0,0 0 0,0 0 0,0 0 0,0 1 0,1-1 0,-1 1 0,0 0 0,7-2 0,2 0 0,1-2 0,19-9 0,-25 10 0,1 1 0,0-1 0,1 1 0,-1 0 0,0 1 0,1 0 0,-1 1 0,10-1 0,-8 1 0,-1 0 0,0 1 0,1 1 0,-1 0 0,1 0 0,-1 1 0,0 0 0,0 0 0,0 1 0,0 0 0,0 1 0,-1 0 0,11 7 0,-16-9 0,-1 0 0,1 1 0,-1-1 0,0 1 0,0 0 0,0 0 0,0-1 0,0 1 0,-1 0 0,1 1 0,-1-1 0,0 0 0,0 0 0,0 0 0,0 1 0,-1-1 0,1 1 0,-1 3 0,1 2 0,-1 0 0,0 0 0,-1 1 0,0-1 0,-4 15 0,4-19 0,-1 0 0,0 0 0,0 0 0,-1-1 0,0 1 0,1-1 0,-1 1 0,-1-1 0,1 0 0,-7 6 0,-4 2 0,-27 19 0,3-3 0,30-24 0,1 0 0,-1 0 0,0 0 0,0-1 0,0-1 0,0 0 0,-1 0 0,1 0 0,-10 0 0,-7 2 0,19-2 0,1-1 0,-1 0 0,1-1 0,-1 1 0,0-1 0,0 0 0,1 0 0,-1-1 0,-6-1 0,9 1 0,1 0 0,-1 0 0,1 0 0,0-1 0,-1 1 0,1 0 0,0-1 0,0 0 0,0 1 0,0-1 0,1 0 0,-1 0 0,0 0 0,1 0 0,-1 0 0,1-1 0,0 1 0,0 0 0,0-1 0,0 1 0,0 0 0,-1-4 0,-17-51 0,13 45 0,1-1 0,1 0 0,0 0 0,1-1 0,0 1 0,-1-26 0,4 22 0,0 2 0,0-1 0,1 0 0,0 1 0,1 0 0,6-21 0,-7 32 0,0 1 0,1-1 0,0 0 0,0 0 0,0 1 0,0-1 0,0 1 0,1 0 0,-1 0 0,1 0 0,0 0 0,0 0 0,0 1 0,1-1 0,-1 1 0,0 0 0,1-1 0,0 2 0,-1-1 0,1 0 0,0 1 0,0 0 0,0 0 0,0 0 0,6-1 0,-9 2 0,8-1 0,1 0 0,-1 0 0,16 1 0,-22 0 0,-1 0 0,0 1 0,0-1 0,1 1 0,-1-1 0,0 1 0,0 0 0,0 0 0,0 0 0,0 0 0,0 0 0,0 0 0,0 1 0,-1-1 0,1 0 0,0 1 0,-1 0 0,1-1 0,-1 1 0,3 3 0,68 97 0,-70-98 0,0 0 0,0 1 0,0-1 0,0 1 0,-1-1 0,1 1 0,-1 0 0,0-1 0,-1 1 0,1 0 0,-1 0 0,0 0 0,0-1 0,-1 1 0,0 5 0,0-7 0,0 0 0,1-1 0,-1 1 0,-1 0 0,1 0 0,0-1 0,-1 1 0,1-1 0,-1 1 0,0-1 0,0 0 0,0 1 0,0-1 0,0 0 0,0 0 0,-1-1 0,1 1 0,-1 0 0,1-1 0,-1 0 0,0 1 0,1-1 0,-1 0 0,0 0 0,-4 0 0,-23 7 0,10-3 0,0-1 0,-30 3 0,45-6 0,0-1 0,-1 0 0,1 0 0,0-1 0,0 1 0,0-1 0,0 0 0,0-1 0,0 1 0,1-1 0,-1 0 0,0 0 0,1 0 0,-1-1 0,-4-3 0,5 3 0,1-1 0,0 1 0,0-1 0,0 0 0,0 0 0,0 0 0,1-1 0,-1 1 0,1-1 0,0 1 0,-1-6 0,2 8 0,1 0 0,-1-1 0,1 1 0,-1 0 0,1 0 0,0-1 0,-1 1 0,1-1 0,1 1 0,-1 0 0,0-1 0,0 1 0,1 0 0,0 0 0,-1-1 0,1 1 0,0 0 0,0 0 0,0 0 0,0 0 0,0 0 0,1 0 0,-1 0 0,3-2 0,2-1 0,1 1 0,0 0 0,0 0 0,0 1 0,0 0 0,13-4 0,24-10 0,-31 11 0,0 0 0,0 1 0,0 1 0,1 0 0,0 1 0,0 1 0,0 0 0,0 1 0,0 0 0,0 1 0,27 4 0,-39-4 0,1 1 0,-1-1 0,0 1 0,0 0 0,1 0 0,-1 0 0,0 0 0,0 0 0,0 1 0,0-1 0,-1 1 0,1-1 0,0 1 0,0-1 0,-1 1 0,1 0 0,-1 0 0,0 0 0,1 0 0,-1 0 0,0 0 0,0 0 0,-1 1 0,1-1 0,0 0 0,-1 0 0,1 1 0,-1-1 0,1 3 0,0 6 0,0 1 0,0-1 0,-1 1 0,-2 18 0,2-26 0,-1 0 0,0-1 0,-1 1 0,1 0 0,0-1 0,-1 1 0,0-1 0,0 0 0,0 0 0,0 0 0,0 0 0,-1 0 0,1 0 0,-1 0 0,0-1 0,0 1 0,0-1 0,-6 4 0,-22 20 0,27-22 0,0 0 0,0 0 0,-1-1 0,1 1 0,-1-1 0,0 0 0,0-1 0,0 1 0,0-1 0,-1 0 0,1 0 0,0-1 0,-8 2 0,9-3 0,1 1 0,-1-1 0,1 1 0,-1-1 0,1 0 0,0-1 0,-1 1 0,1 0 0,-1-1 0,1 0 0,0 0 0,-1 0 0,1 0 0,0 0 0,0-1 0,0 0 0,0 1 0,0-1 0,0 0 0,1 0 0,-1-1 0,-3-3 0,-2-4 0,1 0 0,1-1 0,0 0 0,0 0 0,-5-17 0,9 21 0,0 1 0,0-1 0,0 0 0,1 0 0,0 0 0,1 0 0,-1 0 0,1 0 0,1 0 0,-1 0 0,3-8 0,-2 13 0,-1 0 0,1 0 0,0 0 0,1 1 0,-1-1 0,0 0 0,0 0 0,1 1 0,-1-1 0,1 1 0,0-1 0,-1 1 0,1 0 0,0 0 0,0 0 0,2-2 0,38-14 0,-23 10 0,-13 5 0,0 0 0,0 0 0,1 1 0,-1-1 0,1 2 0,-1-1 0,1 1 0,-1 0 0,1 0 0,-1 1 0,1-1 0,-1 2 0,0-1 0,1 1 0,-1 0 0,0 0 0,10 5 0,-13-5 0,0-1 0,0 1 0,0 0 0,-1 0 0,1 0 0,0 0 0,-1 1 0,1-1 0,-1 1 0,0 0 0,0-1 0,0 1 0,0 0 0,-1 0 0,1 0 0,-1 0 0,0 1 0,1-1 0,-2 0 0,1 1 0,0-1 0,-1 0 0,1 1 0,-1-1 0,0 1 0,0-1 0,0 1 0,-1-1 0,1 0 0,-1 1 0,0-1 0,0 0 0,0 1 0,-2 3 0,1-1 0,-1-1 0,0 0 0,0 0 0,-1 0 0,1 0 0,-1-1 0,0 1 0,-1-1 0,1 0 0,-1 0 0,1 0 0,-1-1 0,0 0 0,0 0 0,-1 0 0,1-1 0,-1 1 0,-9 2 0,2-2 0,-1 0 0,1 0 0,-1-1 0,0-1 0,0-1 0,0 0 0,-14-1 0,25 0 0,0 0 0,0 1 0,0-1 0,0 0 0,0 0 0,1 0 0,-1-1 0,0 1 0,0-1 0,1 1 0,-1-1 0,1 0 0,0 0 0,-1 0 0,-1-4 0,3 6 0,0-1 0,1 0 0,-1 0 0,0 0 0,1 0 0,-1 0 0,1 0 0,-1 0 0,1 0 0,0-1 0,-1 1 0,1 0 0,0 0 0,0 0 0,0 0 0,0 0 0,0-1 0,0 1 0,0 0 0,0 0 0,1 0 0,-1 0 0,0 0 0,1 0 0,-1 0 0,0 0 0,1 0 0,0 0 0,-1 0 0,1 0 0,-1 0 0,1 0 0,0 0 0,0 0 0,0 0 0,-1 1 0,1-1 0,0 0 0,0 1 0,0-1 0,2 0 0,2-2 0,0 0 0,1 1 0,-1 0 0,1 0 0,-1 0 0,1 1 0,0 0 0,-1 0 0,9 0 0,58 3 0,-30-1 0,16-1-1365,-48 0-5461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4:59.9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88 1 24575,'-2'83'0,"4"90"0,3-133 0,-2-22 0,0 29 0,-3 32 0,0-58 0,0-19 0,0-8 0,0-359 0,0 363 0,0 1 0,0-1 0,0 1 0,0-1 0,0 1 0,1-1 0,-1 1 0,0 0 0,1-1 0,-1 1 0,1-1 0,0 1 0,-1 0 0,1-1 0,0 1 0,0 0 0,0 0 0,0-1 0,0 1 0,0 0 0,0 0 0,0 0 0,0 0 0,1 0 0,-1 1 0,0-1 0,0 0 0,1 1 0,-1-1 0,1 0 0,-1 1 0,1 0 0,-1-1 0,1 1 0,-1 0 0,1 0 0,-1 0 0,1 0 0,-1 0 0,1 0 0,-1 0 0,3 1 0,3 0 0,0 0 0,0 1 0,1 0 0,-1 0 0,-1 1 0,1 0 0,11 6 0,-3-1 0,-1-1 0,31 10 0,-12-6 0,-16-5 0,-1-2 0,32 5 0,-35-7 0,-1 0 0,0 0 0,1 1 0,-1 1 0,0 0 0,-1 1 0,14 7 0,-22-10 0,1-1 0,0 1 0,0-1 0,0 0 0,0 0 0,0 0 0,0 0 0,0-1 0,0 1 0,0-1 0,4-1 0,-2 1 0,-1 0 0,0 1 0,0-1 0,0 1 0,8 2 0,-12-3 0,-1 0 0,1 0 0,-1 0 0,1 1 0,-1-1 0,1 0 0,-1 0 0,1 1 0,-1-1 0,1 0 0,-1 1 0,1-1 0,-1 0 0,1 1 0,-1-1 0,0 0 0,1 1 0,-1-1 0,0 1 0,1-1 0,-1 1 0,0-1 0,0 1 0,0-1 0,1 1 0,-1-1 0,0 1 0,0 0 0,0-1 0,0 1 0,0-1 0,0 1 0,0-1 0,0 1 0,0-1 0,0 1 0,0 0 0,0-1 0,0 1 0,-1-1 0,1 1 0,0-1 0,0 1 0,-1-1 0,1 1 0,0-1 0,-1 1 0,1-1 0,0 0 0,-1 1 0,1-1 0,0 0 0,-2 1 0,1 1 0,-1 0 0,0 0 0,0 0 0,-1 0 0,1-1 0,0 1 0,0-1 0,-1 0 0,1 0 0,-3 1 0,-39 3 0,36-5 0,1 0 0,0 1 0,0 0 0,0 0 0,0 1 0,-11 3 0,1 1 0,-1 0 0,-26 4 0,32-8 0,-1 1 0,1 0 0,-1 1 0,1 1 0,0-1 0,-20 12 0,27-12 0,0-1 0,-1-1 0,1 1 0,-1-1 0,0 0 0,0 0 0,-7 0 0,-4 2 0,9-1 0,1 0 0,-1 0 0,1 1 0,-9 5 0,9-5 0,1 0 0,-1-1 0,0 0 0,0 0 0,-9 3 0,-17-1 0,23-3 0,-1-1 0,1 1 0,0 1 0,0 0 0,-17 8 0,26-11-30,0 0 0,1 1-1,-1-1 1,0 0 0,1 1-1,-1-1 1,1 1 0,-1-1-1,1 1 1,-1-1 0,1 1-1,-1 0 1,1-1 0,0 1-1,-1 0 1,1-1-1,0 1 1,-1 0 0,1-1-1,0 1 1,0 0 0,0-1-1,0 1 1,0 0 0,0 0-1,0-1 1,0 1 0,0 0-1,0-1 1,0 1 0,0 0-1,0 0 1,0-1 0,1 1-1,-1 0 1,0-1 0,1 1-1,-1 0 1,0-1 0,1 1-1,-1-1 1,1 1 0,-1 0-1,1 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5:11.727"/>
    </inkml:context>
    <inkml:brush xml:id="br0">
      <inkml:brushProperty name="width" value="0.05" units="cm"/>
      <inkml:brushProperty name="height" value="0.05" units="cm"/>
      <inkml:brushProperty name="color" value="#F8F321"/>
    </inkml:brush>
  </inkml:definitions>
  <inkml:trace contextRef="#ctx0" brushRef="#br0">0 0 24575,'2'1'0,"1"-1"0,-1 1 0,0 0 0,0-1 0,0 1 0,0 0 0,0 0 0,0 1 0,0-1 0,-1 0 0,1 1 0,0-1 0,-1 1 0,1-1 0,-1 1 0,1 0 0,-1-1 0,0 1 0,0 0 0,0 0 0,2 4 0,0 1 0,1 0 0,-2 0 0,1 1 0,-1-1 0,2 8 0,25 112 0,9-6 0,-25-70 0,-11-37 0,2-1 0,-1 1 0,2-1 0,7 17 0,-5-14 0,-1 1 0,-1-1 0,-1 1 0,5 34 0,-7-38 0,0 8 0,0 0 0,-3 30 0,0-33 0,1 0 0,1 0 0,0 0 0,4 18 0,9 43 0,-10-45 0,-2 0 0,-4 51 0,0-19 0,2 202 0,0-258 0,-1-1 0,-1 0 0,0 0 0,-5 16 0,-4 18 0,7-26 169,-9 29-1,-3 9-1870,15-46-5124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5:12.243"/>
    </inkml:context>
    <inkml:brush xml:id="br0">
      <inkml:brushProperty name="width" value="0.05" units="cm"/>
      <inkml:brushProperty name="height" value="0.05" units="cm"/>
      <inkml:brushProperty name="color" value="#F8F321"/>
    </inkml:brush>
  </inkml:definitions>
  <inkml:trace contextRef="#ctx0" brushRef="#br0">0 1 24575,'19'1'0,"-1"1"0,32 7 0,-33-5 0,1-1 0,35 2 0,-43-5 0,-1 1 0,1 0 0,-1 1 0,1 0 0,-1 0 0,0 1 0,0 1 0,17 8 0,-26-12 4,0 0-1,1 0 1,-1 0-1,0 0 1,0 0-1,0 0 1,0 0-1,0 0 1,0 0-1,1 0 1,-1 0-1,0 0 1,0 0-1,0 0 1,0 0-1,0 0 1,0 0-1,1 1 0,-1-1 1,0 0-1,0 0 1,0 0-1,0 0 1,0 0-1,0 0 1,0 1-1,0-1 1,0 0-1,0 0 1,0 0-1,0 0 1,0 0-1,0 1 1,0-1-1,0 0 1,0 0-1,0 0 1,0 0-1,0 0 1,0 1-1,0-1 1,0 0-1,0 0 1,0 0-1,0 0 1,-8 3 175,-14-2-1574,21-1 1085,-9 0-6516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6:45:13.012"/>
    </inkml:context>
    <inkml:brush xml:id="br0">
      <inkml:brushProperty name="width" value="0.05" units="cm"/>
      <inkml:brushProperty name="height" value="0.05" units="cm"/>
      <inkml:brushProperty name="color" value="#F8F321"/>
    </inkml:brush>
  </inkml:definitions>
  <inkml:trace contextRef="#ctx0" brushRef="#br0">0 1 24575,'1'4'0,"0"-1"0,0 1 0,1 0 0,-1-1 0,1 1 0,0-1 0,0 1 0,3 4 0,5 9 0,3 8 0,2 0 0,20 26 0,15 27 0,-27-46 0,-19-27 0,1-1 0,-2 2 0,1-1 0,-1 0 0,0 1 0,4 8 0,-5-12 0,-2-10 0,-3-28 0,-2-23 0,5 53 0,0 0 0,0 0 0,1 0 0,-1 0 0,1 1 0,1-1 0,-1 0 0,1 1 0,0-1 0,0 1 0,1-1 0,0 1 0,0 0 0,0 0 0,0 0 0,1 1 0,-1-1 0,8-5 0,-8 6 56,0 0 1,0 0-1,0 0 0,-1 0 0,4-6 0,10-17-1758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0 201 24575,'1'0'0,"-1"-1"0,0 0 0,1 1 0,-1-1 0,0 1 0,1-1 0,-1 1 0,1-1 0,-1 1 0,1-1 0,-1 1 0,1-1 0,-1 1 0,1-1 0,0 1 0,-1 0 0,1-1 0,0 1 0,-1 0 0,1 0 0,0-1 0,-1 1 0,1 0 0,0 0 0,0 0 0,-1 0 0,2 0 0,24-2 0,-23 2 0,18-1 0,-7 0 0,0 1 0,23 2 0,-33-2 0,-1 1 0,1 0 0,-1 0 0,0 0 0,1 0 0,-1 0 0,0 1 0,1-1 0,-1 1 0,0 0 0,0 0 0,-1 0 0,1 0 0,0 1 0,3 3 0,76 86 0,-77-86 0,0 0 0,-1 0 0,1 0 0,-1 1 0,0-1 0,-1 1 0,0 0 0,0 0 0,0 0 0,-1 1 0,0-1 0,-1 1 0,2 7 0,-4-13 0,1 1 0,-1-1 0,0 0 0,0 0 0,0 0 0,0 0 0,0 0 0,0 0 0,0 0 0,0 0 0,-1 0 0,1-1 0,-1 1 0,0-1 0,1 1 0,-1-1 0,0 1 0,0-1 0,0 0 0,0 0 0,0 0 0,0 0 0,-3 1 0,-4 2 0,0-1 0,-1 0 0,-18 4 0,11-4 0,10-1 0,0-1 0,0 0 0,-1 0 0,1 0 0,0-1 0,-12-1 0,17 0 0,0 1 0,0-1 0,0 0 0,1 0 0,-1 1 0,0-1 0,0 0 0,0-1 0,1 1 0,-1 0 0,1 0 0,-1-1 0,1 1 0,-1-1 0,1 1 0,0-1 0,0 0 0,0 0 0,0 1 0,0-1 0,0 0 0,0 0 0,0 0 0,1 0 0,-1 0 0,1 0 0,0 0 0,-1-3 0,0-3 0,0 1 0,0-1 0,1 1 0,0-1 0,1 0 0,-1 1 0,1-1 0,1 1 0,3-12 0,-3 14 0,0-1 0,1 1 0,0 0 0,0 0 0,0 0 0,0 1 0,1-1 0,0 1 0,0 0 0,0 0 0,0 0 0,1 0 0,5-3 0,90-61 0,-88 61 0,0 0 0,21-8 0,6-4 0,-31 14 0,1 1 0,0 0 0,0 0 0,0 1 0,0 0 0,18-4 0,-25 7 0,0 0 0,0 0 0,1 0 0,-1 0 0,0 0 0,0 0 0,0 0 0,0 1 0,0-1 0,1 1 0,-1 0 0,0-1 0,0 1 0,0 0 0,-1 0 0,1 1 0,0-1 0,0 0 0,0 0 0,-1 1 0,1-1 0,-1 1 0,1 0 0,-1-1 0,0 1 0,1 0 0,-1 0 0,0 0 0,0-1 0,0 1 0,-1 1 0,1-1 0,0 0 0,-1 0 0,1 0 0,-1 4 0,5 16 0,-2-13 0,-1 0 0,-1 0 0,0 0 0,0 11 0,-1-17 0,0 0 0,-1 1 0,1-1 0,-1 0 0,0 0 0,0 0 0,0 0 0,0 0 0,0 0 0,-1 0 0,0 0 0,1-1 0,-1 1 0,0-1 0,-5 5 0,-4 3 0,-1 0 0,-13 9 0,-24 18 0,45-34 0,1 0 0,-1-1 0,0 1 0,-1-1 0,1 0 0,0 0 0,-1-1 0,-4 2 0,-21 9 0,19-6 0,0 0 0,0-1 0,-1 0 0,0-1 0,0 0 0,0-1 0,0 0 0,-1-1 0,1-1 0,-1 0 0,0 0 0,-12-2 0,22 0 0,1 0 0,0 0 0,-1 0 0,1 0 0,0-1 0,0 1 0,0-1 0,0 1 0,0-1 0,0 0 0,0 1 0,1-1 0,-1 0 0,1 0 0,-1-1 0,1 1 0,-1-3 0,-10-10 0,10 11 0,0 1 0,0 0 0,1-1 0,-1 1 0,1-1 0,0 0 0,0 1 0,0-1 0,0 0 0,1 0 0,-1 0 0,1 1 0,0-1 0,1-8 0,-1 6 0,1 1 0,0-1 0,0 0 0,0 0 0,1 0 0,0 1 0,0-1 0,1 1 0,2-6 0,-2 8 0,-1 1 0,1-1 0,-1 1 0,1 0 0,0 0 0,0 0 0,0 0 0,0 1 0,0-1 0,0 1 0,0-1 0,1 1 0,-1 0 0,1 1 0,-1-1 0,6 0 0,-1 0 0,0 1 0,0-1 0,0 2 0,0-1 0,-1 1 0,12 2 0,-15-1 0,0 1 0,0-1 0,0 1 0,0-1 0,-1 1 0,1 0 0,-1 0 0,1 1 0,-1-1 0,0 1 0,-1 0 0,1 0 0,-1 0 0,1 0 0,-1 0 0,2 5 0,-4-8 0,0 1 0,0-1 0,0 0 0,-1 1 0,1-1 0,0 0 0,0 0 0,-1 1 0,1-1 0,-1 0 0,1 0 0,-1 1 0,1-1 0,-1 0 0,0 0 0,0 0 0,1 0 0,-1 0 0,0 0 0,0 0 0,0 0 0,0 0 0,0 0 0,0-1 0,0 1 0,-1 0 0,1-1 0,0 1 0,0-1 0,-2 1 0,-2 1 0,0 0 0,-1 0 0,1 0 0,0-1 0,-1 0 0,-5 0 0,8-1 0,-1 0 0,1-1 0,-1 1 0,1-1 0,0 0 0,-1 0 0,1 0 0,0-1 0,0 1 0,0-1 0,0 0 0,0 0 0,0 0 0,0 0 0,1 0 0,-1-1 0,1 1 0,-1-1 0,1 1 0,0-1 0,0 0 0,0 0 0,1 0 0,-1 0 0,1 0 0,-2-4 0,-1-3 0,0-1 0,1 1 0,0-1 0,0 0 0,1 0 0,1 0 0,-1-12 0,2-4 0,-1 13 0,0 0 0,2-1 0,0 1 0,3-16 0,-3 27 0,0 0 0,0 1 0,1-1 0,-1 1 0,1-1 0,0 1 0,0 0 0,0-1 0,0 1 0,0 0 0,0 0 0,6-3 0,35-21 0,-31 19 0,-2 2 0,-1 1 0,0 0 0,1 0 0,0 1 0,0 1 0,0-1 0,17-1 0,-5 3 0,-1 0 0,36 5 0,-51-3 0,0 1 0,0 0 0,0 1 0,0-1 0,-1 1 0,1 0 0,-1 1 0,1-1 0,-1 1 0,7 7 0,14 9 0,2 5 0,-24-21 0,0 0 0,0 0 0,1-1 0,-1 1 0,1-1 0,9 5 0,-10-5 0,-1-1 0,0 0 0,0 1 0,0 0 0,0 0 0,0 0 0,0 0 0,-1 0 0,1 0 0,3 8 0,13 14 0,-18-24 0,0 0 0,0 0 0,0 1 0,0-1 0,0 0 0,0 0 0,0 1 0,-1-1 0,1 0 0,0 1 0,-1-1 0,1 1 0,-1-1 0,0 1 0,1-1 0,-1 1 0,0-1 0,0 1 0,0-1 0,0 1 0,0-1 0,0 1 0,0-1 0,-1 1 0,1-1 0,0 1 0,-1-1 0,0 0 0,1 1 0,-1-1 0,0 1 0,1-1 0,-1 0 0,-2 2 0,1 0 0,-1 0 0,1-1 0,-1 1 0,0-1 0,0 0 0,0 0 0,0 0 0,0 0 0,-1 0 0,1-1 0,-1 1 0,1-1 0,-5 1 0,-11 3 0,0 1 0,-24 10 0,31-10 0,-1-1 0,0 0 0,0-1 0,0-1 0,-1 0 0,-25 2 0,8-4 0,-78-3 0,102 1 0,1-1 0,0 0 0,0 0 0,0-1 0,0 0 0,0 0 0,0 0 0,1 0 0,-1-1 0,1 0 0,0-1 0,-6-6 0,9 10 0,1 0 0,0 0 0,0 0 0,0 0 0,0 0 0,1 0 0,-1-1 0,0 1 0,0 0 0,1 0 0,-1-1 0,1 1 0,-1-1 0,1 1 0,0 0 0,-1-1 0,1 1 0,0-1 0,0 1 0,0-1 0,0-1 0,1 0 0,-1 1 0,1 0 0,0-1 0,0 1 0,0 0 0,1 0 0,-1 0 0,0 0 0,1 0 0,-1 0 0,4-3 0,4-3 0,1 0 0,0 0 0,21-11 0,-25 16 0,-4 2 0,8-6 0,1 1 0,0 1 0,0-1 0,0 2 0,14-4 0,32-3 0,-53 10 0,1 1 0,0 0 0,0 0 0,0 0 0,0 1 0,0-1 0,-1 1 0,1 0 0,7 3 0,-9-2 0,-1 0 0,1 0 0,-1 0 0,0 1 0,0-1 0,0 1 0,0-1 0,0 1 0,0 0 0,-1-1 0,1 1 0,-1 0 0,0 0 0,0 0 0,0 0 0,0 0 0,-1 0 0,1 1 0,-1-1 0,0 0 0,0 0 0,0 4 0,0-4 0,0 0 0,0 0 0,0-1 0,0 1 0,0 0 0,-1 0 0,1 0 0,-1 0 0,0 0 0,0 0 0,0-1 0,0 1 0,-1 0 0,1-1 0,-1 1 0,1-1 0,-1 1 0,0-1 0,0 0 0,0 0 0,0 0 0,0 0 0,-5 3 0,-5 1 0,-1 1 0,-19 14 0,23-15 0,0 0 0,0-1 0,0 0 0,0 0 0,-1-1 0,-13 5 0,11-6 0,5-1 0,0 0 0,1-1 0,-1 0 0,-13 1 0,19-2 0,-1 0 0,1 0 0,-1 0 0,1-1 0,-1 1 0,1 0 0,-1-1 0,1 1 0,-1-1 0,1 0 0,0 1 0,-1-1 0,1 0 0,0 0 0,0 0 0,-1 0 0,1 0 0,0 0 0,0 0 0,0 0 0,0 0 0,0 0 0,1-1 0,-1 1 0,0 0 0,0-1 0,0-1 0,-6-17 0,1 1 0,1-1 0,-3-24 0,7 38 0,0-1 0,0 0 0,1 1 0,0-1 0,1 0 0,-1 1 0,1-1 0,1 0 0,-1 1 0,1-1 0,0 1 0,1 0 0,4-11 0,-4 14 0,1-1 0,-1 1 0,1 0 0,-1 0 0,1 0 0,0 0 0,0 1 0,0-1 0,1 1 0,-1 0 0,1 0 0,6-1 0,2-1 0,1 0 0,0 2 0,14-2 0,-20 3 0,1 0 0,0 1 0,0 0 0,15 2 0,-21-1 0,0 0 0,0 0 0,0 0 0,-1 0 0,1 0 0,0 0 0,-1 1 0,1-1 0,-1 1 0,0 0 0,0 0 0,1 0 0,-1 0 0,0 0 0,0 0 0,-1 0 0,4 6 0,2 4 0,-1-2 0,0-1 0,-1 1 0,7 19 0,-6-10 0,-4-14 0,1 1 0,-2 0 0,1 0 0,-1 1 0,0-1 0,1 7 0,-2-11 0,-1 0 0,1 1 0,0-1 0,-1 0 0,0 0 0,1 1 0,-1-1 0,0 0 0,0 0 0,0 0 0,0 0 0,-1 0 0,1 0 0,-1 0 0,1-1 0,-1 1 0,1 0 0,-1-1 0,0 1 0,-3 1 0,-6 5 0,0-1 0,-1-1 0,0 0 0,0 0 0,-26 7 0,29-10 0,0-1 0,0 0 0,1-1 0,-1 0 0,0-1 0,0 1 0,0-2 0,0 1 0,-17-4 0,23 3 0,1 0 0,-1-1 0,1 1 0,0 0 0,-1-1 0,1 1 0,0-1 0,0 0 0,0 0 0,0 0 0,1 0 0,-1 0 0,0 0 0,1 0 0,0-1 0,-1 1 0,1 0 0,-1-5 0,-3-6 0,1 0 0,-4-19 0,6 21 0,0 5 0,1 0 0,0 0 0,1 0 0,-1 0 0,1 0 0,1-11 0,0 15 0,-1 1 0,0-1 0,1 0 0,-1 1 0,1-1 0,0 0 0,-1 1 0,1-1 0,0 1 0,0-1 0,0 1 0,0-1 0,0 1 0,1 0 0,-1-1 0,0 1 0,1 0 0,-1 0 0,0 0 0,1 0 0,-1 0 0,1 0 0,0 1 0,-1-1 0,1 0 0,0 1 0,2-1 0,3-1 0,0 0 0,-1-1 0,13-6 0,-13 6 0,0 0 0,-1 0 0,1 1 0,0 0 0,9-2 0,-14 4 0,1 0 0,-1 0 0,1 0 0,0 1 0,-1-1 0,1 0 0,0 1 0,-1-1 0,1 1 0,-1-1 0,1 1 0,-1 0 0,1 0 0,-1 0 0,0 0 0,1 0 0,-1 0 0,0 0 0,0 0 0,0 0 0,0 0 0,0 1 0,0-1 0,0 1 0,0-1 0,0 0 0,-1 1 0,1-1 0,0 1 0,-1 0 0,0-1 0,1 3 0,1 4 0,0 1 0,0-1 0,-1 1 0,0 14 0,0-18 0,-1 0 0,0-1 0,-1 1 0,1-1 0,-1 1 0,0-1 0,0 1 0,0-1 0,0 0 0,-1 1 0,0-1 0,0 0 0,0 0 0,-1 0 0,1 0 0,-1-1 0,0 1 0,0-1 0,0 1 0,0-1 0,-1 0 0,1 0 0,-1-1 0,0 1 0,-5 2 0,3-1 0,0 0 0,0 0 0,-1-1 0,-13 6 0,19-9 0,0 1 0,0-1 0,0 1 0,-1-1 0,1 0 0,0 0 0,0 0 0,0 0 0,0 1 0,0-1 0,0-1 0,0 1 0,0 0 0,-1 0 0,1 0 0,0 0 0,0-1 0,0 1 0,0-1 0,0 1 0,0-1 0,0 1 0,0-1 0,0 1 0,0-1 0,1 0 0,-1 0 0,0 1 0,0-1 0,0 0 0,1 0 0,-1 0 0,1 0 0,-1 0 0,0 0 0,1 0 0,0 0 0,-1 0 0,1 0 0,0 0 0,-1 0 0,1 0 0,0-2 0,0 2 0,-1 0 0,1 0 0,0-1 0,0 1 0,0 0 0,0 0 0,0 0 0,1 0 0,-1-1 0,0 1 0,0 0 0,1 0 0,-1 0 0,1 0 0,-1 0 0,1 0 0,0 0 0,-1 0 0,1 0 0,0 0 0,-1 0 0,3-1 0,-1 0 0,1 0 0,-1 0 0,1 1 0,-1-1 0,1 1 0,0 0 0,0 0 0,5-2 0,4 1 0,0 0 0,0 1 0,17 0 0,-23 0 0,0 1 0,0 0 0,0 0 0,0 1 0,0 0 0,0 0 0,0 0 0,0 1 0,-1 0 0,1 0 0,-1 0 0,1 1 0,-1-1 0,0 1 0,5 4 0,-5-3 0,0 0 0,0 0 0,-1 1 0,0-1 0,0 1 0,0 0 0,0 0 0,3 7 0,-6-11 0,-1 1 0,1-1 0,0 1 0,0-1 0,-1 1 0,1 0 0,-1-1 0,1 1 0,-1 0 0,0-1 0,0 1 0,0 0 0,0 0 0,0-1 0,0 1 0,0 0 0,0 0 0,-1-1 0,1 1 0,-1 0 0,1-1 0,-1 1 0,0 0 0,0-1 0,0 1 0,1-1 0,-1 0 0,-1 1 0,1-1 0,0 0 0,0 1 0,0-1 0,-3 2 0,-4 2 0,0-1 0,-1 1 0,1-1 0,-1-1 0,0 0 0,1 0 0,-1-1 0,-1 0 0,1 0 0,0-1 0,0 0 0,-13-1 0,20 0-62,0 0 0,0-1 0,-1 1 0,1-1 0,0 1 0,0-1 0,0 0 0,-1 0 0,1 0 0,0 0 0,0 0 0,1-1-1,-1 1 1,0 0 0,0-1 0,1 0 0,-1 1 0,0-1 0,1 0 0,0 0 0,-2-2 0,0-3-6764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78 341 24575,'-1'-1'0,"-1"1"0,1-1 0,0 1 0,-1-1 0,1 1 0,0-1 0,-1 0 0,1 0 0,0 0 0,0 0 0,0 0 0,0 0 0,0 0 0,0 0 0,0 0 0,0 0 0,0 0 0,1-1 0,-1 1 0,0 0 0,1-1 0,-1-1 0,-10-32 0,10 27 0,1 0 0,-1 0 0,1-1 0,1 1 0,-1 0 0,1-1 0,1 1 0,3-12 0,-4 16 0,1 1 0,0 0 0,-1 0 0,1 0 0,0-1 0,0 2 0,1-1 0,-1 0 0,1 0 0,-1 1 0,1-1 0,0 1 0,0 0 0,0 0 0,0 0 0,0 0 0,0 1 0,1-1 0,-1 1 0,0 0 0,7-2 0,2 0 0,1-2 0,19-9 0,-25 10 0,1 1 0,0-1 0,1 1 0,-1 0 0,0 1 0,1 0 0,-1 1 0,10-1 0,-8 1 0,-1 0 0,0 1 0,1 1 0,-1 0 0,1 0 0,-1 1 0,0 0 0,0 0 0,0 1 0,0 0 0,0 1 0,-1 0 0,11 7 0,-16-9 0,-1 0 0,1 1 0,-1-1 0,0 1 0,0 0 0,0 0 0,0-1 0,0 1 0,-1 0 0,1 1 0,-1-1 0,0 0 0,0 0 0,0 0 0,0 1 0,-1-1 0,1 1 0,-1 3 0,1 2 0,-1 0 0,0 0 0,-1 1 0,0-1 0,-4 15 0,4-19 0,-1 0 0,0 0 0,0 0 0,-1-1 0,0 1 0,1-1 0,-1 1 0,-1-1 0,1 0 0,-7 6 0,-4 2 0,-27 19 0,3-3 0,30-24 0,1 0 0,-1 0 0,0 0 0,0-1 0,0-1 0,0 0 0,-1 0 0,1 0 0,-10 0 0,-7 2 0,19-2 0,1-1 0,-1 0 0,1-1 0,-1 1 0,0-1 0,0 0 0,1 0 0,-1-1 0,-6-1 0,9 1 0,1 0 0,-1 0 0,1 0 0,0-1 0,-1 1 0,1 0 0,0-1 0,0 0 0,0 1 0,0-1 0,1 0 0,-1 0 0,0 0 0,1 0 0,-1 0 0,1-1 0,0 1 0,0 0 0,0-1 0,0 1 0,0 0 0,-1-4 0,-17-51 0,13 45 0,1-1 0,1 0 0,0 0 0,1-1 0,0 1 0,-1-26 0,4 22 0,0 2 0,0-1 0,1 0 0,0 1 0,1 0 0,6-21 0,-7 32 0,0 1 0,1-1 0,0 0 0,0 0 0,0 1 0,0-1 0,0 1 0,1 0 0,-1 0 0,1 0 0,0 0 0,0 0 0,0 1 0,1-1 0,-1 1 0,0 0 0,1-1 0,0 2 0,-1-1 0,1 0 0,0 1 0,0 0 0,0 0 0,0 0 0,6-1 0,-9 2 0,8-1 0,1 0 0,-1 0 0,16 1 0,-22 0 0,-1 0 0,0 1 0,0-1 0,1 1 0,-1-1 0,0 1 0,0 0 0,0 0 0,0 0 0,0 0 0,0 0 0,0 0 0,0 1 0,-1-1 0,1 0 0,0 1 0,-1 0 0,1-1 0,-1 1 0,3 3 0,68 97 0,-70-98 0,0 0 0,0 1 0,0-1 0,0 1 0,-1-1 0,1 1 0,-1 0 0,0-1 0,-1 1 0,1 0 0,-1 0 0,0 0 0,0-1 0,-1 1 0,0 5 0,0-7 0,0 0 0,1-1 0,-1 1 0,-1 0 0,1 0 0,0-1 0,-1 1 0,1-1 0,-1 1 0,0-1 0,0 0 0,0 1 0,0-1 0,0 0 0,0 0 0,-1-1 0,1 1 0,-1 0 0,1-1 0,-1 0 0,0 1 0,1-1 0,-1 0 0,0 0 0,-4 0 0,-23 7 0,10-3 0,0-1 0,-30 3 0,45-6 0,0-1 0,-1 0 0,1 0 0,0-1 0,0 1 0,0-1 0,0 0 0,0-1 0,0 1 0,1-1 0,-1 0 0,0 0 0,1 0 0,-1-1 0,-4-3 0,5 3 0,1-1 0,0 1 0,0-1 0,0 0 0,0 0 0,0 0 0,1-1 0,-1 1 0,1-1 0,0 1 0,-1-6 0,2 8 0,1 0 0,-1-1 0,1 1 0,-1 0 0,1 0 0,0-1 0,-1 1 0,1-1 0,1 1 0,-1 0 0,0-1 0,0 1 0,1 0 0,0 0 0,-1-1 0,1 1 0,0 0 0,0 0 0,0 0 0,0 0 0,0 0 0,1 0 0,-1 0 0,3-2 0,2-1 0,1 1 0,0 0 0,0 0 0,0 1 0,0 0 0,13-4 0,24-10 0,-31 11 0,0 0 0,0 1 0,0 1 0,1 0 0,0 1 0,0 1 0,0 0 0,0 1 0,0 0 0,0 1 0,27 4 0,-39-4 0,1 1 0,-1-1 0,0 1 0,0 0 0,1 0 0,-1 0 0,0 0 0,0 0 0,0 1 0,0-1 0,-1 1 0,1-1 0,0 1 0,0-1 0,-1 1 0,1 0 0,-1 0 0,0 0 0,1 0 0,-1 0 0,0 0 0,0 0 0,-1 1 0,1-1 0,0 0 0,-1 0 0,1 1 0,-1-1 0,1 3 0,0 6 0,0 1 0,0-1 0,-1 1 0,-2 18 0,2-26 0,-1 0 0,0-1 0,-1 1 0,1 0 0,0-1 0,-1 1 0,0-1 0,0 0 0,0 0 0,0 0 0,0 0 0,-1 0 0,1 0 0,-1 0 0,0-1 0,0 1 0,0-1 0,-6 4 0,-22 20 0,27-22 0,0 0 0,0 0 0,-1-1 0,1 1 0,-1-1 0,0 0 0,0-1 0,0 1 0,0-1 0,-1 0 0,1 0 0,0-1 0,-8 2 0,9-3 0,1 1 0,-1-1 0,1 1 0,-1-1 0,1 0 0,0-1 0,-1 1 0,1 0 0,-1-1 0,1 0 0,0 0 0,-1 0 0,1 0 0,0 0 0,0-1 0,0 0 0,0 1 0,0-1 0,0 0 0,1 0 0,-1-1 0,-3-3 0,-2-4 0,1 0 0,1-1 0,0 0 0,0 0 0,-5-17 0,9 21 0,0 1 0,0-1 0,0 0 0,1 0 0,0 0 0,1 0 0,-1 0 0,1 0 0,1 0 0,-1 0 0,3-8 0,-2 13 0,-1 0 0,1 0 0,0 0 0,1 1 0,-1-1 0,0 0 0,0 0 0,1 1 0,-1-1 0,1 1 0,0-1 0,-1 1 0,1 0 0,0 0 0,0 0 0,2-2 0,38-14 0,-23 10 0,-13 5 0,0 0 0,0 0 0,1 1 0,-1-1 0,1 2 0,-1-1 0,1 1 0,-1 0 0,1 0 0,-1 1 0,1-1 0,-1 2 0,0-1 0,1 1 0,-1 0 0,0 0 0,10 5 0,-13-5 0,0-1 0,0 1 0,0 0 0,-1 0 0,1 0 0,0 0 0,-1 1 0,1-1 0,-1 1 0,0 0 0,0-1 0,0 1 0,0 0 0,-1 0 0,1 0 0,-1 0 0,0 1 0,1-1 0,-2 0 0,1 1 0,0-1 0,-1 0 0,1 1 0,-1-1 0,0 1 0,0-1 0,0 1 0,-1-1 0,1 0 0,-1 1 0,0-1 0,0 0 0,0 1 0,-2 3 0,1-1 0,-1-1 0,0 0 0,0 0 0,-1 0 0,1 0 0,-1-1 0,0 1 0,-1-1 0,1 0 0,-1 0 0,1 0 0,-1-1 0,0 0 0,0 0 0,-1 0 0,1-1 0,-1 1 0,-9 2 0,2-2 0,-1 0 0,1 0 0,-1-1 0,0-1 0,0-1 0,0 0 0,-14-1 0,25 0 0,0 0 0,0 1 0,0-1 0,0 0 0,0 0 0,1 0 0,-1-1 0,0 1 0,0-1 0,1 1 0,-1-1 0,1 0 0,0 0 0,-1 0 0,-1-4 0,3 6 0,0-1 0,1 0 0,-1 0 0,0 0 0,1 0 0,-1 0 0,1 0 0,-1 0 0,1 0 0,0-1 0,-1 1 0,1 0 0,0 0 0,0 0 0,0 0 0,0 0 0,0-1 0,0 1 0,0 0 0,0 0 0,1 0 0,-1 0 0,0 0 0,1 0 0,-1 0 0,0 0 0,1 0 0,0 0 0,-1 0 0,1 0 0,-1 0 0,1 0 0,0 0 0,0 0 0,0 0 0,-1 1 0,1-1 0,0 0 0,0 1 0,0-1 0,2 0 0,2-2 0,0 0 0,1 1 0,-1 0 0,1 0 0,-1 0 0,1 1 0,0 0 0,-1 0 0,9 0 0,58 3 0,-30-1 0,16-1-1365,-48 0-5461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279 284 24575,'1'-1'0,"-1"0"0,0 0 0,0-1 0,-1 1 0,1 0 0,0-1 0,0 1 0,-1 0 0,1 0 0,0 0 0,-1-1 0,1 1 0,-1 0 0,0 0 0,-1-2 0,-13-24 0,12 25 0,1-1 0,-1 0 0,1 0 0,-1 0 0,1 0 0,0 0 0,0-1 0,1 1 0,-1-1 0,-1-4 0,3 6 0,-1-1 0,1 1 0,0 0 0,0-1 0,0 1 0,0 0 0,0-1 0,1 1 0,-1 0 0,1-1 0,0 1 0,-1 0 0,1 0 0,0 0 0,0-1 0,0 1 0,1 0 0,1-2 0,3-2 0,0 1 0,0-1 0,1 2 0,0-1 0,0 1 0,0 0 0,0 0 0,1 1 0,-1-1 0,1 2 0,0-1 0,15-1 0,-23 4 0,14-2 0,1 1 0,23 2 0,-35-1 0,0 0 0,1 1 0,-1-1 0,0 1 0,0 0 0,0-1 0,0 2 0,0-1 0,0 0 0,-1 1 0,1-1 0,0 1 0,-1 0 0,1 0 0,-1 0 0,1 0 0,-1 0 0,3 4 0,4 8 0,-1 0 0,0 0 0,7 21 0,-12-25 0,0-1 0,-1 0 0,0 1 0,-1-1 0,0 1 0,0 0 0,-1-1 0,-1 1 0,0-1 0,0 1 0,-4 15 0,2-19 0,-1 0 0,0 0 0,0 0 0,0 0 0,-1-1 0,0 0 0,0 0 0,0 0 0,-1-1 0,-9 6 0,-4 5 0,15-12 0,-1 1 0,0-2 0,0 1 0,0-1 0,0 1 0,-1-1 0,-8 2 0,-43 7 0,46-10 0,-19 3 0,1-2 0,-1-2 0,-42-4 0,68 4 0,0-1 0,1 0 0,-1 0 0,0-1 0,0 1 0,1-1 0,-1 0 0,1 0 0,-1 0 0,1 0 0,0 0 0,-1-1 0,2 0 0,-1 1 0,0-1 0,0 0 0,-2-5 0,-4-5 0,0-1 0,-12-28 0,18 35 0,-16-25 0,16 27 0,-1 1 0,1-1 0,1 0 0,-1 0 0,1 0 0,-1-1 0,2 1 0,-1-1 0,0 1 0,0-7 0,-3-20 0,3 25 0,1 0 0,0 0 0,0 0 0,1-11 0,0 15 0,0 1 0,1-1 0,-1 1 0,1-1 0,0 1 0,0-1 0,0 1 0,0 0 0,0-1 0,1 1 0,-1 0 0,0 0 0,1 0 0,0 0 0,-1 0 0,5-3 0,13-10 0,2 1 0,30-17 0,-18 12 0,-28 17 0,0 0 0,0 0 0,0 1 0,0-1 0,0 1 0,0 0 0,0 0 0,7 1 0,-5-1 0,-1 1 0,1-1 0,-1-1 0,12-3 0,-8 2 0,1 0 0,0 0 0,0 1 0,0 0 0,22 0 0,57 6 0,-85-4 0,0 1 0,0-1 0,0 1 0,0 0 0,0 1 0,-1-1 0,1 1 0,-1 0 0,1 0 0,-1 1 0,0-1 0,8 7 0,-9-6 0,-1 0 0,1 0 0,-1 0 0,0 0 0,0 0 0,0 0 0,0 1 0,-1-1 0,1 1 0,-1-1 0,0 1 0,0 0 0,-1-1 0,1 1 0,-1 0 0,1 0 0,-1 4 0,0 12 0,0-5 0,0 1 0,-1-1 0,-3 18 0,3-28 0,0 1 0,-1-1 0,1 0 0,-1 0 0,-1-1 0,1 1 0,-1 0 0,0-1 0,0 1 0,0-1 0,0 0 0,-8 7 0,7-8 0,0 0 0,1-1 0,-1 0 0,0 0 0,0 0 0,0 0 0,0 0 0,-1-1 0,1 0 0,0 0 0,-1 0 0,-6 0 0,-8 0 0,-32-3 0,12 0 0,35 2 0,-3 1 0,0-1 0,1-1 0,-1 1 0,-11-4 0,15 3 0,0 0 0,0 0 0,0-1 0,0 0 0,0 1 0,0-1 0,1 0 0,-1-1 0,1 1 0,0 0 0,0-1 0,-2-2 0,-1 0 0,2 2 0,0-1 0,1 1 0,-1-1 0,1 0 0,-1 1 0,1-1 0,-2-6 0,4 9 0,0 0 0,0-1 0,0 1 0,0 0 0,0-1 0,0 1 0,0-1 0,0 1 0,0 0 0,1 0 0,-1-1 0,1 1 0,-1 0 0,1-1 0,-1 1 0,1 0 0,0 0 0,-1 0 0,1 0 0,0 0 0,0 0 0,0 0 0,0 0 0,0 0 0,0 0 0,0 0 0,0 1 0,0-1 0,2 0 0,0-1 0,1 0 0,0 0 0,-1 1 0,1 0 0,0-1 0,0 1 0,0 1 0,0-1 0,0 1 0,0-1 0,0 1 0,0 0 0,0 0 0,0 1 0,0 0 0,0-1 0,0 1 0,0 0 0,-1 1 0,1-1 0,0 1 0,-1-1 0,1 1 0,-1 0 0,1 1 0,-1-1 0,0 0 0,0 1 0,0 0 0,0 0 0,2 3 0,-2-2 0,0 0 0,0 0 0,-1 0 0,1 0 0,-1 0 0,0 1 0,-1-1 0,1 1 0,-1 0 0,0-1 0,0 1 0,0 0 0,-1 0 0,1-1 0,-1 1 0,0 0 0,-1 0 0,1 0 0,-1-1 0,0 1 0,0 0 0,-3 8 0,2-10 0,0 0 0,0 0 0,0-1 0,0 1 0,-1 0 0,1-1 0,-1 0 0,0 1 0,1-1 0,-1 0 0,0 0 0,0-1 0,-5 3 0,-50 17 0,25-10 0,27-10 0,0 1 0,0 0 0,0-1 0,0 0 0,0-1 0,0 1 0,0-1 0,0 0 0,0 0 0,0-1 0,0 0 0,0 0 0,0-1 0,1 1 0,-1-1 0,0 0 0,1-1 0,-1 1 0,1-1 0,0 0 0,0-1 0,0 1 0,0-1 0,1 0 0,-1 0 0,-3-5 0,3 3 0,1 1 0,0-1 0,0 0 0,1 0 0,-1 0 0,1 0 0,1-1 0,-1 1 0,1-1 0,0 0 0,1 0 0,-1 0 0,1 0 0,1 1 0,-1-1 0,1 0 0,1 0 0,-1 0 0,1 0 0,3-14 0,-2 17 0,0 0 0,1-1 0,-1 1 0,1 0 0,-1 0 0,1 0 0,1 0 0,-1 1 0,4-4 0,36-29 0,-29 27 0,1 1 0,0 0 0,0 1 0,21-6 0,12-6 0,-41 16 0,0 1 0,1 0 0,0 1 0,-1 0 0,1 0 0,0 0 0,-1 1 0,1 0 0,0 1 0,0-1 0,-1 2 0,1-1 0,7 3 0,-12-2 0,0 0 0,-1-1 0,1 1 0,-1 0 0,1 1 0,-1-1 0,0 0 0,0 1 0,0-1 0,0 1 0,-1-1 0,3 5 0,15 36 0,-16-33 0,1 6 0,0-1 0,-2 1 0,0 0 0,0 0 0,-2 0 0,0 0 0,-4 28 0,3-38 0,-1 0 0,1 0 0,-1 0 0,-1 0 0,1 0 0,-1-1 0,0 1 0,0-1 0,-1 0 0,1 0 0,-7 7 0,-12 19 0,15-22 0,0 0 0,-1 0 0,0-1 0,0 0 0,-1 0 0,0-1 0,-1 0 0,1-1 0,-16 9 0,23-15 0,0 1 0,1 0 0,-1 0 0,0-1 0,1 1 0,-1-1 0,0 0 0,1 1 0,-1-1 0,0 0 0,0 0 0,0 0 0,1 0 0,-1 0 0,0-1 0,0 1 0,1 0 0,-1-1 0,0 1 0,1-1 0,-4-1 0,2 0 0,1 0 0,-1 0 0,0-1 0,1 1 0,0-1 0,-1 1 0,1-1 0,0 0 0,0 0 0,-2-5 0,-1-4 0,0 0 0,0-1 0,2 1 0,-1-1 0,-1-14 0,3 3 0,0-1 0,2 0 0,3-30 0,-3 52 0,1 0 0,0 1 0,0-1 0,0 0 0,0 0 0,0 0 0,0 0 0,1 1 0,-1-1 0,1 1 0,0-1 0,0 1 0,0 0 0,0-1 0,0 1 0,0 0 0,1 0 0,-1 1 0,1-1 0,-1 0 0,1 1 0,0 0 0,0-1 0,3 0 0,3-1 0,0 1 0,0-1 0,0 2 0,0-1 0,0 1 0,16 0 0,-4 1 0,-12 0 0,1 0 0,-1 1 0,0 0 0,12 2 0,-18-2 0,0 0 0,0 0 0,0 0 0,0 1 0,0-1 0,-1 1 0,1-1 0,0 1 0,-1 0 0,0 0 0,1 0 0,-1 1 0,0-1 0,0 0 0,0 1 0,3 4 0,17 20 0,-18-23 0,-1 0 0,1 0 0,-1 0 0,1 1 0,2 5 0,1 4 0,-4-11 0,-1 1 0,0 0 0,0 0 0,-1 0 0,1 0 0,-1 1 0,1 5 0,-2-8 0,0 0 0,0 0 0,0 0 0,-1 0 0,1-1 0,-1 1 0,1 0 0,-1 0 0,0-1 0,1 1 0,-1 0 0,0-1 0,0 1 0,0-1 0,0 1 0,-1-1 0,1 1 0,0-1 0,-1 0 0,1 0 0,-1 1 0,-1 0 0,-1 1 0,-1 0 0,0 0 0,0-1 0,0 0 0,0 1 0,0-2 0,0 1 0,-1-1 0,1 1 0,-9 0 0,-5-1 0,-33-2 0,14 0 0,33 0 0,0 1 0,0-1 0,0 0 0,1 0 0,-1-1 0,0 1 0,0-1 0,1 0 0,-1 0 0,1 0 0,0-1 0,-8-6 0,5 4 0,1-1 0,0 0 0,0 0 0,0 0 0,1-1 0,-9-14 0,12 15 0,-1 0 0,1 0 0,1 0 0,-1 0 0,1 0 0,0-1 0,0 1 0,1 0 0,0-1 0,0 1 0,1 0 0,-1-1 0,1 1 0,3-8 0,-3 12 0,0 1 0,0-1 0,0 0 0,1 1 0,-1-1 0,0 1 0,1-1 0,0 1 0,-1 0 0,1 0 0,0 0 0,-1-1 0,1 2 0,0-1 0,0 0 0,0 0 0,0 1 0,0-1 0,0 1 0,0-1 0,3 1 0,6-1 0,1 0 0,17 1 0,-17 1 0,12-1 0,-15-1 0,0 1 0,0 0 0,-1 0 0,1 1 0,0 0 0,0 1 0,0 0 0,-1 0 0,1 1 0,-1 0 0,13 7 0,-12-6-103,-8-3 62,0-1 0,0 0 1,0 1-1,0-1 0,0 1 1,0-1-1,0 1 0,0-1 0,0 1 1,0 0-1,0 0 0,-1-1 1,1 1-1,0 0 0,0 0 1,-1 0-1,1 0 0,0 0 0,-1 0 1,1 0-1,-1 0 0,0 0 1,1 0-1,-1 0 0,0 0 0,1 0 1,-1 0-1,0 0 0,0 0 1,0 2-1,-1 3-6785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141 178 24575,'3'1'0,"-1"0"0,0 0 0,1 1 0,-1-1 0,0 0 0,1 1 0,-1-1 0,0 1 0,0 0 0,0-1 0,0 1 0,-1 0 0,1 0 0,0 1 0,1 2 0,11 11 0,-9-11 0,-1-1 0,0 1 0,0 0 0,0 0 0,0 0 0,-1 1 0,4 8 0,-3-8 0,-2-1 0,4 10 0,-6-15 0,0 0 0,-1 1 0,1-1 0,0 0 0,-1 0 0,1 1 0,0-1 0,-1 0 0,1 0 0,-1 1 0,1-1 0,0 0 0,-1 0 0,1 0 0,-1 0 0,1 0 0,-1 0 0,1 0 0,0 0 0,-1 0 0,1 0 0,-1 0 0,1 0 0,-1 0 0,1 0 0,0 0 0,-1 0 0,1 0 0,-1 0 0,1-1 0,0 1 0,-1 0 0,1 0 0,0-1 0,-1 1 0,-3-1 0,0-1 0,1 1 0,-1-1 0,1 0 0,0 0 0,-1 0 0,1 0 0,0-1 0,0 1 0,0-1 0,-5-6 0,-21-37 0,18 28 0,9 14 0,1 1 0,-1-1 0,0 0 0,1 0 0,0 0 0,0 1 0,0-1 0,1 0 0,-1-1 0,1 1 0,0 0 0,0 0 0,0 0 0,1 0 0,-1 0 0,1 0 0,0 0 0,3-7 0,-2 5 0,0 1 0,1-1 0,0 1 0,1 0 0,-1 0 0,1 0 0,0 0 0,0 1 0,0-1 0,1 1 0,7-6 0,84-46 0,-95 56 0,0 0 0,0-1 0,1 1 0,-1 0 0,0 0 0,0 0 0,1 0 0,-1 0 0,0 0 0,0 1 0,1-1 0,-1 0 0,0 1 0,0-1 0,0 0 0,0 1 0,1 0 0,-1-1 0,0 1 0,0-1 0,0 1 0,0 0 0,0 0 0,0 0 0,-1 0 0,1 0 0,0 0 0,0 0 0,-1 0 0,1 0 0,0 0 0,0 2 0,20 40 0,-21-42 0,4 8 0,-1 1 0,0 0 0,0 0 0,-1 0 0,-1 0 0,1 1 0,-2-1 0,1 0 0,-2 1 0,1-1 0,-1 0 0,-5 20 0,4-26 0,0 0 0,0 0 0,-1 0 0,1 0 0,-1 0 0,0 0 0,0-1 0,0 0 0,-1 1 0,1-1 0,-1 0 0,-5 3 0,-7 4 0,-28 12 0,40-20 0,-5 1 0,0 0 0,0-1 0,0-1 0,0 1 0,0-1 0,-1-1 0,1 0 0,0 0 0,-1-1 0,1 0 0,-10-2 0,17 2 0,0 0 0,0 0 0,0 0 0,0 0 0,0 0 0,0-1 0,0 1 0,0-1 0,1 1 0,-1-1 0,0 1 0,1-1 0,-1 0 0,1 0 0,0 0 0,0 0 0,0 0 0,0 0 0,0 0 0,0 0 0,0-1 0,1 1 0,-1 0 0,1 0 0,-1-5 0,0-4 0,0 0 0,1 0 0,0 0 0,2-11 0,-2 19 0,1 0 0,-1-1 0,1 1 0,0 0 0,0 0 0,0 0 0,1 0 0,-1 0 0,1 1 0,-1-1 0,1 0 0,0 1 0,0-1 0,0 1 0,1-1 0,-1 1 0,5-4 0,3 0 0,-1 1 0,1-1 0,20-6 0,16-9 0,-41 18 0,1 0 0,-1 1 0,1 0 0,0 1 0,-1-1 0,1 1 0,0 0 0,0 0 0,7 1 0,-3-1 0,1 1 0,-1 1 0,0 0 0,16 4 0,-23-4 0,0 0 0,0 0 0,0 0 0,0 1 0,0 0 0,0-1 0,0 1 0,-1 0 0,1 1 0,-1-1 0,1 0 0,-1 1 0,0-1 0,0 1 0,0 0 0,0 0 0,0-1 0,-1 1 0,0 0 0,1 1 0,-1-1 0,1 4 0,0 1 0,0 1 0,0 0 0,-1 0 0,-1 1 0,1-1 0,-1 0 0,-2 9 0,1-14 0,0 0 0,0 0 0,-1 0 0,1 0 0,-1 0 0,0-1 0,0 1 0,0 0 0,-1-1 0,0 0 0,-3 4 0,-2 1 0,0 0 0,0 0 0,-10 5 0,-43 19 0,50-25 0,-2-1 0,1-1 0,0 0 0,-1-1 0,-18 4 0,21-5 0,-20 8 0,20-7 0,0-1 0,0 1 0,-1-1 0,1-1 0,-17 2 0,25-4 0,0 0 0,1 0 0,-1 0 0,0 0 0,0-1 0,0 1 0,0 0 0,1-1 0,-1 0 0,0 1 0,0-1 0,1 0 0,-1 0 0,1 0 0,-1 0 0,1 0 0,-1 0 0,1 0 0,-1-1 0,1 1 0,0 0 0,0-1 0,0 1 0,0-1 0,0 0 0,0 1 0,0-1 0,0 0 0,1 1 0,-1-1 0,0 0 0,1 0 0,0 0 0,-1 1 0,1-1 0,0 0 0,0-3 0,-11-50 0,8 43 0,0-1 0,1 1 0,-2-24 0,4 33 0,-1 0 0,1 0 0,0 0 0,1 0 0,-1 0 0,0 0 0,1 0 0,0 0 0,-1 0 0,1 0 0,1 0 0,-1 0 0,0 1 0,1-1 0,-1 0 0,1 1 0,0 0 0,-1-1 0,1 1 0,0 0 0,1 0 0,-1 0 0,0 0 0,1 0 0,-1 0 0,1 1 0,-1-1 0,1 1 0,5-2 0,23-14 0,-27 14 0,2 0 0,-1 0 0,0 0 0,1 0 0,-1 1 0,1 0 0,-1 0 0,1 1 0,0 0 0,0 0 0,8 0 0,32-6 0,-40 5 0,0 1 0,1 0 0,-1 0 0,1 0 0,-1 1 0,1 0 0,0 0 0,-1 0 0,1 1 0,8 2 0,-13-2 0,-1 0 0,0 0 0,1 0 0,-1 0 0,0 0 0,0 0 0,0 1 0,0-1 0,0 0 0,0 1 0,0-1 0,0 0 0,-1 1 0,1-1 0,0 1 0,-1-1 0,1 1 0,-1-1 0,0 1 0,0 0 0,1-1 0,-1 1 0,0-1 0,0 1 0,0 0 0,-1-1 0,1 1 0,-1 2 0,1 0 0,-1 1 0,0-1 0,0 0 0,0 1 0,-1-1 0,0 0 0,0 0 0,-4 8 0,3-8 0,0 0 0,-1 0 0,1 0 0,-1-1 0,1 1 0,-1-1 0,0 0 0,0 0 0,-1-1 0,1 1 0,-1-1 0,1 0 0,-1 0 0,0 0 0,1-1 0,-1 0 0,0 0 0,0 0 0,-8 0 0,-37 11 0,0 0 0,47-12 0,-1 0 0,0 1 0,1-1 0,-1 0 0,0-1 0,0 1 0,1-1 0,-1 0 0,1 0 0,-8-2 0,9 1 0,0 1 0,1-1 0,-1 0 0,0 1 0,1-1 0,-1 0 0,1 0 0,-1 0 0,1 0 0,0 0 0,0-1 0,0 1 0,0 0 0,0 0 0,1-1 0,-1 1 0,0-4 0,-4-44 0,4 48 0,1 0 0,0 0 0,0 0 0,-1 0 0,1 0 0,1 0 0,-1 0 0,0 0 0,0 0 0,1-1 0,0 1 0,-1 0 0,1 0 0,0 1 0,0-1 0,0 0 0,0 0 0,0 0 0,0 0 0,0 1 0,1-1 0,-1 1 0,1-1 0,-1 1 0,1-1 0,0 1 0,-1 0 0,1 0 0,0 0 0,0 0 0,0 0 0,0 0 0,0 0 0,0 1 0,0-1 0,0 1 0,0 0 0,3-1 0,4-1 0,-1-1 0,1 0 0,-1 0 0,12-7 0,-13 6 0,-1 0 0,1 1 0,1 0 0,-1 1 0,0-1 0,1 1 0,8-1 0,-9 3 0,2-2 0,1 2 0,-1-1 0,1 1 0,-1 0 0,1 1 0,16 4 0,-25-4 0,1 0 0,-1 0 0,0 1 0,1-1 0,-1 0 0,0 1 0,0 0 0,0-1 0,0 1 0,0 0 0,0-1 0,-1 1 0,1 0 0,0 0 0,-1-1 0,1 1 0,-1 0 0,0 0 0,0 0 0,0 0 0,0 0 0,0 2 0,0 2 0,0 1 0,0-1 0,-1 0 0,0 0 0,-3 11 0,1-10 0,-1-1 0,1 0 0,-1 0 0,-1-1 0,-7 9 0,0 1 0,4-7 0,0-1 0,-1 0 0,1 0 0,-1-1 0,-14 7 0,11-6 0,6-3 0,0 0 0,0-1 0,0 0 0,-1-1 0,1 1 0,-1-1 0,1-1 0,-13 3 0,18-4 0,-1 0 0,0 0 0,1 0 0,-1 0 0,0 0 0,0-1 0,1 1 0,-1-1 0,0 1 0,1-1 0,-1 1 0,1-1 0,-1 0 0,1 0 0,-1 0 0,1 0 0,-1 0 0,1 0 0,0 0 0,0 0 0,-1-1 0,1 1 0,0 0 0,0-1 0,0 1 0,1-1 0,-1 1 0,0-1 0,0 1 0,1-1 0,-1 0 0,1 1 0,0-1 0,-1 0 0,1 1 0,0-1 0,0 0 0,0 0 0,0-1 0,-1-5 0,1 1 0,0-1 0,0 1 0,1-1 0,0 1 0,3-14 0,-3 17 0,1 0 0,-1 1 0,1-1 0,0 1 0,0 0 0,1-1 0,-1 1 0,0 0 0,1 0 0,0 1 0,0-1 0,0 1 0,0-1 0,7-3 0,-4 2 0,1 1 0,-1 0 0,1 0 0,0 0 0,0 1 0,0 0 0,13-1 0,-1 1 0,31 2 0,-22 0 0,-23 1 0,2-2 0,0 1 0,0 0 0,-1 1 0,1 0 0,0 0 0,10 3 0,-15-3 0,-1 0 0,0 0 0,1-1 0,-1 1 0,0 0 0,0 0 0,0 0 0,1 0 0,-1 1 0,0-1 0,0 0 0,-1 0 0,1 1 0,0-1 0,0 0 0,0 1 0,-1-1 0,1 1 0,-1-1 0,1 1 0,-1-1 0,0 1 0,0-1 0,0 1 0,1-1 0,-1 1 0,-1 0 0,1-1 0,0 1 0,0-1 0,0 1 0,-1-1 0,1 1 0,-2 2 0,0 0 0,1 1 0,-1-1 0,0 0 0,0 0 0,-1 0 0,0 0 0,1 0 0,-1-1 0,0 1 0,-1-1 0,1 0 0,0 0 0,-1 0 0,0 0 0,0-1 0,0 1 0,0-1 0,0 0 0,0 0 0,-1-1 0,1 1 0,0-1 0,-1 0 0,1 0 0,-1 0 0,0-1 0,-6 1 0,1-1-81,-1 0 123,1 0 1,-1-1-1,0 0 0,-15-3 0,22 3-125,1 0 0,-1-1 0,1 1 0,0-1 0,-1 0 0,1 0 0,0 0 0,0 0 0,0 0 0,1-1 0,-1 1-1,0-1 1,1 0 0,0 0 0,0 0 0,-1 0 0,0-3 0,-2-3-6743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282 175 24575,'-7'-39'0,"-1"-4"0,8 41 0,0 0 0,0-1 0,0 1 0,1 0 0,-1 0 0,0 0 0,1-1 0,-1 1 0,1 0 0,0 0 0,0 0 0,0 0 0,0 0 0,0 0 0,0 1 0,2-3 0,1 1 0,0 0 0,0 1 0,0 0 0,0 0 0,0 0 0,0 0 0,0 1 0,1-1 0,-1 1 0,1 0 0,-1 1 0,1-1 0,0 1 0,-1 0 0,1 0 0,-1 0 0,1 1 0,-1 0 0,1-1 0,-1 1 0,1 1 0,-1-1 0,0 1 0,6 3 0,-6-2 0,0 1 0,-1 0 0,0-1 0,0 2 0,0-1 0,0 0 0,-1 0 0,4 9 0,13 39 0,-13-34 0,4 36 0,-9-48 0,-1 0 0,1 1 0,-1-1 0,0 0 0,-1 0 0,0 0 0,0 0 0,0 0 0,-4 11 0,2-12 0,0-1 0,0 1 0,0-1 0,0 0 0,-1 0 0,0-1 0,0 1 0,0-1 0,0 0 0,0 0 0,-1 0 0,1 0 0,-7 2 0,-7 3 0,0-1 0,-22 6 0,32-11 0,-1 0 0,0 0 0,0-1 0,-1 0 0,1-1 0,0 0 0,0 0 0,0-1 0,-13-2 0,16 2 0,1-1 0,-1 0 0,1 1 0,0-2 0,0 1 0,0-1 0,0 1 0,0-1 0,1-1 0,-1 1 0,1-1 0,0 1 0,0-1 0,0-1 0,0 1 0,-4-7 0,-10-17 0,13 23 0,1-1 0,0 0 0,0 0 0,0-1 0,1 1 0,0-1 0,0 0 0,1 0 0,0 1 0,0-2 0,0 1 0,1 0 0,-1-8 0,2-3 0,-1 8 0,1-1 0,0 1 0,2-10 0,-2 18 0,0 0 0,1 0 0,-1 0 0,0 0 0,1 1 0,0-1 0,-1 0 0,1 0 0,0 1 0,0-1 0,0 1 0,0-1 0,0 1 0,1-1 0,-1 1 0,0-1 0,1 1 0,-1 0 0,0 0 0,1 0 0,0 0 0,1-1 0,12-5 0,0-1 0,13-9 0,-16 9 0,0 1 0,0 1 0,24-10 0,-30 14 0,1 0 0,-1 0 0,1 0 0,-1 0 0,1 1 0,-1 0 0,9 0 0,-13 1 0,0 1 0,-1-1 0,1 0 0,0 1 0,-1-1 0,1 1 0,0 0 0,-1-1 0,1 1 0,-1 0 0,1 0 0,-1 0 0,1 0 0,-1 0 0,0 0 0,1 0 0,-1 1 0,0-1 0,0 0 0,0 1 0,0-1 0,0 1 0,0-1 0,-1 1 0,1 0 0,0-1 0,-1 1 0,1 3 0,3 12 0,-2 1 0,0 0 0,0 0 0,-2 0 0,-3 28 0,2 7 0,1-45 0,0 0 0,-1 0 0,1 0 0,-2 0 0,1-1 0,-1 1 0,0 0 0,0-1 0,-1 1 0,0-1 0,-1 0 0,1 0 0,-1 0 0,-1-1 0,-6 9 0,-2 2 0,10-12 0,-1 0 0,1 0 0,-1-1 0,0 0 0,0 0 0,-7 5 0,9-8 0,0 1 0,-1-1 0,1 0 0,-1-1 0,1 1 0,0 0 0,-1-1 0,1 1 0,-1-1 0,0 0 0,1 0 0,-1 0 0,1 0 0,-1 0 0,1 0 0,-1-1 0,1 1 0,-5-2 0,1-1 0,0 1 0,1-1 0,-1 0 0,1 0 0,0-1 0,-1 0 0,2 0 0,-1 0 0,0 0 0,-7-10 0,-2-4 0,-20-31 0,32 44 0,-5-4 0,1-1 0,1 0 0,0-1 0,0 1 0,-2-12 0,6 20 0,0 0 0,1 0 0,0 0 0,-1 0 0,1 0 0,0 0 0,0 1 0,0-1 0,0 0 0,0 0 0,0 0 0,1 0 0,-1 0 0,1 0 0,-1 0 0,1 0 0,0 0 0,0 1 0,0-1 0,0 0 0,0 1 0,0-1 0,0 1 0,0-1 0,1 1 0,-1-1 0,1 1 0,-1 0 0,1 0 0,-1-1 0,1 1 0,0 0 0,0 1 0,-1-1 0,1 0 0,0 0 0,2 0 0,18-6 0,-3 0 0,-1 1 0,1 1 0,0 0 0,0 2 0,1 0 0,20 0 0,-11 2 0,-20 0 0,-1 0 0,0 1 0,0 0 0,1 1 0,-1-1 0,16 5 0,-22-4 0,0 0 0,1 0 0,-1 0 0,0 1 0,0-1 0,0 1 0,0 0 0,0-1 0,0 1 0,0 0 0,0 0 0,-1 0 0,1 0 0,-1 0 0,0 0 0,1 1 0,-1-1 0,0 1 0,0-1 0,0 0 0,-1 1 0,1-1 0,-1 1 0,1 0 0,-1-1 0,0 1 0,0-1 0,0 1 0,-1 4 0,0-2 0,0 1 0,0-1 0,0 0 0,-1 0 0,0 0 0,0 0 0,0 0 0,-1 0 0,0-1 0,0 1 0,0-1 0,0 0 0,-5 5 0,3-5 0,-3 5 0,0 0 0,-1-1 0,-1-1 0,1 1 0,-1-1 0,0-1 0,-1 0 0,1-1 0,-17 7 0,-6-2 0,26-7 0,-1 0 0,1-1 0,-1 0 0,1 0 0,-16 0 0,13-1 0,1-1 0,-1-1 0,1 0 0,-1 0 0,1-1 0,-1 0 0,-13-5 0,20 6 0,0-1 0,0 1 0,0-1 0,0 0 0,0 0 0,0 0 0,1-1 0,-1 1 0,1 0 0,-1-1 0,1 0 0,0 0 0,0 0 0,0 0 0,0 0 0,1 0 0,-1 0 0,1 0 0,0-1 0,0 1 0,0 0 0,0-1 0,0-5 0,0 5 0,1 0 0,0 0 0,0 0 0,0 0 0,0 0 0,0 0 0,1-1 0,0 1 0,2-7 0,-2 9 0,0 0 0,0-1 0,1 1 0,-1 0 0,1 0 0,0 0 0,0 0 0,-1 0 0,1 1 0,0-1 0,0 0 0,1 1 0,-1 0 0,0-1 0,0 1 0,4-1 0,33-19 0,-32 16 0,0 1 0,0 0 0,0 1 0,1-1 0,-1 1 0,14-3 0,34-10 0,-43 12 0,1 0 0,-1 1 0,23-4 0,-5 2 0,-24 4 0,1-1 0,-1 1 0,0 1 0,1-1 0,-1 1 0,13 1 0,-17 0 0,0-1 0,-1 1 0,1 0 0,-1-1 0,1 1 0,-1 0 0,1 0 0,-1 0 0,1 0 0,-1 0 0,0 1 0,1-1 0,-1 0 0,0 1 0,0-1 0,0 0 0,0 1 0,0 0 0,0-1 0,-1 1 0,1-1 0,0 1 0,-1 0 0,1 0 0,-1-1 0,0 1 0,0 0 0,1 0 0,-1-1 0,-1 3 0,2 5 0,0 0 0,-1-1 0,-1 1 0,1-1 0,-4 13 0,3-16 0,-1 0 0,1-1 0,-1 1 0,-1 0 0,1-1 0,-1 0 0,1 0 0,-1 1 0,0-1 0,-6 5 0,6-6 0,-8 8 0,0-1 0,0 0 0,-17 11 0,25-19 0,0 0 0,0 0 0,0 0 0,0-1 0,0 1 0,-1-1 0,1 0 0,-1 0 0,1 0 0,-1-1 0,1 1 0,-1-1 0,1 0 0,-1 0 0,1 0 0,-1 0 0,1 0 0,-1-1 0,1 0 0,-5-1 0,7 1 0,-1 0 0,1 0 0,0-1 0,-1 1 0,1 0 0,0-1 0,0 1 0,0-1 0,0 1 0,0-1 0,0 0 0,0 0 0,0 1 0,1-1 0,-1 0 0,1 0 0,-1 0 0,1 1 0,0-1 0,0 0 0,0 0 0,0 0 0,0 0 0,1-3 0,-1 0 0,0 0 0,1 1 0,-1-1 0,1 0 0,1 0 0,-1 1 0,1-1 0,3-7 0,-1 7 0,1 0 0,0 1 0,-1 0 0,2 0 0,-1 0 0,0 0 0,1 1 0,7-4 0,14-8 0,80-46 0,-102 58 0,-1 1 0,1 0 0,0 0 0,0 0 0,0 0 0,6 0 0,-11 1 0,1 1 0,-1 0 0,1 0 0,0 0 0,-1 0 0,1-1 0,0 1 0,-1 0 0,1 0 0,-1 0 0,1 0 0,0 0 0,-1 1 0,1-1 0,0 0 0,-1 0 0,1 0 0,-1 0 0,1 1 0,0-1 0,-1 0 0,1 1 0,-1-1 0,1 0 0,-1 1 0,1-1 0,-1 1 0,1-1 0,-1 1 0,0-1 0,1 1 0,-1-1 0,0 1 0,1-1 0,-1 1 0,0-1 0,1 1 0,-1 0 0,0-1 0,0 1 0,0-1 0,0 1 0,0 0 0,0-1 0,0 1 0,0 0 0,0-1 0,0 1 0,0 0 0,0-1 0,0 1 0,0-1 0,0 1 0,-1 0 0,1-1 0,0 1 0,-1-1 0,1 1 0,0-1 0,-1 1 0,-1 4 0,0 0 0,-1 0 0,1 0 0,-1-1 0,0 0 0,0 1 0,-1-1 0,1 0 0,-9 6 0,-41 28 0,31-24 0,7-5 0,0 0 0,-1-2 0,0 0 0,-24 7 0,25-8 0,-7 3 0,17-6 0,-1-1 0,1 1 0,-1-1 0,1 0 0,-1-1 0,-8 2 0,13-3 0,0 0 0,0 0 0,0 0 0,0 0 0,0 0 0,0 0 0,0-1 0,0 1 0,0 0 0,0-1 0,1 1 0,-1 0 0,0-1 0,0 1 0,0-1 0,0 1 0,1-1 0,-2 0 0,1-1 0,0 1 0,0-1 0,1 1 0,-1-1 0,0 1 0,0-1 0,1 0 0,-1 1 0,1-1 0,0 0 0,-1 1 0,1-1 0,0-2 0,0 1 0,0 0 0,0 0 0,0 1 0,1-1 0,-1 0 0,1 1 0,0-1 0,-1 0 0,1 1 0,1-1 0,-1 1 0,0-1 0,1 1 0,-1 0 0,1-1 0,-1 1 0,1 0 0,2-2 0,5-4 0,0 1 0,0 0 0,13-7 0,13-10 0,-32 22 0,0-1 0,1 1 0,-1 0 0,0 0 0,1 1 0,0-1 0,-1 1 0,1-1 0,0 1 0,0 1 0,0-1 0,-1 0 0,1 1 0,0 0 0,0 0 0,7 0 0,-10 1 0,1-1 0,-1 0 0,1 1 0,-1-1 0,0 1 0,1-1 0,-1 1 0,1 0 0,-1 0 0,0-1 0,0 1 0,1 0 0,-1 0 0,0 0 0,0 0 0,0 1 0,2 1 0,-2-1 0,-1 0 0,1 0 0,0 0 0,-1 0 0,1 0 0,-1 0 0,0 0 0,0 1 0,1-1 0,-1 0 0,-1 0 0,1 0 0,0 0 0,0 0 0,-1 0 0,-1 3 0,0 1 0,-1 0 0,0 0 0,0-1 0,0 0 0,-1 0 0,0 0 0,0 0 0,0 0 0,-7 5 0,4-3 0,0 0 0,1 0 0,-6 9 0,5-7 0,0 1 0,0-2 0,-15 14 0,-5 5 0,-4 3-1365,25-24-5461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24575,'11'34'0,"-6"-15"0,12 31 0,-12-39 0,0 1 0,-1 0 0,-1 0 0,0 0 0,0 0 0,1 23 0,-4-14 0,1-1 0,5 24 0,-2-9 0,-2 0 0,-3 56 0,-1-21 0,3-53 0,1 1 0,1 0 0,9 31 0,-8-32 0,1 1 0,-2-1 0,0 1 0,-1 19 0,-1-24 0,0 0 0,1 1 0,6 23 0,1 3 0,-7-19 0,0 1 0,-2 31 0,-1-33 0,1 0 0,1 1 0,4 20 0,-3-30 0,0-3 0,-1 0 0,1 0 0,1-1 0,2 9 0,-3-14 0,-1 1 0,0-1 0,1 0 0,0 0 0,-1 0 0,1 1 0,0-2 0,0 1 0,0 0 0,0 0 0,0-1 0,0 1 0,1-1 0,-1 0 0,6 3 0,15 4 0,31 6 0,-9-3 0,-28-8 0,0-1 0,0 0 0,0-1 0,0-1 0,20-2 0,12 0 0,370 2 0,-408 0 0,-1-1 0,0 0 0,1-1 0,-1 0 0,0-1 0,0 0 0,0 0 0,0-1 0,0-1 0,-1 1 0,0-2 0,0 1 0,12-11 0,13-1 0,-10 6 0,-23 9 0,1 1 0,-1 0 0,0-1 0,1 1 0,-1-1 0,0 1 0,0-1 0,0 0 0,0 1 0,0-1 0,-1 0 0,1 0 0,-1 1 0,1-1 0,-1 0 0,1 0 0,-1 0 0,0 0 0,0-2 0,-1-44 0,-1 29 0,1-438 0,2 237 0,-2 202 0,-1 0 0,-8-34 0,-1 1 0,9 38 0,0 0 0,-7-19 0,7 27 0,0 1 0,0-1 0,0 1 0,0-1 0,-1 1 0,0 0 0,0 0 0,0 0 0,-6-6 0,4 7 0,0 1 0,0-1 0,-1 1 0,1 0 0,0 1 0,-1-1 0,1 1 0,-1 0 0,-10 0 0,-16-4 0,-1-2 0,-60-4 0,68 9 0,-104-8 0,80 4 0,20 2 0,-37-8 0,46 9 0,1 0 0,-1 2 0,1 0 0,-33 3 0,0 0 0,27-2 0,-1-2 0,-30-5 0,39 4 0,0 2 0,0 0 0,-34 3 0,50-2-105,-1 1 0,1-1 0,0 0 0,0 0 0,-1 1 0,1-1 0,0 1 0,0-1 0,0 1 0,0-1 0,0 1 0,-2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39:53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279 284 24575,'1'-1'0,"-1"0"0,0 0 0,0-1 0,-1 1 0,1 0 0,0-1 0,0 1 0,-1 0 0,1 0 0,0 0 0,-1-1 0,1 1 0,-1 0 0,0 0 0,-1-2 0,-13-24 0,12 25 0,1-1 0,-1 0 0,1 0 0,-1 0 0,1 0 0,0 0 0,0-1 0,1 1 0,-1-1 0,-1-4 0,3 6 0,-1-1 0,1 1 0,0 0 0,0-1 0,0 1 0,0 0 0,0-1 0,1 1 0,-1 0 0,1-1 0,0 1 0,-1 0 0,1 0 0,0 0 0,0-1 0,0 1 0,1 0 0,1-2 0,3-2 0,0 1 0,0-1 0,1 2 0,0-1 0,0 1 0,0 0 0,0 0 0,1 1 0,-1-1 0,1 2 0,0-1 0,15-1 0,-23 4 0,14-2 0,1 1 0,23 2 0,-35-1 0,0 0 0,1 1 0,-1-1 0,0 1 0,0 0 0,0-1 0,0 2 0,0-1 0,0 0 0,-1 1 0,1-1 0,0 1 0,-1 0 0,1 0 0,-1 0 0,1 0 0,-1 0 0,3 4 0,4 8 0,-1 0 0,0 0 0,7 21 0,-12-25 0,0-1 0,-1 0 0,0 1 0,-1-1 0,0 1 0,0 0 0,-1-1 0,-1 1 0,0-1 0,0 1 0,-4 15 0,2-19 0,-1 0 0,0 0 0,0 0 0,0 0 0,-1-1 0,0 0 0,0 0 0,0 0 0,-1-1 0,-9 6 0,-4 5 0,15-12 0,-1 1 0,0-2 0,0 1 0,0-1 0,0 1 0,-1-1 0,-8 2 0,-43 7 0,46-10 0,-19 3 0,1-2 0,-1-2 0,-42-4 0,68 4 0,0-1 0,1 0 0,-1 0 0,0-1 0,0 1 0,1-1 0,-1 0 0,1 0 0,-1 0 0,1 0 0,0 0 0,-1-1 0,2 0 0,-1 1 0,0-1 0,0 0 0,-2-5 0,-4-5 0,0-1 0,-12-28 0,18 35 0,-16-25 0,16 27 0,-1 1 0,1-1 0,1 0 0,-1 0 0,1 0 0,-1-1 0,2 1 0,-1-1 0,0 1 0,0-7 0,-3-20 0,3 25 0,1 0 0,0 0 0,0 0 0,1-11 0,0 15 0,0 1 0,1-1 0,-1 1 0,1-1 0,0 1 0,0-1 0,0 1 0,0 0 0,0-1 0,1 1 0,-1 0 0,0 0 0,1 0 0,0 0 0,-1 0 0,5-3 0,13-10 0,2 1 0,30-17 0,-18 12 0,-28 17 0,0 0 0,0 0 0,0 1 0,0-1 0,0 1 0,0 0 0,0 0 0,7 1 0,-5-1 0,-1 1 0,1-1 0,-1-1 0,12-3 0,-8 2 0,1 0 0,0 0 0,0 1 0,0 0 0,22 0 0,57 6 0,-85-4 0,0 1 0,0-1 0,0 1 0,0 0 0,0 1 0,-1-1 0,1 1 0,-1 0 0,1 0 0,-1 1 0,0-1 0,8 7 0,-9-6 0,-1 0 0,1 0 0,-1 0 0,0 0 0,0 0 0,0 0 0,0 1 0,-1-1 0,1 1 0,-1-1 0,0 1 0,0 0 0,-1-1 0,1 1 0,-1 0 0,1 0 0,-1 4 0,0 12 0,0-5 0,0 1 0,-1-1 0,-3 18 0,3-28 0,0 1 0,-1-1 0,1 0 0,-1 0 0,-1-1 0,1 1 0,-1 0 0,0-1 0,0 1 0,0-1 0,0 0 0,-8 7 0,7-8 0,0 0 0,1-1 0,-1 0 0,0 0 0,0 0 0,0 0 0,0 0 0,-1-1 0,1 0 0,0 0 0,-1 0 0,-6 0 0,-8 0 0,-32-3 0,12 0 0,35 2 0,-3 1 0,0-1 0,1-1 0,-1 1 0,-11-4 0,15 3 0,0 0 0,0 0 0,0-1 0,0 0 0,0 1 0,0-1 0,1 0 0,-1-1 0,1 1 0,0 0 0,0-1 0,-2-2 0,-1 0 0,2 2 0,0-1 0,1 1 0,-1-1 0,1 0 0,-1 1 0,1-1 0,-2-6 0,4 9 0,0 0 0,0-1 0,0 1 0,0 0 0,0-1 0,0 1 0,0-1 0,0 1 0,0 0 0,1 0 0,-1-1 0,1 1 0,-1 0 0,1-1 0,-1 1 0,1 0 0,0 0 0,-1 0 0,1 0 0,0 0 0,0 0 0,0 0 0,0 0 0,0 0 0,0 0 0,0 0 0,0 1 0,0-1 0,2 0 0,0-1 0,1 0 0,0 0 0,-1 1 0,1 0 0,0-1 0,0 1 0,0 1 0,0-1 0,0 1 0,0-1 0,0 1 0,0 0 0,0 0 0,0 1 0,0 0 0,0-1 0,0 1 0,0 0 0,-1 1 0,1-1 0,0 1 0,-1-1 0,1 1 0,-1 0 0,1 1 0,-1-1 0,0 0 0,0 1 0,0 0 0,0 0 0,2 3 0,-2-2 0,0 0 0,0 0 0,-1 0 0,1 0 0,-1 0 0,0 1 0,-1-1 0,1 1 0,-1 0 0,0-1 0,0 1 0,0 0 0,-1 0 0,1-1 0,-1 1 0,0 0 0,-1 0 0,1 0 0,-1-1 0,0 1 0,0 0 0,-3 8 0,2-10 0,0 0 0,0 0 0,0-1 0,0 1 0,-1 0 0,1-1 0,-1 0 0,0 1 0,1-1 0,-1 0 0,0 0 0,0-1 0,-5 3 0,-50 17 0,25-10 0,27-10 0,0 1 0,0 0 0,0-1 0,0 0 0,0-1 0,0 1 0,0-1 0,0 0 0,0 0 0,0-1 0,0 0 0,0 0 0,0-1 0,1 1 0,-1-1 0,0 0 0,1-1 0,-1 1 0,1-1 0,0 0 0,0-1 0,0 1 0,0-1 0,1 0 0,-1 0 0,-3-5 0,3 3 0,1 1 0,0-1 0,0 0 0,1 0 0,-1 0 0,1 0 0,1-1 0,-1 1 0,1-1 0,0 0 0,1 0 0,-1 0 0,1 0 0,1 1 0,-1-1 0,1 0 0,1 0 0,-1 0 0,1 0 0,3-14 0,-2 17 0,0 0 0,1-1 0,-1 1 0,1 0 0,-1 0 0,1 0 0,1 0 0,-1 1 0,4-4 0,36-29 0,-29 27 0,1 1 0,0 0 0,0 1 0,21-6 0,12-6 0,-41 16 0,0 1 0,1 0 0,0 1 0,-1 0 0,1 0 0,0 0 0,-1 1 0,1 0 0,0 1 0,0-1 0,-1 2 0,1-1 0,7 3 0,-12-2 0,0 0 0,-1-1 0,1 1 0,-1 0 0,1 1 0,-1-1 0,0 0 0,0 1 0,0-1 0,0 1 0,-1-1 0,3 5 0,15 36 0,-16-33 0,1 6 0,0-1 0,-2 1 0,0 0 0,0 0 0,-2 0 0,0 0 0,-4 28 0,3-38 0,-1 0 0,1 0 0,-1 0 0,-1 0 0,1 0 0,-1-1 0,0 1 0,0-1 0,-1 0 0,1 0 0,-7 7 0,-12 19 0,15-22 0,0 0 0,-1 0 0,0-1 0,0 0 0,-1 0 0,0-1 0,-1 0 0,1-1 0,-16 9 0,23-15 0,0 1 0,1 0 0,-1 0 0,0-1 0,1 1 0,-1-1 0,0 0 0,1 1 0,-1-1 0,0 0 0,0 0 0,0 0 0,1 0 0,-1 0 0,0-1 0,0 1 0,1 0 0,-1-1 0,0 1 0,1-1 0,-4-1 0,2 0 0,1 0 0,-1 0 0,0-1 0,1 1 0,0-1 0,-1 1 0,1-1 0,0 0 0,0 0 0,-2-5 0,-1-4 0,0 0 0,0-1 0,2 1 0,-1-1 0,-1-14 0,3 3 0,0-1 0,2 0 0,3-30 0,-3 52 0,1 0 0,0 1 0,0-1 0,0 0 0,0 0 0,0 0 0,0 0 0,1 1 0,-1-1 0,1 1 0,0-1 0,0 1 0,0 0 0,0-1 0,0 1 0,0 0 0,1 0 0,-1 1 0,1-1 0,-1 0 0,1 1 0,0 0 0,0-1 0,3 0 0,3-1 0,0 1 0,0-1 0,0 2 0,0-1 0,0 1 0,16 0 0,-4 1 0,-12 0 0,1 0 0,-1 1 0,0 0 0,12 2 0,-18-2 0,0 0 0,0 0 0,0 0 0,0 1 0,0-1 0,-1 1 0,1-1 0,0 1 0,-1 0 0,0 0 0,1 0 0,-1 1 0,0-1 0,0 0 0,0 1 0,3 4 0,17 20 0,-18-23 0,-1 0 0,1 0 0,-1 0 0,1 1 0,2 5 0,1 4 0,-4-11 0,-1 1 0,0 0 0,0 0 0,-1 0 0,1 0 0,-1 1 0,1 5 0,-2-8 0,0 0 0,0 0 0,0 0 0,-1 0 0,1-1 0,-1 1 0,1 0 0,-1 0 0,0-1 0,1 1 0,-1 0 0,0-1 0,0 1 0,0-1 0,0 1 0,-1-1 0,1 1 0,0-1 0,-1 0 0,1 0 0,-1 1 0,-1 0 0,-1 1 0,-1 0 0,0 0 0,0-1 0,0 0 0,0 1 0,0-2 0,0 1 0,-1-1 0,1 1 0,-9 0 0,-5-1 0,-33-2 0,14 0 0,33 0 0,0 1 0,0-1 0,0 0 0,1 0 0,-1-1 0,0 1 0,0-1 0,1 0 0,-1 0 0,1 0 0,0-1 0,-8-6 0,5 4 0,1-1 0,0 0 0,0 0 0,0 0 0,1-1 0,-9-14 0,12 15 0,-1 0 0,1 0 0,1 0 0,-1 0 0,1 0 0,0-1 0,0 1 0,1 0 0,0-1 0,0 1 0,1 0 0,-1-1 0,1 1 0,3-8 0,-3 12 0,0 1 0,0-1 0,0 0 0,1 1 0,-1-1 0,0 1 0,1-1 0,0 1 0,-1 0 0,1 0 0,0 0 0,-1-1 0,1 2 0,0-1 0,0 0 0,0 0 0,0 1 0,0-1 0,0 1 0,0-1 0,3 1 0,6-1 0,1 0 0,17 1 0,-17 1 0,12-1 0,-15-1 0,0 1 0,0 0 0,-1 0 0,1 1 0,0 0 0,0 1 0,0 0 0,-1 0 0,1 1 0,-1 0 0,13 7 0,-12-6-103,-8-3 62,0-1 0,0 0 1,0 1-1,0-1 0,0 1 1,0-1-1,0 1 0,0-1 0,0 1 1,0 0-1,0 0 0,-1-1 1,1 1-1,0 0 0,0 0 1,-1 0-1,1 0 0,0 0 0,-1 0 1,1 0-1,-1 0 0,0 0 1,1 0-1,-1 0 0,0 0 0,1 0 1,-1 0-1,0 0 0,0 0 1,0 2-1,-1 3-6785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273 3 24575,'-38'-2'0,"14"1"0,-37 3 0,55-2 0,1 1 0,-1 0 0,0 0 0,1 1 0,-1-1 0,1 1 0,0 0 0,-1 1 0,1 0 0,0-1 0,-8 7 0,11-7 0,1 1 0,-1 0 0,0-1 0,1 1 0,-1 0 0,1 0 0,0 0 0,0-1 0,0 1 0,0 1 0,0-1 0,1 0 0,-1 0 0,1 0 0,0 5 0,3 51 0,-2-55 0,-1-2 0,1 0 0,0 1 0,0-1 0,0 0 0,0 0 0,0 0 0,0 0 0,0 0 0,1 0 0,-1 0 0,1-1 0,0 1 0,-1 0 0,1-1 0,0 1 0,4 2 0,37 19 0,-34-19 0,72 31 0,-76-33 0,-1-1 0,0 0 0,0 0 0,1 0 0,-1-1 0,0 1 0,1-1 0,5 0 0,-5-1 0,0 1 0,-1 1 0,1-1 0,0 1 0,0-1 0,4 3 0,-7-2 0,-1 0 0,1 0 0,-1 0 0,0 1 0,1-1 0,-1 1 0,0-1 0,0 1 0,0 0 0,0-1 0,0 1 0,0 0 0,0-1 0,-1 1 0,1 0 0,-1 0 0,1 0 0,-1 3 0,6 39 0,-6-42 0,1 2 0,-1 1 0,0-1 0,0 0 0,0 0 0,0 0 0,-1 0 0,-1 8 0,1-11 0,0 1 0,0-1 0,0 1 0,0-1 0,0 1 0,0-1 0,-1 0 0,1 1 0,0-1 0,-1 0 0,1 0 0,-1 0 0,1 0 0,-1 0 0,1 0 0,-1-1 0,0 1 0,1 0 0,-1-1 0,-2 1 0,-31 11 0,28-8 0,-1-2 0,1 1 0,-1-1 0,0 0 0,1-1 0,-1 1 0,-10-1 0,-23-1 0,-73-10 0,84 6-1365,23 1-5461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5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48 24575,'18'-1'0,"0"-1"0,33-7 0,-34 5 0,0 1 0,0 0 0,21 1 0,-23 1 85,0-1 0,0 0 0,19-5 0,-18 3-653,0 1-1,24-1 1,-30 4-6258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24575,'338'0'-1365,"-328"0"-5461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 24575,'53'1'0,"57"-2"0,-70-4 0,-22 2 0,29 0 0,105 3-1365,-143 0-5461</inkml:trace>
  <inkml:trace contextRef="#ctx0" brushRef="#br0" timeOffset="1">665 1 24575,'326'0'-1365,"-315"0"-5461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24575,'93'12'0,"129"-13"-1365,-212 1-5461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36 24575,'0'-2'0,"2"-1"0,2 1 0,3 0 0,3 0 0,0 1 0,2 1 0,-1 0 0,2 0 0,-1 0 0,0 0 0,0 0 0,0 0 0,-1 0 0,1 0 0,0 0 0,0 0 0,-3 0-8191</inkml:trace>
  <inkml:trace contextRef="#ctx0" brushRef="#br0" timeOffset="1">537 12 24575,'36'0'0,"71"-9"0,-91 8-135,0 0 0,19 0-1,-24 2-823,-1-1-5867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24575,'304'0'0,"-283"2"-1365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51 24575,'211'0'-1365,"-201"0"-5461</inkml:trace>
  <inkml:trace contextRef="#ctx0" brushRef="#br0" timeOffset="1">688 16 24575,'32'0'0,"-13"1"0,0-1 0,0-1 0,37-6 0,-33 3 0,0 1 0,0 2 0,0 0 0,32 3 0,3 0 0,47-2-1365,-95 0-5461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24575,'22'0'43,"2"-1"-278,0 1 0,1 2 1,-1 0-1,0 1 1,27 8-1</inkml:trace>
  <inkml:trace contextRef="#ctx0" brushRef="#br0" timeOffset="1">746 59 24575,'17'6'0,"3"1"0,0 0 0,-1-2 0,2 0 0,23 2 0,48 4 0,-54-6 0,-21-2 0,33 0 0,-15-3-1365,-25 0-5461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 24575,'23'0'39,"4"1"-273,-1-1 0,1-2 0,-1 0 0,1-2 0,32-8 0,-52 9-6592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39:55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141 178 24575,'3'1'0,"-1"0"0,0 0 0,1 1 0,-1-1 0,0 0 0,1 1 0,-1-1 0,0 1 0,0 0 0,0-1 0,0 1 0,-1 0 0,1 0 0,0 1 0,1 2 0,11 11 0,-9-11 0,-1-1 0,0 1 0,0 0 0,0 0 0,0 0 0,-1 1 0,4 8 0,-3-8 0,-2-1 0,4 10 0,-6-15 0,0 0 0,-1 1 0,1-1 0,0 0 0,-1 0 0,1 1 0,0-1 0,-1 0 0,1 0 0,-1 1 0,1-1 0,0 0 0,-1 0 0,1 0 0,-1 0 0,1 0 0,-1 0 0,1 0 0,0 0 0,-1 0 0,1 0 0,-1 0 0,1 0 0,-1 0 0,1 0 0,0 0 0,-1 0 0,1 0 0,-1 0 0,1-1 0,0 1 0,-1 0 0,1 0 0,0-1 0,-1 1 0,-3-1 0,0-1 0,1 1 0,-1-1 0,1 0 0,0 0 0,-1 0 0,1 0 0,0-1 0,0 1 0,0-1 0,-5-6 0,-21-37 0,18 28 0,9 14 0,1 1 0,-1-1 0,0 0 0,1 0 0,0 0 0,0 1 0,0-1 0,1 0 0,-1-1 0,1 1 0,0 0 0,0 0 0,0 0 0,1 0 0,-1 0 0,1 0 0,0 0 0,3-7 0,-2 5 0,0 1 0,1-1 0,0 1 0,1 0 0,-1 0 0,1 0 0,0 0 0,0 1 0,0-1 0,1 1 0,7-6 0,84-46 0,-95 56 0,0 0 0,0-1 0,1 1 0,-1 0 0,0 0 0,0 0 0,1 0 0,-1 0 0,0 0 0,0 1 0,1-1 0,-1 0 0,0 1 0,0-1 0,0 0 0,0 1 0,1 0 0,-1-1 0,0 1 0,0-1 0,0 1 0,0 0 0,0 0 0,0 0 0,-1 0 0,1 0 0,0 0 0,0 0 0,-1 0 0,1 0 0,0 0 0,0 2 0,20 40 0,-21-42 0,4 8 0,-1 1 0,0 0 0,0 0 0,-1 0 0,-1 0 0,1 1 0,-2-1 0,1 0 0,-2 1 0,1-1 0,-1 0 0,-5 20 0,4-26 0,0 0 0,0 0 0,-1 0 0,1 0 0,-1 0 0,0 0 0,0-1 0,0 0 0,-1 1 0,1-1 0,-1 0 0,-5 3 0,-7 4 0,-28 12 0,40-20 0,-5 1 0,0 0 0,0-1 0,0-1 0,0 1 0,0-1 0,-1-1 0,1 0 0,0 0 0,-1-1 0,1 0 0,-10-2 0,17 2 0,0 0 0,0 0 0,0 0 0,0 0 0,0 0 0,0-1 0,0 1 0,0-1 0,1 1 0,-1-1 0,0 1 0,1-1 0,-1 0 0,1 0 0,0 0 0,0 0 0,0 0 0,0 0 0,0 0 0,0 0 0,0-1 0,1 1 0,-1 0 0,1 0 0,-1-5 0,0-4 0,0 0 0,1 0 0,0 0 0,2-11 0,-2 19 0,1 0 0,-1-1 0,1 1 0,0 0 0,0 0 0,0 0 0,1 0 0,-1 0 0,1 1 0,-1-1 0,1 0 0,0 1 0,0-1 0,0 1 0,1-1 0,-1 1 0,5-4 0,3 0 0,-1 1 0,1-1 0,20-6 0,16-9 0,-41 18 0,1 0 0,-1 1 0,1 0 0,0 1 0,-1-1 0,1 1 0,0 0 0,0 0 0,7 1 0,-3-1 0,1 1 0,-1 1 0,0 0 0,16 4 0,-23-4 0,0 0 0,0 0 0,0 0 0,0 1 0,0 0 0,0-1 0,0 1 0,-1 0 0,1 1 0,-1-1 0,1 0 0,-1 1 0,0-1 0,0 1 0,0 0 0,0 0 0,0-1 0,-1 1 0,0 0 0,1 1 0,-1-1 0,1 4 0,0 1 0,0 1 0,0 0 0,-1 0 0,-1 1 0,1-1 0,-1 0 0,-2 9 0,1-14 0,0 0 0,0 0 0,-1 0 0,1 0 0,-1 0 0,0-1 0,0 1 0,0 0 0,-1-1 0,0 0 0,-3 4 0,-2 1 0,0 0 0,0 0 0,-10 5 0,-43 19 0,50-25 0,-2-1 0,1-1 0,0 0 0,-1-1 0,-18 4 0,21-5 0,-20 8 0,20-7 0,0-1 0,0 1 0,-1-1 0,1-1 0,-17 2 0,25-4 0,0 0 0,1 0 0,-1 0 0,0 0 0,0-1 0,0 1 0,0 0 0,1-1 0,-1 0 0,0 1 0,0-1 0,1 0 0,-1 0 0,1 0 0,-1 0 0,1 0 0,-1 0 0,1 0 0,-1-1 0,1 1 0,0 0 0,0-1 0,0 1 0,0-1 0,0 0 0,0 1 0,0-1 0,0 0 0,1 1 0,-1-1 0,0 0 0,1 0 0,0 0 0,-1 1 0,1-1 0,0 0 0,0-3 0,-11-50 0,8 43 0,0-1 0,1 1 0,-2-24 0,4 33 0,-1 0 0,1 0 0,0 0 0,1 0 0,-1 0 0,0 0 0,1 0 0,0 0 0,-1 0 0,1 0 0,1 0 0,-1 0 0,0 1 0,1-1 0,-1 0 0,1 1 0,0 0 0,-1-1 0,1 1 0,0 0 0,1 0 0,-1 0 0,0 0 0,1 0 0,-1 0 0,1 1 0,-1-1 0,1 1 0,5-2 0,23-14 0,-27 14 0,2 0 0,-1 0 0,0 0 0,1 0 0,-1 1 0,1 0 0,-1 0 0,1 1 0,0 0 0,0 0 0,8 0 0,32-6 0,-40 5 0,0 1 0,1 0 0,-1 0 0,1 0 0,-1 1 0,1 0 0,0 0 0,-1 0 0,1 1 0,8 2 0,-13-2 0,-1 0 0,0 0 0,1 0 0,-1 0 0,0 0 0,0 0 0,0 1 0,0-1 0,0 0 0,0 1 0,0-1 0,0 0 0,-1 1 0,1-1 0,0 1 0,-1-1 0,1 1 0,-1-1 0,0 1 0,0 0 0,1-1 0,-1 1 0,0-1 0,0 1 0,0 0 0,-1-1 0,1 1 0,-1 2 0,1 0 0,-1 1 0,0-1 0,0 0 0,0 1 0,-1-1 0,0 0 0,0 0 0,-4 8 0,3-8 0,0 0 0,-1 0 0,1 0 0,-1-1 0,1 1 0,-1-1 0,0 0 0,0 0 0,-1-1 0,1 1 0,-1-1 0,1 0 0,-1 0 0,0 0 0,1-1 0,-1 0 0,0 0 0,0 0 0,-8 0 0,-37 11 0,0 0 0,47-12 0,-1 0 0,0 1 0,1-1 0,-1 0 0,0-1 0,0 1 0,1-1 0,-1 0 0,1 0 0,-8-2 0,9 1 0,0 1 0,1-1 0,-1 0 0,0 1 0,1-1 0,-1 0 0,1 0 0,-1 0 0,1 0 0,0 0 0,0-1 0,0 1 0,0 0 0,0 0 0,1-1 0,-1 1 0,0-4 0,-4-44 0,4 48 0,1 0 0,0 0 0,0 0 0,-1 0 0,1 0 0,1 0 0,-1 0 0,0 0 0,0 0 0,1-1 0,0 1 0,-1 0 0,1 0 0,0 1 0,0-1 0,0 0 0,0 0 0,0 0 0,0 0 0,0 1 0,1-1 0,-1 1 0,1-1 0,-1 1 0,1-1 0,0 1 0,-1 0 0,1 0 0,0 0 0,0 0 0,0 0 0,0 0 0,0 0 0,0 1 0,0-1 0,0 1 0,0 0 0,3-1 0,4-1 0,-1-1 0,1 0 0,-1 0 0,12-7 0,-13 6 0,-1 0 0,1 1 0,1 0 0,-1 1 0,0-1 0,1 1 0,8-1 0,-9 3 0,2-2 0,1 2 0,-1-1 0,1 1 0,-1 0 0,1 1 0,16 4 0,-25-4 0,1 0 0,-1 0 0,0 1 0,1-1 0,-1 0 0,0 1 0,0 0 0,0-1 0,0 1 0,0 0 0,0-1 0,-1 1 0,1 0 0,0 0 0,-1-1 0,1 1 0,-1 0 0,0 0 0,0 0 0,0 0 0,0 0 0,0 2 0,0 2 0,0 1 0,0-1 0,-1 0 0,0 0 0,-3 11 0,1-10 0,-1-1 0,1 0 0,-1 0 0,-1-1 0,-7 9 0,0 1 0,4-7 0,0-1 0,-1 0 0,1 0 0,-1-1 0,-14 7 0,11-6 0,6-3 0,0 0 0,0-1 0,0 0 0,-1-1 0,1 1 0,-1-1 0,1-1 0,-13 3 0,18-4 0,-1 0 0,0 0 0,1 0 0,-1 0 0,0 0 0,0-1 0,1 1 0,-1-1 0,0 1 0,1-1 0,-1 1 0,1-1 0,-1 0 0,1 0 0,-1 0 0,1 0 0,-1 0 0,1 0 0,0 0 0,0 0 0,-1-1 0,1 1 0,0 0 0,0-1 0,0 1 0,1-1 0,-1 1 0,0-1 0,0 1 0,1-1 0,-1 0 0,1 1 0,0-1 0,-1 0 0,1 1 0,0-1 0,0 0 0,0 0 0,0-1 0,-1-5 0,1 1 0,0-1 0,0 1 0,1-1 0,0 1 0,3-14 0,-3 17 0,1 0 0,-1 1 0,1-1 0,0 1 0,0 0 0,1-1 0,-1 1 0,0 0 0,1 0 0,0 1 0,0-1 0,0 1 0,0-1 0,7-3 0,-4 2 0,1 1 0,-1 0 0,1 0 0,0 0 0,0 1 0,0 0 0,13-1 0,-1 1 0,31 2 0,-22 0 0,-23 1 0,2-2 0,0 1 0,0 0 0,-1 1 0,1 0 0,0 0 0,10 3 0,-15-3 0,-1 0 0,0 0 0,1-1 0,-1 1 0,0 0 0,0 0 0,0 0 0,1 0 0,-1 1 0,0-1 0,0 0 0,-1 0 0,1 1 0,0-1 0,0 0 0,0 1 0,-1-1 0,1 1 0,-1-1 0,1 1 0,-1-1 0,0 1 0,0-1 0,0 1 0,1-1 0,-1 1 0,-1 0 0,1-1 0,0 1 0,0-1 0,0 1 0,-1-1 0,1 1 0,-2 2 0,0 0 0,1 1 0,-1-1 0,0 0 0,0 0 0,-1 0 0,0 0 0,1 0 0,-1-1 0,0 1 0,-1-1 0,1 0 0,0 0 0,-1 0 0,0 0 0,0-1 0,0 1 0,0-1 0,0 0 0,0 0 0,-1-1 0,1 1 0,0-1 0,-1 0 0,1 0 0,-1 0 0,0-1 0,-6 1 0,1-1-81,-1 0 123,1 0 1,-1-1-1,0 0 0,-15-3 0,22 3-125,1 0 0,-1-1 0,1 1 0,0-1 0,-1 0 0,1 0 0,0 0 0,0 0 0,0 0 0,1-1 0,-1 1-1,0-1 1,1 0 0,0 0 0,0 0 0,-1 0 0,0-3 0,-2-3-6743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6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37 24575,'1'-1'0,"-1"0"0,1 0 0,-1 0 0,1 1 0,-1-1 0,1 0 0,0 0 0,-1 0 0,1 1 0,0-1 0,0 0 0,-1 0 0,1 1 0,0-1 0,0 1 0,0-1 0,0 1 0,0-1 0,0 1 0,0 0 0,0-1 0,1 1 0,25-7 0,-26 6 0,44-5-21,1 1 0,-1 2 0,54 4 0,-30 0-1260,-59-1-5545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 24575,'53'-1'0,"-31"-1"0,1 2 0,-1 0 0,33 5 0,-24 6 328,-26-9-611,0 0 1,0 0 0,1 0 0,-1-1 0,8 1 0,-4-1-6544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24575,'129'12'0,"-96"-13"0,-13 0 0,1 1 0,-1 1 0,0 0 0,22 5 0,0-1-1365,-33-4-5461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6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24575,'256'0'-1365,"-246"0"-5461</inkml:trace>
  <inkml:trace contextRef="#ctx0" brushRef="#br0" timeOffset="1">595 11 24575,'65'-1'0,"68"3"0,-123-1-227,0 2-1,0-1 1,0 1-1,0 1 1,12 6-1,-13-6-6598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24575,'2'0'0,"2"0"0,3 0 0,2 0 0,2 0 0,1 0 0,0 0 0,0 0 0,0 0 0,0 0 0,0 0 0,0 0 0,-1 0 0,-1 0-8191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7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82 24575,'12'-1'0,"-1"0"0,1-1 0,0 0 0,10-4 0,-10 3 0,-1 0 0,1 1 0,0 0 0,12 0 0,-2 1-455,-1 0 0,32-5 0,-45 4-6371</inkml:trace>
  <inkml:trace contextRef="#ctx0" brushRef="#br0" timeOffset="1">781 0 24575,'233'0'-1365,"-223"0"-5461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 24575,'71'-1'0,"79"3"0,-138-1-1365,-2 2-5461</inkml:trace>
  <inkml:trace contextRef="#ctx0" brushRef="#br0" timeOffset="1">548 14 24575,'2'0'0,"3"0"0,2 0 0,2 0 0,1 0 0,2 0 0,0 0 0,0 0 0,0 0 0,0 0 0,-2 0-8191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24575,'2'0'0,"3"0"0,2 0 0,2 0 0,1 0 0,2 0 0,-2 0-8191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24 24575,'0'-1'0,"0"1"0,1-1 0,-1 0 0,0 1 0,1-1 0,-1 1 0,1-1 0,-1 1 0,0-1 0,1 1 0,0-1 0,-1 1 0,1-1 0,-1 1 0,1 0 0,-1-1 0,1 1 0,0 0 0,-1 0 0,1-1 0,0 1 0,-1 0 0,1 0 0,0 0 0,-1 0 0,1 0 0,1 0 0,23-2 0,-22 2 0,209 0-1365,-202 0-5461</inkml:trace>
  <inkml:trace contextRef="#ctx0" brushRef="#br0" timeOffset="1">653 0 24575,'420'0'-1365,"-410"0"-5461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7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0 108 24575,'2'0'0,"1"-2"0,1-1 0,3 1 0,-1-2 0,2-1 0,0 0 0,2 0 0,0 1 0,0-1 0,-1 1 0</inkml:trace>
  <inkml:trace contextRef="#ctx0" brushRef="#br0" timeOffset="1">93 15 24575,'0'-2'0,"0"-3"0,0-2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5:39:58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282 175 24575,'-7'-39'0,"-1"-4"0,8 41 0,0 0 0,0-1 0,0 1 0,1 0 0,-1 0 0,0 0 0,1-1 0,-1 1 0,1 0 0,0 0 0,0 0 0,0 0 0,0 0 0,0 0 0,0 1 0,2-3 0,1 1 0,0 0 0,0 1 0,0 0 0,0 0 0,0 0 0,0 0 0,0 1 0,1-1 0,-1 1 0,1 0 0,-1 1 0,1-1 0,0 1 0,-1 0 0,1 0 0,-1 0 0,1 1 0,-1 0 0,1-1 0,-1 1 0,1 1 0,-1-1 0,0 1 0,6 3 0,-6-2 0,0 1 0,-1 0 0,0-1 0,0 2 0,0-1 0,0 0 0,-1 0 0,4 9 0,13 39 0,-13-34 0,4 36 0,-9-48 0,-1 0 0,1 1 0,-1-1 0,0 0 0,-1 0 0,0 0 0,0 0 0,0 0 0,-4 11 0,2-12 0,0-1 0,0 1 0,0-1 0,0 0 0,-1 0 0,0-1 0,0 1 0,0-1 0,0 0 0,0 0 0,-1 0 0,1 0 0,-7 2 0,-7 3 0,0-1 0,-22 6 0,32-11 0,-1 0 0,0 0 0,0-1 0,-1 0 0,1-1 0,0 0 0,0 0 0,0-1 0,-13-2 0,16 2 0,1-1 0,-1 0 0,1 1 0,0-2 0,0 1 0,0-1 0,0 1 0,0-1 0,1-1 0,-1 1 0,1-1 0,0 1 0,0-1 0,0-1 0,0 1 0,-4-7 0,-10-17 0,13 23 0,1-1 0,0 0 0,0 0 0,0-1 0,1 1 0,0-1 0,0 0 0,1 0 0,0 1 0,0-2 0,0 1 0,1 0 0,-1-8 0,2-3 0,-1 8 0,1-1 0,0 1 0,2-10 0,-2 18 0,0 0 0,1 0 0,-1 0 0,0 0 0,1 1 0,0-1 0,-1 0 0,1 0 0,0 1 0,0-1 0,0 1 0,0-1 0,0 1 0,1-1 0,-1 1 0,0-1 0,1 1 0,-1 0 0,0 0 0,1 0 0,0 0 0,1-1 0,12-5 0,0-1 0,13-9 0,-16 9 0,0 1 0,0 1 0,24-10 0,-30 14 0,1 0 0,-1 0 0,1 0 0,-1 0 0,1 1 0,-1 0 0,9 0 0,-13 1 0,0 1 0,-1-1 0,1 0 0,0 1 0,-1-1 0,1 1 0,0 0 0,-1-1 0,1 1 0,-1 0 0,1 0 0,-1 0 0,1 0 0,-1 0 0,0 0 0,1 0 0,-1 1 0,0-1 0,0 0 0,0 1 0,0-1 0,0 1 0,0-1 0,-1 1 0,1 0 0,0-1 0,-1 1 0,1 3 0,3 12 0,-2 1 0,0 0 0,0 0 0,-2 0 0,-3 28 0,2 7 0,1-45 0,0 0 0,-1 0 0,1 0 0,-2 0 0,1-1 0,-1 1 0,0 0 0,0-1 0,-1 1 0,0-1 0,-1 0 0,1 0 0,-1 0 0,-1-1 0,-6 9 0,-2 2 0,10-12 0,-1 0 0,1 0 0,-1-1 0,0 0 0,0 0 0,-7 5 0,9-8 0,0 1 0,-1-1 0,1 0 0,-1-1 0,1 1 0,0 0 0,-1-1 0,1 1 0,-1-1 0,0 0 0,1 0 0,-1 0 0,1 0 0,-1 0 0,1 0 0,-1-1 0,1 1 0,-5-2 0,1-1 0,0 1 0,1-1 0,-1 0 0,1 0 0,0-1 0,-1 0 0,2 0 0,-1 0 0,0 0 0,-7-10 0,-2-4 0,-20-31 0,32 44 0,-5-4 0,1-1 0,1 0 0,0-1 0,0 1 0,-2-12 0,6 20 0,0 0 0,1 0 0,0 0 0,-1 0 0,1 0 0,0 0 0,0 1 0,0-1 0,0 0 0,0 0 0,0 0 0,1 0 0,-1 0 0,1 0 0,-1 0 0,1 0 0,0 0 0,0 1 0,0-1 0,0 0 0,0 1 0,0-1 0,0 1 0,0-1 0,1 1 0,-1-1 0,1 1 0,-1 0 0,1 0 0,-1-1 0,1 1 0,0 0 0,0 1 0,-1-1 0,1 0 0,0 0 0,2 0 0,18-6 0,-3 0 0,-1 1 0,1 1 0,0 0 0,0 2 0,1 0 0,20 0 0,-11 2 0,-20 0 0,-1 0 0,0 1 0,0 0 0,1 1 0,-1-1 0,16 5 0,-22-4 0,0 0 0,1 0 0,-1 0 0,0 1 0,0-1 0,0 1 0,0 0 0,0-1 0,0 1 0,0 0 0,0 0 0,-1 0 0,1 0 0,-1 0 0,0 0 0,1 1 0,-1-1 0,0 1 0,0-1 0,0 0 0,-1 1 0,1-1 0,-1 1 0,1 0 0,-1-1 0,0 1 0,0-1 0,0 1 0,-1 4 0,0-2 0,0 1 0,0-1 0,0 0 0,-1 0 0,0 0 0,0 0 0,0 0 0,-1 0 0,0-1 0,0 1 0,0-1 0,0 0 0,-5 5 0,3-5 0,-3 5 0,0 0 0,-1-1 0,-1-1 0,1 1 0,-1-1 0,0-1 0,-1 0 0,1-1 0,-17 7 0,-6-2 0,26-7 0,-1 0 0,1-1 0,-1 0 0,1 0 0,-16 0 0,13-1 0,1-1 0,-1-1 0,1 0 0,-1 0 0,1-1 0,-1 0 0,-13-5 0,20 6 0,0-1 0,0 1 0,0-1 0,0 0 0,0 0 0,0 0 0,1-1 0,-1 1 0,1 0 0,-1-1 0,1 0 0,0 0 0,0 0 0,0 0 0,0 0 0,1 0 0,-1 0 0,1 0 0,0-1 0,0 1 0,0 0 0,0-1 0,0-5 0,0 5 0,1 0 0,0 0 0,0 0 0,0 0 0,0 0 0,0 0 0,1-1 0,0 1 0,2-7 0,-2 9 0,0 0 0,0-1 0,1 1 0,-1 0 0,1 0 0,0 0 0,0 0 0,-1 0 0,1 1 0,0-1 0,0 0 0,1 1 0,-1 0 0,0-1 0,0 1 0,4-1 0,33-19 0,-32 16 0,0 1 0,0 0 0,0 1 0,1-1 0,-1 1 0,14-3 0,34-10 0,-43 12 0,1 0 0,-1 1 0,23-4 0,-5 2 0,-24 4 0,1-1 0,-1 1 0,0 1 0,1-1 0,-1 1 0,13 1 0,-17 0 0,0-1 0,-1 1 0,1 0 0,-1-1 0,1 1 0,-1 0 0,1 0 0,-1 0 0,1 0 0,-1 0 0,0 1 0,1-1 0,-1 0 0,0 1 0,0-1 0,0 0 0,0 1 0,0 0 0,0-1 0,-1 1 0,1-1 0,0 1 0,-1 0 0,1 0 0,-1-1 0,0 1 0,0 0 0,1 0 0,-1-1 0,-1 3 0,2 5 0,0 0 0,-1-1 0,-1 1 0,1-1 0,-4 13 0,3-16 0,-1 0 0,1-1 0,-1 1 0,-1 0 0,1-1 0,-1 0 0,1 0 0,-1 1 0,0-1 0,-6 5 0,6-6 0,-8 8 0,0-1 0,0 0 0,-17 11 0,25-19 0,0 0 0,0 0 0,0 0 0,0-1 0,0 1 0,-1-1 0,1 0 0,-1 0 0,1 0 0,-1-1 0,1 1 0,-1-1 0,1 0 0,-1 0 0,1 0 0,-1 0 0,1 0 0,-1-1 0,1 0 0,-5-1 0,7 1 0,-1 0 0,1 0 0,0-1 0,-1 1 0,1 0 0,0-1 0,0 1 0,0-1 0,0 1 0,0-1 0,0 0 0,0 0 0,0 1 0,1-1 0,-1 0 0,1 0 0,-1 0 0,1 1 0,0-1 0,0 0 0,0 0 0,0 0 0,0 0 0,1-3 0,-1 0 0,0 0 0,1 1 0,-1-1 0,1 0 0,1 0 0,-1 1 0,1-1 0,3-7 0,-1 7 0,1 0 0,0 1 0,-1 0 0,2 0 0,-1 0 0,0 0 0,1 1 0,7-4 0,14-8 0,80-46 0,-102 58 0,-1 1 0,1 0 0,0 0 0,0 0 0,0 0 0,6 0 0,-11 1 0,1 1 0,-1 0 0,1 0 0,0 0 0,-1 0 0,1-1 0,0 1 0,-1 0 0,1 0 0,-1 0 0,1 0 0,0 0 0,-1 1 0,1-1 0,0 0 0,-1 0 0,1 0 0,-1 0 0,1 1 0,0-1 0,-1 0 0,1 1 0,-1-1 0,1 0 0,-1 1 0,1-1 0,-1 1 0,1-1 0,-1 1 0,0-1 0,1 1 0,-1-1 0,0 1 0,1-1 0,-1 1 0,0-1 0,1 1 0,-1 0 0,0-1 0,0 1 0,0-1 0,0 1 0,0 0 0,0-1 0,0 1 0,0 0 0,0-1 0,0 1 0,0 0 0,0-1 0,0 1 0,0-1 0,0 1 0,-1 0 0,1-1 0,0 1 0,-1-1 0,1 1 0,0-1 0,-1 1 0,-1 4 0,0 0 0,-1 0 0,1 0 0,-1-1 0,0 0 0,0 1 0,-1-1 0,1 0 0,-9 6 0,-41 28 0,31-24 0,7-5 0,0 0 0,-1-2 0,0 0 0,-24 7 0,25-8 0,-7 3 0,17-6 0,-1-1 0,1 1 0,-1-1 0,1 0 0,-1-1 0,-8 2 0,13-3 0,0 0 0,0 0 0,0 0 0,0 0 0,0 0 0,0 0 0,0-1 0,0 1 0,0 0 0,0-1 0,1 1 0,-1 0 0,0-1 0,0 1 0,0-1 0,0 1 0,1-1 0,-2 0 0,1-1 0,0 1 0,0-1 0,1 1 0,-1-1 0,0 1 0,0-1 0,1 0 0,-1 1 0,1-1 0,0 0 0,-1 1 0,1-1 0,0-2 0,0 1 0,0 0 0,0 0 0,0 1 0,1-1 0,-1 0 0,1 1 0,0-1 0,-1 0 0,1 1 0,1-1 0,-1 1 0,0-1 0,1 1 0,-1 0 0,1-1 0,-1 1 0,1 0 0,2-2 0,5-4 0,0 1 0,0 0 0,13-7 0,13-10 0,-32 22 0,0-1 0,1 1 0,-1 0 0,0 0 0,1 1 0,0-1 0,-1 1 0,1-1 0,0 1 0,0 1 0,0-1 0,-1 0 0,1 1 0,0 0 0,0 0 0,7 0 0,-10 1 0,1-1 0,-1 0 0,1 1 0,-1-1 0,0 1 0,1-1 0,-1 1 0,1 0 0,-1 0 0,0-1 0,0 1 0,1 0 0,-1 0 0,0 0 0,0 0 0,0 1 0,2 1 0,-2-1 0,-1 0 0,1 0 0,0 0 0,-1 0 0,1 0 0,-1 0 0,0 0 0,0 1 0,1-1 0,-1 0 0,-1 0 0,1 0 0,0 0 0,0 0 0,-1 0 0,-1 3 0,0 1 0,-1 0 0,0 0 0,0-1 0,0 0 0,-1 0 0,0 0 0,0 0 0,0 0 0,-7 5 0,4-3 0,0 0 0,1 0 0,-6 9 0,5-7 0,0 1 0,0-2 0,-15 14 0,-5 5 0,-4 3-1365,25-24-5461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44 24575,'0'-2'0,"0"-3"0,0-2 0,0-3 0,0 0 0,0 0-8191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8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0 305 24575,'0'-2'0,"0"-2"0,0-3 0,0-3 0</inkml:trace>
  <inkml:trace contextRef="#ctx0" brushRef="#br0" timeOffset="1">24 2 24575,'0'-2'0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26T07:19:45.6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179 155 24575,'29'1'0,"-18"0"0,0-1 0,0 0 0,0 0 0,18-4 0,-26 3 0,-1 1 0,1-1 0,0 0 0,-1 0 0,1-1 0,-1 1 0,1 0 0,-1-1 0,0 1 0,0-1 0,0 0 0,0 0 0,0 0 0,0 0 0,0 0 0,0 0 0,-1 0 0,1-1 0,-1 1 0,0 0 0,1-1 0,-1 0 0,1-3 0,-1 3 0,1-1 0,0 1 0,0-1 0,0 1 0,1 0 0,-1-1 0,6-4 0,12-18 0,-19 25 0,0-1 0,-1 1 0,1-1 0,0 1 0,-1-1 0,0 0 0,1 1 0,-1-1 0,0 1 0,0-1 0,0 0 0,0 1 0,0-1 0,0 0 0,-1 1 0,1-1 0,-1-2 0,0 3 0,0-1 0,0 1 0,0 0 0,0 0 0,0 0 0,0 0 0,0 0 0,0 0 0,0 0 0,0 0 0,0 0 0,-1 1 0,1-1 0,0 0 0,-1 1 0,1-1 0,-1 1 0,1 0 0,0-1 0,-1 1 0,1 0 0,-1 0 0,-2 0 0,-41 1 0,30 0 0,6-1 0,0 1 0,0 0 0,1 1 0,-1 0 0,0 0 0,0 1 0,1 0 0,0 0 0,-1 1 0,1 0 0,1 0 0,-1 1 0,-10 9 0,-10 4 0,22-14 0,0 0 0,0 0 0,-9 9 0,6-3 0,2 1 0,-1 0 0,2 0 0,-1 1 0,2 0 0,0 0 0,-7 22 0,-8 17 0,17-42 0,0 1 0,1-1 0,0 0 0,0 1 0,1-1 0,0 1 0,0 0 0,1-1 0,1 1 0,0 0 0,3 14 0,-3-21 0,1 1 0,-1-1 0,1 1 0,0-1 0,0 0 0,0 1 0,0-1 0,1 0 0,3 3 0,13 20 0,-18-24 0,1 0 0,0 0 0,0 0 0,-1 0 0,1 0 0,0-1 0,1 1 0,-1 0 0,0-1 0,0 0 0,1 1 0,-1-1 0,1 0 0,-1 0 0,1-1 0,-1 1 0,1 0 0,2 0 0,21 7 0,-16-4 0,0-2 0,0 1 0,0-1 0,0-1 0,1 0 0,-1 0 0,0-1 0,1-1 0,13-1 0,14 0 0,-29 2 0,-1 0 0,0-1 0,0 0 0,0 0 0,0-1 0,0 0 0,0 0 0,0-1 0,0 0 0,-1 0 0,0-1 0,1 0 0,-2 0 0,8-6 0,-1-1 0,-10 8 0,1-1 0,0 1 0,0 0 0,1 0 0,-1 0 0,1 0 0,-1 1 0,1 0 0,8-3 0,-8 3 0,-1-1 0,1 1 0,0-1 0,-1 0 0,1 0 0,-1-1 0,0 1 0,0-1 0,4-6 0,2 0 0,-5 4-1365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BA0922-0DEC-4FE2-A261-04B3E04C86FB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4858F-01C0-47C9-A73A-9F5895F9CAEA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3808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4858F-01C0-47C9-A73A-9F5895F9CAE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6523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735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0274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4335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33005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8566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31134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04020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7954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016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9405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23844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233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3825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85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392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445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792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5948A0-1986-4EE6-94C8-6598897F8E0C}" type="datetimeFigureOut">
              <a:rPr lang="es-MX" smtClean="0"/>
              <a:t>27/11/2024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BA86A3C-E1E7-40B8-81CC-B87E3F1FD3BE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34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  <p:sldLayoutId id="21474837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3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8.png"/><Relationship Id="rId5" Type="http://schemas.openxmlformats.org/officeDocument/2006/relationships/tags" Target="../tags/tag5.xml"/><Relationship Id="rId10" Type="http://schemas.openxmlformats.org/officeDocument/2006/relationships/image" Target="../media/image7.png"/><Relationship Id="rId4" Type="http://schemas.openxmlformats.org/officeDocument/2006/relationships/tags" Target="../tags/tag4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.xml"/><Relationship Id="rId21" Type="http://schemas.openxmlformats.org/officeDocument/2006/relationships/image" Target="../media/image18.png"/><Relationship Id="rId42" Type="http://schemas.openxmlformats.org/officeDocument/2006/relationships/customXml" Target="../ink/ink17.xml"/><Relationship Id="rId47" Type="http://schemas.openxmlformats.org/officeDocument/2006/relationships/image" Target="../media/image31.png"/><Relationship Id="rId63" Type="http://schemas.openxmlformats.org/officeDocument/2006/relationships/image" Target="../media/image39.png"/><Relationship Id="rId68" Type="http://schemas.openxmlformats.org/officeDocument/2006/relationships/customXml" Target="../ink/ink30.xml"/><Relationship Id="rId16" Type="http://schemas.openxmlformats.org/officeDocument/2006/relationships/image" Target="../media/image15.png"/><Relationship Id="rId11" Type="http://schemas.openxmlformats.org/officeDocument/2006/relationships/customXml" Target="../ink/ink2.xml"/><Relationship Id="rId24" Type="http://schemas.openxmlformats.org/officeDocument/2006/relationships/customXml" Target="../ink/ink8.xml"/><Relationship Id="rId32" Type="http://schemas.openxmlformats.org/officeDocument/2006/relationships/customXml" Target="../ink/ink12.xml"/><Relationship Id="rId37" Type="http://schemas.openxmlformats.org/officeDocument/2006/relationships/image" Target="../media/image26.png"/><Relationship Id="rId40" Type="http://schemas.openxmlformats.org/officeDocument/2006/relationships/customXml" Target="../ink/ink16.xml"/><Relationship Id="rId45" Type="http://schemas.openxmlformats.org/officeDocument/2006/relationships/image" Target="../media/image30.png"/><Relationship Id="rId53" Type="http://schemas.openxmlformats.org/officeDocument/2006/relationships/image" Target="../media/image34.png"/><Relationship Id="rId58" Type="http://schemas.openxmlformats.org/officeDocument/2006/relationships/customXml" Target="../ink/ink25.xml"/><Relationship Id="rId66" Type="http://schemas.openxmlformats.org/officeDocument/2006/relationships/customXml" Target="../ink/ink29.xml"/><Relationship Id="rId74" Type="http://schemas.openxmlformats.org/officeDocument/2006/relationships/customXml" Target="../ink/ink33.xml"/><Relationship Id="rId79" Type="http://schemas.openxmlformats.org/officeDocument/2006/relationships/image" Target="../media/image48.png"/><Relationship Id="rId5" Type="http://schemas.openxmlformats.org/officeDocument/2006/relationships/slideLayout" Target="../slideLayouts/slideLayout7.xml"/><Relationship Id="rId61" Type="http://schemas.openxmlformats.org/officeDocument/2006/relationships/image" Target="../media/image38.png"/><Relationship Id="rId19" Type="http://schemas.openxmlformats.org/officeDocument/2006/relationships/image" Target="../media/image17.png"/><Relationship Id="rId14" Type="http://schemas.openxmlformats.org/officeDocument/2006/relationships/image" Target="../media/image14.png"/><Relationship Id="rId22" Type="http://schemas.openxmlformats.org/officeDocument/2006/relationships/customXml" Target="../ink/ink7.xml"/><Relationship Id="rId27" Type="http://schemas.openxmlformats.org/officeDocument/2006/relationships/image" Target="../media/image21.png"/><Relationship Id="rId30" Type="http://schemas.openxmlformats.org/officeDocument/2006/relationships/customXml" Target="../ink/ink11.xml"/><Relationship Id="rId35" Type="http://schemas.openxmlformats.org/officeDocument/2006/relationships/image" Target="../media/image25.png"/><Relationship Id="rId43" Type="http://schemas.openxmlformats.org/officeDocument/2006/relationships/image" Target="../media/image29.png"/><Relationship Id="rId48" Type="http://schemas.openxmlformats.org/officeDocument/2006/relationships/customXml" Target="../ink/ink20.xml"/><Relationship Id="rId56" Type="http://schemas.openxmlformats.org/officeDocument/2006/relationships/customXml" Target="../ink/ink24.xml"/><Relationship Id="rId64" Type="http://schemas.openxmlformats.org/officeDocument/2006/relationships/customXml" Target="../ink/ink28.xml"/><Relationship Id="rId69" Type="http://schemas.openxmlformats.org/officeDocument/2006/relationships/image" Target="../media/image42.png"/><Relationship Id="rId77" Type="http://schemas.openxmlformats.org/officeDocument/2006/relationships/image" Target="../media/image47.png"/><Relationship Id="rId8" Type="http://schemas.openxmlformats.org/officeDocument/2006/relationships/image" Target="../media/image11.png"/><Relationship Id="rId51" Type="http://schemas.openxmlformats.org/officeDocument/2006/relationships/image" Target="../media/image33.png"/><Relationship Id="rId72" Type="http://schemas.openxmlformats.org/officeDocument/2006/relationships/customXml" Target="../ink/ink32.xml"/><Relationship Id="rId80" Type="http://schemas.openxmlformats.org/officeDocument/2006/relationships/image" Target="../media/image49.png"/><Relationship Id="rId3" Type="http://schemas.openxmlformats.org/officeDocument/2006/relationships/tags" Target="../tags/tag8.xml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5" Type="http://schemas.openxmlformats.org/officeDocument/2006/relationships/image" Target="../media/image20.png"/><Relationship Id="rId33" Type="http://schemas.openxmlformats.org/officeDocument/2006/relationships/image" Target="../media/image24.png"/><Relationship Id="rId38" Type="http://schemas.openxmlformats.org/officeDocument/2006/relationships/customXml" Target="../ink/ink15.xml"/><Relationship Id="rId46" Type="http://schemas.openxmlformats.org/officeDocument/2006/relationships/customXml" Target="../ink/ink19.xml"/><Relationship Id="rId59" Type="http://schemas.openxmlformats.org/officeDocument/2006/relationships/image" Target="../media/image37.png"/><Relationship Id="rId67" Type="http://schemas.openxmlformats.org/officeDocument/2006/relationships/image" Target="../media/image41.png"/><Relationship Id="rId20" Type="http://schemas.openxmlformats.org/officeDocument/2006/relationships/customXml" Target="../ink/ink6.xml"/><Relationship Id="rId41" Type="http://schemas.openxmlformats.org/officeDocument/2006/relationships/image" Target="../media/image28.png"/><Relationship Id="rId54" Type="http://schemas.openxmlformats.org/officeDocument/2006/relationships/customXml" Target="../ink/ink23.xml"/><Relationship Id="rId62" Type="http://schemas.openxmlformats.org/officeDocument/2006/relationships/customXml" Target="../ink/ink27.xml"/><Relationship Id="rId70" Type="http://schemas.openxmlformats.org/officeDocument/2006/relationships/customXml" Target="../ink/ink31.xml"/><Relationship Id="rId75" Type="http://schemas.openxmlformats.org/officeDocument/2006/relationships/image" Target="../media/image45.png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15" Type="http://schemas.openxmlformats.org/officeDocument/2006/relationships/customXml" Target="../ink/ink4.xml"/><Relationship Id="rId23" Type="http://schemas.openxmlformats.org/officeDocument/2006/relationships/image" Target="../media/image19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49" Type="http://schemas.openxmlformats.org/officeDocument/2006/relationships/image" Target="../media/image32.png"/><Relationship Id="rId57" Type="http://schemas.openxmlformats.org/officeDocument/2006/relationships/image" Target="../media/image36.png"/><Relationship Id="rId10" Type="http://schemas.openxmlformats.org/officeDocument/2006/relationships/image" Target="../media/image12.png"/><Relationship Id="rId31" Type="http://schemas.openxmlformats.org/officeDocument/2006/relationships/image" Target="../media/image23.png"/><Relationship Id="rId44" Type="http://schemas.openxmlformats.org/officeDocument/2006/relationships/customXml" Target="../ink/ink18.xml"/><Relationship Id="rId52" Type="http://schemas.openxmlformats.org/officeDocument/2006/relationships/customXml" Target="../ink/ink22.xml"/><Relationship Id="rId60" Type="http://schemas.openxmlformats.org/officeDocument/2006/relationships/customXml" Target="../ink/ink26.xml"/><Relationship Id="rId65" Type="http://schemas.openxmlformats.org/officeDocument/2006/relationships/image" Target="../media/image40.png"/><Relationship Id="rId73" Type="http://schemas.openxmlformats.org/officeDocument/2006/relationships/image" Target="../media/image44.png"/><Relationship Id="rId78" Type="http://schemas.openxmlformats.org/officeDocument/2006/relationships/customXml" Target="../ink/ink34.xml"/><Relationship Id="rId4" Type="http://schemas.openxmlformats.org/officeDocument/2006/relationships/tags" Target="../tags/tag9.xml"/><Relationship Id="rId9" Type="http://schemas.openxmlformats.org/officeDocument/2006/relationships/customXml" Target="../ink/ink1.xml"/><Relationship Id="rId13" Type="http://schemas.openxmlformats.org/officeDocument/2006/relationships/customXml" Target="../ink/ink3.xml"/><Relationship Id="rId18" Type="http://schemas.openxmlformats.org/officeDocument/2006/relationships/customXml" Target="../ink/ink5.xml"/><Relationship Id="rId39" Type="http://schemas.openxmlformats.org/officeDocument/2006/relationships/image" Target="../media/image27.png"/><Relationship Id="rId34" Type="http://schemas.openxmlformats.org/officeDocument/2006/relationships/customXml" Target="../ink/ink13.xml"/><Relationship Id="rId50" Type="http://schemas.openxmlformats.org/officeDocument/2006/relationships/customXml" Target="../ink/ink21.xml"/><Relationship Id="rId55" Type="http://schemas.openxmlformats.org/officeDocument/2006/relationships/image" Target="../media/image35.png"/><Relationship Id="rId76" Type="http://schemas.openxmlformats.org/officeDocument/2006/relationships/image" Target="../media/image46.png"/><Relationship Id="rId7" Type="http://schemas.openxmlformats.org/officeDocument/2006/relationships/image" Target="../media/image10.png"/><Relationship Id="rId71" Type="http://schemas.openxmlformats.org/officeDocument/2006/relationships/image" Target="../media/image43.png"/><Relationship Id="rId2" Type="http://schemas.openxmlformats.org/officeDocument/2006/relationships/tags" Target="../tags/tag7.xml"/><Relationship Id="rId2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13" Type="http://schemas.openxmlformats.org/officeDocument/2006/relationships/image" Target="../media/image54.png"/><Relationship Id="rId3" Type="http://schemas.openxmlformats.org/officeDocument/2006/relationships/tags" Target="../tags/tag12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tags" Target="../tags/tag15.xml"/><Relationship Id="rId11" Type="http://schemas.openxmlformats.org/officeDocument/2006/relationships/image" Target="../media/image52.png"/><Relationship Id="rId5" Type="http://schemas.openxmlformats.org/officeDocument/2006/relationships/tags" Target="../tags/tag14.xml"/><Relationship Id="rId10" Type="http://schemas.openxmlformats.org/officeDocument/2006/relationships/image" Target="../media/image51.png"/><Relationship Id="rId4" Type="http://schemas.openxmlformats.org/officeDocument/2006/relationships/tags" Target="../tags/tag13.xml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0.png"/><Relationship Id="rId3" Type="http://schemas.openxmlformats.org/officeDocument/2006/relationships/tags" Target="../tags/tag18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image" Target="../media/image58.png"/><Relationship Id="rId5" Type="http://schemas.openxmlformats.org/officeDocument/2006/relationships/tags" Target="../tags/tag20.xml"/><Relationship Id="rId10" Type="http://schemas.openxmlformats.org/officeDocument/2006/relationships/image" Target="../media/image57.png"/><Relationship Id="rId4" Type="http://schemas.openxmlformats.org/officeDocument/2006/relationships/tags" Target="../tags/tag19.xml"/><Relationship Id="rId9" Type="http://schemas.openxmlformats.org/officeDocument/2006/relationships/image" Target="../media/image5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9" Type="http://schemas.openxmlformats.org/officeDocument/2006/relationships/image" Target="../media/image76.png"/><Relationship Id="rId21" Type="http://schemas.openxmlformats.org/officeDocument/2006/relationships/image" Target="../media/image65.png"/><Relationship Id="rId34" Type="http://schemas.openxmlformats.org/officeDocument/2006/relationships/customXml" Target="../ink/ink46.xml"/><Relationship Id="rId7" Type="http://schemas.openxmlformats.org/officeDocument/2006/relationships/tags" Target="../tags/tag28.xml"/><Relationship Id="rId2" Type="http://schemas.openxmlformats.org/officeDocument/2006/relationships/tags" Target="../tags/tag23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29" Type="http://schemas.openxmlformats.org/officeDocument/2006/relationships/image" Target="../media/image69.png"/><Relationship Id="rId41" Type="http://schemas.openxmlformats.org/officeDocument/2006/relationships/image" Target="../media/image78.png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image" Target="../media/image46.png"/><Relationship Id="rId24" Type="http://schemas.openxmlformats.org/officeDocument/2006/relationships/customXml" Target="../ink/ink41.xml"/><Relationship Id="rId32" Type="http://schemas.openxmlformats.org/officeDocument/2006/relationships/customXml" Target="../ink/ink45.xml"/><Relationship Id="rId37" Type="http://schemas.openxmlformats.org/officeDocument/2006/relationships/image" Target="../media/image74.png"/><Relationship Id="rId40" Type="http://schemas.openxmlformats.org/officeDocument/2006/relationships/image" Target="../media/image77.png"/><Relationship Id="rId5" Type="http://schemas.openxmlformats.org/officeDocument/2006/relationships/tags" Target="../tags/tag26.xml"/><Relationship Id="rId15" Type="http://schemas.openxmlformats.org/officeDocument/2006/relationships/image" Target="../media/image62.png"/><Relationship Id="rId23" Type="http://schemas.openxmlformats.org/officeDocument/2006/relationships/image" Target="../media/image66.png"/><Relationship Id="rId28" Type="http://schemas.openxmlformats.org/officeDocument/2006/relationships/customXml" Target="../ink/ink43.xml"/><Relationship Id="rId36" Type="http://schemas.openxmlformats.org/officeDocument/2006/relationships/image" Target="../media/image73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64.png"/><Relationship Id="rId31" Type="http://schemas.openxmlformats.org/officeDocument/2006/relationships/image" Target="../media/image70.png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68.png"/><Relationship Id="rId30" Type="http://schemas.openxmlformats.org/officeDocument/2006/relationships/customXml" Target="../ink/ink44.xml"/><Relationship Id="rId35" Type="http://schemas.openxmlformats.org/officeDocument/2006/relationships/image" Target="../media/image72.png"/><Relationship Id="rId8" Type="http://schemas.openxmlformats.org/officeDocument/2006/relationships/tags" Target="../tags/tag29.xml"/><Relationship Id="rId3" Type="http://schemas.openxmlformats.org/officeDocument/2006/relationships/tags" Target="../tags/tag24.xml"/><Relationship Id="rId12" Type="http://schemas.openxmlformats.org/officeDocument/2006/relationships/customXml" Target="../ink/ink35.xml"/><Relationship Id="rId17" Type="http://schemas.openxmlformats.org/officeDocument/2006/relationships/image" Target="../media/image63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52.xml"/><Relationship Id="rId21" Type="http://schemas.openxmlformats.org/officeDocument/2006/relationships/image" Target="../media/image85.png"/><Relationship Id="rId42" Type="http://schemas.openxmlformats.org/officeDocument/2006/relationships/customXml" Target="../ink/ink60.xml"/><Relationship Id="rId47" Type="http://schemas.openxmlformats.org/officeDocument/2006/relationships/image" Target="../media/image98.png"/><Relationship Id="rId63" Type="http://schemas.openxmlformats.org/officeDocument/2006/relationships/image" Target="../media/image23.png"/><Relationship Id="rId68" Type="http://schemas.openxmlformats.org/officeDocument/2006/relationships/customXml" Target="../ink/ink73.xml"/><Relationship Id="rId84" Type="http://schemas.openxmlformats.org/officeDocument/2006/relationships/customXml" Target="../ink/ink81.xml"/><Relationship Id="rId89" Type="http://schemas.openxmlformats.org/officeDocument/2006/relationships/image" Target="../media/image36.png"/><Relationship Id="rId16" Type="http://schemas.openxmlformats.org/officeDocument/2006/relationships/customXml" Target="../ink/ink47.xml"/><Relationship Id="rId107" Type="http://schemas.openxmlformats.org/officeDocument/2006/relationships/image" Target="../media/image45.png"/><Relationship Id="rId11" Type="http://schemas.openxmlformats.org/officeDocument/2006/relationships/image" Target="../media/image79.png"/><Relationship Id="rId32" Type="http://schemas.openxmlformats.org/officeDocument/2006/relationships/customXml" Target="../ink/ink55.xml"/><Relationship Id="rId37" Type="http://schemas.openxmlformats.org/officeDocument/2006/relationships/image" Target="../media/image93.png"/><Relationship Id="rId53" Type="http://schemas.openxmlformats.org/officeDocument/2006/relationships/image" Target="../media/image18.png"/><Relationship Id="rId58" Type="http://schemas.openxmlformats.org/officeDocument/2006/relationships/customXml" Target="../ink/ink68.xml"/><Relationship Id="rId74" Type="http://schemas.openxmlformats.org/officeDocument/2006/relationships/customXml" Target="../ink/ink76.xml"/><Relationship Id="rId79" Type="http://schemas.openxmlformats.org/officeDocument/2006/relationships/image" Target="../media/image31.png"/><Relationship Id="rId102" Type="http://schemas.openxmlformats.org/officeDocument/2006/relationships/customXml" Target="../ink/ink90.xml"/><Relationship Id="rId5" Type="http://schemas.openxmlformats.org/officeDocument/2006/relationships/tags" Target="../tags/tag35.xml"/><Relationship Id="rId90" Type="http://schemas.openxmlformats.org/officeDocument/2006/relationships/customXml" Target="../ink/ink84.xml"/><Relationship Id="rId95" Type="http://schemas.openxmlformats.org/officeDocument/2006/relationships/image" Target="../media/image39.png"/><Relationship Id="rId22" Type="http://schemas.openxmlformats.org/officeDocument/2006/relationships/customXml" Target="../ink/ink50.xml"/><Relationship Id="rId27" Type="http://schemas.openxmlformats.org/officeDocument/2006/relationships/image" Target="../media/image88.png"/><Relationship Id="rId43" Type="http://schemas.openxmlformats.org/officeDocument/2006/relationships/image" Target="../media/image96.png"/><Relationship Id="rId48" Type="http://schemas.openxmlformats.org/officeDocument/2006/relationships/customXml" Target="../ink/ink63.xml"/><Relationship Id="rId64" Type="http://schemas.openxmlformats.org/officeDocument/2006/relationships/customXml" Target="../ink/ink71.xml"/><Relationship Id="rId69" Type="http://schemas.openxmlformats.org/officeDocument/2006/relationships/image" Target="../media/image26.png"/><Relationship Id="rId80" Type="http://schemas.openxmlformats.org/officeDocument/2006/relationships/customXml" Target="../ink/ink79.xml"/><Relationship Id="rId85" Type="http://schemas.openxmlformats.org/officeDocument/2006/relationships/image" Target="../media/image34.png"/><Relationship Id="rId12" Type="http://schemas.openxmlformats.org/officeDocument/2006/relationships/image" Target="../media/image51.png"/><Relationship Id="rId17" Type="http://schemas.openxmlformats.org/officeDocument/2006/relationships/image" Target="../media/image83.png"/><Relationship Id="rId33" Type="http://schemas.openxmlformats.org/officeDocument/2006/relationships/image" Target="../media/image91.png"/><Relationship Id="rId38" Type="http://schemas.openxmlformats.org/officeDocument/2006/relationships/customXml" Target="../ink/ink58.xml"/><Relationship Id="rId59" Type="http://schemas.openxmlformats.org/officeDocument/2006/relationships/image" Target="../media/image21.png"/><Relationship Id="rId103" Type="http://schemas.openxmlformats.org/officeDocument/2006/relationships/image" Target="../media/image43.png"/><Relationship Id="rId108" Type="http://schemas.openxmlformats.org/officeDocument/2006/relationships/image" Target="../media/image100.png"/><Relationship Id="rId54" Type="http://schemas.openxmlformats.org/officeDocument/2006/relationships/customXml" Target="../ink/ink66.xml"/><Relationship Id="rId70" Type="http://schemas.openxmlformats.org/officeDocument/2006/relationships/customXml" Target="../ink/ink74.xml"/><Relationship Id="rId75" Type="http://schemas.openxmlformats.org/officeDocument/2006/relationships/image" Target="../media/image29.png"/><Relationship Id="rId91" Type="http://schemas.openxmlformats.org/officeDocument/2006/relationships/image" Target="../media/image37.png"/><Relationship Id="rId96" Type="http://schemas.openxmlformats.org/officeDocument/2006/relationships/customXml" Target="../ink/ink87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5" Type="http://schemas.openxmlformats.org/officeDocument/2006/relationships/image" Target="../media/image82.png"/><Relationship Id="rId23" Type="http://schemas.openxmlformats.org/officeDocument/2006/relationships/image" Target="../media/image86.png"/><Relationship Id="rId28" Type="http://schemas.openxmlformats.org/officeDocument/2006/relationships/customXml" Target="../ink/ink53.xml"/><Relationship Id="rId36" Type="http://schemas.openxmlformats.org/officeDocument/2006/relationships/customXml" Target="../ink/ink57.xml"/><Relationship Id="rId49" Type="http://schemas.openxmlformats.org/officeDocument/2006/relationships/image" Target="../media/image99.png"/><Relationship Id="rId57" Type="http://schemas.openxmlformats.org/officeDocument/2006/relationships/image" Target="../media/image20.png"/><Relationship Id="rId106" Type="http://schemas.openxmlformats.org/officeDocument/2006/relationships/customXml" Target="../ink/ink92.xml"/><Relationship Id="rId10" Type="http://schemas.openxmlformats.org/officeDocument/2006/relationships/slideLayout" Target="../slideLayouts/slideLayout7.xml"/><Relationship Id="rId31" Type="http://schemas.openxmlformats.org/officeDocument/2006/relationships/image" Target="../media/image90.png"/><Relationship Id="rId44" Type="http://schemas.openxmlformats.org/officeDocument/2006/relationships/customXml" Target="../ink/ink61.xml"/><Relationship Id="rId52" Type="http://schemas.openxmlformats.org/officeDocument/2006/relationships/customXml" Target="../ink/ink65.xml"/><Relationship Id="rId60" Type="http://schemas.openxmlformats.org/officeDocument/2006/relationships/customXml" Target="../ink/ink69.xml"/><Relationship Id="rId65" Type="http://schemas.openxmlformats.org/officeDocument/2006/relationships/image" Target="../media/image24.png"/><Relationship Id="rId73" Type="http://schemas.openxmlformats.org/officeDocument/2006/relationships/image" Target="../media/image28.png"/><Relationship Id="rId78" Type="http://schemas.openxmlformats.org/officeDocument/2006/relationships/customXml" Target="../ink/ink78.xml"/><Relationship Id="rId81" Type="http://schemas.openxmlformats.org/officeDocument/2006/relationships/image" Target="../media/image32.png"/><Relationship Id="rId86" Type="http://schemas.openxmlformats.org/officeDocument/2006/relationships/customXml" Target="../ink/ink82.xml"/><Relationship Id="rId94" Type="http://schemas.openxmlformats.org/officeDocument/2006/relationships/customXml" Target="../ink/ink86.xml"/><Relationship Id="rId99" Type="http://schemas.openxmlformats.org/officeDocument/2006/relationships/image" Target="../media/image41.png"/><Relationship Id="rId101" Type="http://schemas.openxmlformats.org/officeDocument/2006/relationships/image" Target="../media/image42.png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3" Type="http://schemas.openxmlformats.org/officeDocument/2006/relationships/image" Target="../media/image80.png"/><Relationship Id="rId18" Type="http://schemas.openxmlformats.org/officeDocument/2006/relationships/customXml" Target="../ink/ink48.xml"/><Relationship Id="rId39" Type="http://schemas.openxmlformats.org/officeDocument/2006/relationships/image" Target="../media/image94.png"/><Relationship Id="rId109" Type="http://schemas.openxmlformats.org/officeDocument/2006/relationships/image" Target="../media/image101.png"/><Relationship Id="rId34" Type="http://schemas.openxmlformats.org/officeDocument/2006/relationships/customXml" Target="../ink/ink56.xml"/><Relationship Id="rId50" Type="http://schemas.openxmlformats.org/officeDocument/2006/relationships/customXml" Target="../ink/ink64.xml"/><Relationship Id="rId55" Type="http://schemas.openxmlformats.org/officeDocument/2006/relationships/image" Target="../media/image19.png"/><Relationship Id="rId76" Type="http://schemas.openxmlformats.org/officeDocument/2006/relationships/customXml" Target="../ink/ink77.xml"/><Relationship Id="rId97" Type="http://schemas.openxmlformats.org/officeDocument/2006/relationships/image" Target="../media/image40.png"/><Relationship Id="rId104" Type="http://schemas.openxmlformats.org/officeDocument/2006/relationships/customXml" Target="../ink/ink91.xml"/><Relationship Id="rId7" Type="http://schemas.openxmlformats.org/officeDocument/2006/relationships/tags" Target="../tags/tag37.xml"/><Relationship Id="rId71" Type="http://schemas.openxmlformats.org/officeDocument/2006/relationships/image" Target="../media/image27.png"/><Relationship Id="rId92" Type="http://schemas.openxmlformats.org/officeDocument/2006/relationships/customXml" Target="../ink/ink85.xml"/><Relationship Id="rId2" Type="http://schemas.openxmlformats.org/officeDocument/2006/relationships/tags" Target="../tags/tag32.xml"/><Relationship Id="rId29" Type="http://schemas.openxmlformats.org/officeDocument/2006/relationships/image" Target="../media/image89.png"/><Relationship Id="rId24" Type="http://schemas.openxmlformats.org/officeDocument/2006/relationships/customXml" Target="../ink/ink51.xml"/><Relationship Id="rId40" Type="http://schemas.openxmlformats.org/officeDocument/2006/relationships/customXml" Target="../ink/ink59.xml"/><Relationship Id="rId45" Type="http://schemas.openxmlformats.org/officeDocument/2006/relationships/image" Target="../media/image97.png"/><Relationship Id="rId66" Type="http://schemas.openxmlformats.org/officeDocument/2006/relationships/customXml" Target="../ink/ink72.xml"/><Relationship Id="rId87" Type="http://schemas.openxmlformats.org/officeDocument/2006/relationships/image" Target="../media/image35.png"/><Relationship Id="rId61" Type="http://schemas.openxmlformats.org/officeDocument/2006/relationships/image" Target="../media/image22.png"/><Relationship Id="rId82" Type="http://schemas.openxmlformats.org/officeDocument/2006/relationships/customXml" Target="../ink/ink80.xml"/><Relationship Id="rId19" Type="http://schemas.openxmlformats.org/officeDocument/2006/relationships/image" Target="../media/image84.png"/><Relationship Id="rId14" Type="http://schemas.openxmlformats.org/officeDocument/2006/relationships/image" Target="../media/image81.png"/><Relationship Id="rId30" Type="http://schemas.openxmlformats.org/officeDocument/2006/relationships/customXml" Target="../ink/ink54.xml"/><Relationship Id="rId35" Type="http://schemas.openxmlformats.org/officeDocument/2006/relationships/image" Target="../media/image92.png"/><Relationship Id="rId56" Type="http://schemas.openxmlformats.org/officeDocument/2006/relationships/customXml" Target="../ink/ink67.xml"/><Relationship Id="rId77" Type="http://schemas.openxmlformats.org/officeDocument/2006/relationships/image" Target="../media/image30.png"/><Relationship Id="rId100" Type="http://schemas.openxmlformats.org/officeDocument/2006/relationships/customXml" Target="../ink/ink89.xml"/><Relationship Id="rId105" Type="http://schemas.openxmlformats.org/officeDocument/2006/relationships/image" Target="../media/image44.png"/><Relationship Id="rId8" Type="http://schemas.openxmlformats.org/officeDocument/2006/relationships/tags" Target="../tags/tag38.xml"/><Relationship Id="rId51" Type="http://schemas.openxmlformats.org/officeDocument/2006/relationships/image" Target="../media/image17.png"/><Relationship Id="rId72" Type="http://schemas.openxmlformats.org/officeDocument/2006/relationships/customXml" Target="../ink/ink75.xml"/><Relationship Id="rId93" Type="http://schemas.openxmlformats.org/officeDocument/2006/relationships/image" Target="../media/image38.png"/><Relationship Id="rId98" Type="http://schemas.openxmlformats.org/officeDocument/2006/relationships/customXml" Target="../ink/ink88.xml"/><Relationship Id="rId3" Type="http://schemas.openxmlformats.org/officeDocument/2006/relationships/tags" Target="../tags/tag33.xml"/><Relationship Id="rId25" Type="http://schemas.openxmlformats.org/officeDocument/2006/relationships/image" Target="../media/image87.png"/><Relationship Id="rId46" Type="http://schemas.openxmlformats.org/officeDocument/2006/relationships/customXml" Target="../ink/ink62.xml"/><Relationship Id="rId67" Type="http://schemas.openxmlformats.org/officeDocument/2006/relationships/image" Target="../media/image25.png"/><Relationship Id="rId20" Type="http://schemas.openxmlformats.org/officeDocument/2006/relationships/customXml" Target="../ink/ink49.xml"/><Relationship Id="rId41" Type="http://schemas.openxmlformats.org/officeDocument/2006/relationships/image" Target="../media/image95.png"/><Relationship Id="rId62" Type="http://schemas.openxmlformats.org/officeDocument/2006/relationships/customXml" Target="../ink/ink70.xml"/><Relationship Id="rId83" Type="http://schemas.openxmlformats.org/officeDocument/2006/relationships/image" Target="../media/image33.png"/><Relationship Id="rId88" Type="http://schemas.openxmlformats.org/officeDocument/2006/relationships/customXml" Target="../ink/ink8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adroTexto 90">
            <a:extLst>
              <a:ext uri="{FF2B5EF4-FFF2-40B4-BE49-F238E27FC236}">
                <a16:creationId xmlns:a16="http://schemas.microsoft.com/office/drawing/2014/main" id="{9D138FF8-C48E-4EC1-93A8-5FBB7356906D}"/>
              </a:ext>
            </a:extLst>
          </p:cNvPr>
          <p:cNvSpPr txBox="1"/>
          <p:nvPr/>
        </p:nvSpPr>
        <p:spPr>
          <a:xfrm>
            <a:off x="2444646" y="323310"/>
            <a:ext cx="6823107" cy="46166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Inverse </a:t>
            </a:r>
            <a:r>
              <a:rPr lang="es-MX" sz="2400" b="1" dirty="0" err="1">
                <a:solidFill>
                  <a:schemeClr val="bg1"/>
                </a:solidFill>
              </a:rPr>
              <a:t>participation</a:t>
            </a:r>
            <a:r>
              <a:rPr lang="es-MX" sz="2400" b="1" dirty="0">
                <a:solidFill>
                  <a:schemeClr val="bg1"/>
                </a:solidFill>
              </a:rPr>
              <a:t> ratios of </a:t>
            </a:r>
            <a:r>
              <a:rPr lang="es-MX" sz="2400" b="1" dirty="0" err="1">
                <a:solidFill>
                  <a:schemeClr val="bg1"/>
                </a:solidFill>
              </a:rPr>
              <a:t>coherent</a:t>
            </a:r>
            <a:r>
              <a:rPr lang="es-MX" sz="2400" b="1" dirty="0">
                <a:solidFill>
                  <a:schemeClr val="bg1"/>
                </a:solidFill>
              </a:rPr>
              <a:t> </a:t>
            </a:r>
            <a:r>
              <a:rPr lang="es-MX" sz="2400" b="1" dirty="0" err="1">
                <a:solidFill>
                  <a:schemeClr val="bg1"/>
                </a:solidFill>
              </a:rPr>
              <a:t>states</a:t>
            </a:r>
            <a:endParaRPr lang="es-MX" sz="2400" b="1" dirty="0">
              <a:solidFill>
                <a:schemeClr val="bg1"/>
              </a:solidFill>
            </a:endParaRP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0932F624-4E73-4AD3-B59F-06582F2331E1}"/>
              </a:ext>
            </a:extLst>
          </p:cNvPr>
          <p:cNvSpPr txBox="1"/>
          <p:nvPr/>
        </p:nvSpPr>
        <p:spPr>
          <a:xfrm>
            <a:off x="2761635" y="4340413"/>
            <a:ext cx="6741994" cy="677108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Miguel de Jesús González Martínez</a:t>
            </a:r>
          </a:p>
          <a:p>
            <a:pPr algn="ctr"/>
            <a:r>
              <a:rPr lang="es-MX" b="1" dirty="0"/>
              <a:t>miguel.gonzalez@correo.nucleares.unam.mx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B034E06-A9BE-8100-7B97-4EE7B2F322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" t="704" b="1"/>
          <a:stretch/>
        </p:blipFill>
        <p:spPr>
          <a:xfrm>
            <a:off x="85256" y="91793"/>
            <a:ext cx="1403058" cy="15750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18DF2B-3BF8-200D-6112-6AB5C7145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535"/>
          <a:stretch/>
        </p:blipFill>
        <p:spPr>
          <a:xfrm>
            <a:off x="10698388" y="108379"/>
            <a:ext cx="1342037" cy="1674951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0A83CC4-8549-2D76-5D88-DC563528E4F8}"/>
              </a:ext>
            </a:extLst>
          </p:cNvPr>
          <p:cNvSpPr txBox="1"/>
          <p:nvPr/>
        </p:nvSpPr>
        <p:spPr>
          <a:xfrm>
            <a:off x="2761635" y="2380508"/>
            <a:ext cx="6506118" cy="46166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Weekly report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075F295-CE70-709C-E73A-9BF560D5D47C}"/>
              </a:ext>
            </a:extLst>
          </p:cNvPr>
          <p:cNvSpPr txBox="1"/>
          <p:nvPr/>
        </p:nvSpPr>
        <p:spPr>
          <a:xfrm>
            <a:off x="10326532" y="6349511"/>
            <a:ext cx="1713893" cy="40011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20/11/2024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3862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FF51528-1B32-CE1F-4308-28BF546BCF30}"/>
              </a:ext>
            </a:extLst>
          </p:cNvPr>
          <p:cNvSpPr/>
          <p:nvPr/>
        </p:nvSpPr>
        <p:spPr>
          <a:xfrm>
            <a:off x="134048" y="143528"/>
            <a:ext cx="3700533" cy="41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Problem of interest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1E79F3A-E985-B1EB-E967-A98ED7E0BE54}"/>
              </a:ext>
            </a:extLst>
          </p:cNvPr>
          <p:cNvSpPr txBox="1"/>
          <p:nvPr/>
        </p:nvSpPr>
        <p:spPr>
          <a:xfrm>
            <a:off x="134048" y="810052"/>
            <a:ext cx="9986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Study the dynamics of the coupled kicked top from the perspective of an open quantum system</a:t>
            </a:r>
          </a:p>
        </p:txBody>
      </p:sp>
      <p:pic>
        <p:nvPicPr>
          <p:cNvPr id="28" name="Picture 27" descr="\documentclass{article}&#10;\usepackage{amsmath, amsfonts, amssymb, xcolor}&#10;\pagestyle{empty}&#10;\begin{document}&#10;&#10;\begin{equation}&#10;\hat{H}(t) = \hat{H}_{QKT_{1}}(t) + \hat{H}_{QKT_{2}}(t) + \hat{H}_{I}(t) &#10;\end{equation}&#10;&#10;&#10;&#10;\end{document}" title="IguanaTex Bitmap Display">
            <a:extLst>
              <a:ext uri="{FF2B5EF4-FFF2-40B4-BE49-F238E27FC236}">
                <a16:creationId xmlns:a16="http://schemas.microsoft.com/office/drawing/2014/main" id="{75B1A902-02A6-FAF1-AAD0-DE5DAF7E718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1" y="1908214"/>
            <a:ext cx="8988120" cy="435594"/>
          </a:xfrm>
          <a:prstGeom prst="rect">
            <a:avLst/>
          </a:prstGeom>
        </p:spPr>
      </p:pic>
      <p:pic>
        <p:nvPicPr>
          <p:cNvPr id="21" name="Picture 20" descr="\documentclass{article}&#10;\usepackage{amsmath, amsfonts, amssymb, xcolor}&#10;\pagestyle{empty}&#10;\begin{document}&#10;&#10;\begin{equation*}&#10;\hat{H}_{QKT_{i}} = \alpha\hat{J}_{z_{i}} + \dfrac{k}{2J}\hat{J}_{x_{i}}^{2}\sum_{n}\delta(t-n\tau)&#10;\end{equation*}&#10;&#10;&#10;\end{document}" title="IguanaTex Bitmap Display">
            <a:extLst>
              <a:ext uri="{FF2B5EF4-FFF2-40B4-BE49-F238E27FC236}">
                <a16:creationId xmlns:a16="http://schemas.microsoft.com/office/drawing/2014/main" id="{AB399677-B173-EE20-67A8-A650F6639C7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84" y="2795639"/>
            <a:ext cx="5256982" cy="833401"/>
          </a:xfrm>
          <a:prstGeom prst="rect">
            <a:avLst/>
          </a:prstGeom>
        </p:spPr>
      </p:pic>
      <p:pic>
        <p:nvPicPr>
          <p:cNvPr id="17" name="Picture 16" descr="\documentclass{article}&#10;\usepackage{amsmath, amsfonts, amssymb, xcolor}&#10;\pagestyle{empty}&#10;\begin{document}&#10;&#10;\begin{equation*}&#10;\hat{H}_{I} = \gamma\hat{J}_{z_{1}}\hat{J}_{z_{2}}\sum_{n}\delta(t-n\tau)&#10;\end{equation*}&#10;&#10;&#10;\end{document}" title="IguanaTex Bitmap Display">
            <a:extLst>
              <a:ext uri="{FF2B5EF4-FFF2-40B4-BE49-F238E27FC236}">
                <a16:creationId xmlns:a16="http://schemas.microsoft.com/office/drawing/2014/main" id="{49166F38-C42E-39D6-A50E-435B22532A1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384" y="3800013"/>
            <a:ext cx="3767753" cy="685759"/>
          </a:xfrm>
          <a:prstGeom prst="rect">
            <a:avLst/>
          </a:prstGeom>
        </p:spPr>
      </p:pic>
      <p:pic>
        <p:nvPicPr>
          <p:cNvPr id="42" name="Picture 41" descr="\documentclass{article}&#10;\usepackage{amsmath, amsfonts, amssymb, xcolor}&#10;\pagestyle{empty}&#10;\begin{document}&#10;&#10;\begin{equation}&#10;\hat{F}(t) = \hat{F_{I}}(\hat{F_{1}}\otimes\hat{F_{2}})&#10;\setcounter{equation}{2}&#10;\end{equation}&#10;&#10;&#10;\end{document}" title="IguanaTex Bitmap Display">
            <a:extLst>
              <a:ext uri="{FF2B5EF4-FFF2-40B4-BE49-F238E27FC236}">
                <a16:creationId xmlns:a16="http://schemas.microsoft.com/office/drawing/2014/main" id="{D69DA3E5-6A99-4F01-C743-C48CEB3B925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1" y="4790968"/>
            <a:ext cx="8988123" cy="503841"/>
          </a:xfrm>
          <a:prstGeom prst="rect">
            <a:avLst/>
          </a:prstGeom>
        </p:spPr>
      </p:pic>
      <p:pic>
        <p:nvPicPr>
          <p:cNvPr id="5" name="Picture 4" descr="\documentclass{article}&#10;\usepackage{amsmath, amsfonts, amssymb, xcolor}&#10;\pagestyle{empty}&#10;\begin{document}&#10;&#10;\begin{equation}&#10;\hat{\rho}_{1}(t) = Tr_{2}\{ \hat{F}(t)\hat{\rho}_{1}\otimes\hat{\rho}_{2}\hat{F}^{\dag}(t) \} \equiv \mathcal{E}(\hat{\rho}_{1}(0))&#10;\setcounter{equation}{3}&#10;\end{equation}&#10;&#10;\end{document}" title="IguanaTex Bitmap Display">
            <a:extLst>
              <a:ext uri="{FF2B5EF4-FFF2-40B4-BE49-F238E27FC236}">
                <a16:creationId xmlns:a16="http://schemas.microsoft.com/office/drawing/2014/main" id="{594263EC-B6A7-C428-AFF5-9EB27F5B5B5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341" y="5843485"/>
            <a:ext cx="8988120" cy="40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8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2">
            <a:extLst>
              <a:ext uri="{FF2B5EF4-FFF2-40B4-BE49-F238E27FC236}">
                <a16:creationId xmlns:a16="http://schemas.microsoft.com/office/drawing/2014/main" id="{59D6A48E-4D5C-B300-C92F-C6F656AF3176}"/>
              </a:ext>
            </a:extLst>
          </p:cNvPr>
          <p:cNvSpPr/>
          <p:nvPr/>
        </p:nvSpPr>
        <p:spPr>
          <a:xfrm>
            <a:off x="301686" y="180848"/>
            <a:ext cx="4194476" cy="416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chemeClr val="bg1"/>
                </a:solidFill>
              </a:rPr>
              <a:t>Spin chain </a:t>
            </a:r>
            <a:r>
              <a:rPr lang="en-US" b="1" dirty="0">
                <a:solidFill>
                  <a:schemeClr val="bg1"/>
                </a:solidFill>
              </a:rPr>
              <a:t>(as a warm up…)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\documentclass{article}&#10;\usepackage{amsmath, amsfonts, amssymb, xcolor}&#10;\pagestyle{empty}&#10;\begin{document}&#10;&#10;\begin{equation*}&#10;\hat{H} = \sum_{i=1}^{L}(h_{x}\hat{\sigma}_{i}^{x} + h_{z}\hat{\sigma}_{i}^{z}) + \sum_{i=1}^{L-1}J \hat{\sigma}_{i}^{z}\hat{\sigma}_{i+1}^{z}&#10;\end{equation*}&#10;&#10;\end{document}" title="IguanaTex Bitmap Display">
            <a:extLst>
              <a:ext uri="{FF2B5EF4-FFF2-40B4-BE49-F238E27FC236}">
                <a16:creationId xmlns:a16="http://schemas.microsoft.com/office/drawing/2014/main" id="{03745A3F-5DB7-1E77-D685-9317EB010B3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7" y="1541849"/>
            <a:ext cx="6026684" cy="1071460"/>
          </a:xfrm>
          <a:prstGeom prst="rect">
            <a:avLst/>
          </a:prstGeom>
        </p:spPr>
      </p:pic>
      <p:sp>
        <p:nvSpPr>
          <p:cNvPr id="7" name="CuadroTexto 11">
            <a:extLst>
              <a:ext uri="{FF2B5EF4-FFF2-40B4-BE49-F238E27FC236}">
                <a16:creationId xmlns:a16="http://schemas.microsoft.com/office/drawing/2014/main" id="{EEA34492-FD70-3834-6B6F-B79A3189A623}"/>
              </a:ext>
            </a:extLst>
          </p:cNvPr>
          <p:cNvSpPr txBox="1"/>
          <p:nvPr/>
        </p:nvSpPr>
        <p:spPr>
          <a:xfrm>
            <a:off x="134048" y="810052"/>
            <a:ext cx="3531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Open boundary conditions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95E00-9F3D-946A-75D5-A772FEB25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6011" y="1666821"/>
            <a:ext cx="4069534" cy="5083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92027C-1710-C526-AE53-369237814B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517" y="1123295"/>
            <a:ext cx="4551028" cy="42652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4207AF1-233D-E4AC-D16D-4074865B6CA2}"/>
                  </a:ext>
                </a:extLst>
              </p14:cNvPr>
              <p14:cNvContentPartPr/>
              <p14:nvPr/>
            </p14:nvContentPartPr>
            <p14:xfrm>
              <a:off x="8074245" y="5539469"/>
              <a:ext cx="3904920" cy="82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4207AF1-233D-E4AC-D16D-4074865B6C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20605" y="5431469"/>
                <a:ext cx="401256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C1F5F7E-5127-9D82-2099-3AF0AA03B612}"/>
                  </a:ext>
                </a:extLst>
              </p14:cNvPr>
              <p14:cNvContentPartPr/>
              <p14:nvPr/>
            </p14:nvContentPartPr>
            <p14:xfrm>
              <a:off x="8090805" y="5768789"/>
              <a:ext cx="3835440" cy="36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C1F5F7E-5127-9D82-2099-3AF0AA03B6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37165" y="5661149"/>
                <a:ext cx="39430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B1D92D-9599-781D-C432-FBEEEC03B68D}"/>
                  </a:ext>
                </a:extLst>
              </p14:cNvPr>
              <p14:cNvContentPartPr/>
              <p14:nvPr/>
            </p14:nvContentPartPr>
            <p14:xfrm>
              <a:off x="8095125" y="5922149"/>
              <a:ext cx="3917520" cy="259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B1D92D-9599-781D-C432-FBEEEC03B68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041485" y="5814509"/>
                <a:ext cx="40251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B2A009D-11C8-C52B-3D48-712EF978CFAF}"/>
                  </a:ext>
                </a:extLst>
              </p14:cNvPr>
              <p14:cNvContentPartPr/>
              <p14:nvPr/>
            </p14:nvContentPartPr>
            <p14:xfrm>
              <a:off x="8099445" y="6073349"/>
              <a:ext cx="595440" cy="385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B2A009D-11C8-C52B-3D48-712EF978CFA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045805" y="5965349"/>
                <a:ext cx="703080" cy="254160"/>
              </a:xfrm>
              <a:prstGeom prst="rect">
                <a:avLst/>
              </a:prstGeom>
            </p:spPr>
          </p:pic>
        </mc:Fallback>
      </mc:AlternateContent>
      <p:pic>
        <p:nvPicPr>
          <p:cNvPr id="19" name="Picture 18" descr="\documentclass{article}&#10;\usepackage{amsmath, amsfonts, amssymb, xcolor}&#10;\pagestyle{empty}&#10;\begin{document}&#10;&#10;\begin{equation*}&#10;h_x = 1, J = 1, L = 5&#10;\end{equation*}&#10;&#10;\end{document}" title="IguanaTex Bitmap Display">
            <a:extLst>
              <a:ext uri="{FF2B5EF4-FFF2-40B4-BE49-F238E27FC236}">
                <a16:creationId xmlns:a16="http://schemas.microsoft.com/office/drawing/2014/main" id="{4FF8D6DE-589C-2F99-6334-1E69DAAFB7B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7" y="3181757"/>
            <a:ext cx="2906290" cy="29586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3D6ED2E-4AFD-8BE8-0946-C514CC570274}"/>
                  </a:ext>
                </a:extLst>
              </p14:cNvPr>
              <p14:cNvContentPartPr/>
              <p14:nvPr/>
            </p14:nvContentPartPr>
            <p14:xfrm>
              <a:off x="947764" y="4235304"/>
              <a:ext cx="230400" cy="1724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3D6ED2E-4AFD-8BE8-0946-C514CC57027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1644" y="4229184"/>
                <a:ext cx="24264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E7401AE-9CDE-78AB-6AE1-3C3680CCE689}"/>
                  </a:ext>
                </a:extLst>
              </p14:cNvPr>
              <p14:cNvContentPartPr/>
              <p14:nvPr/>
            </p14:nvContentPartPr>
            <p14:xfrm>
              <a:off x="1884484" y="4247904"/>
              <a:ext cx="151560" cy="1522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E7401AE-9CDE-78AB-6AE1-3C3680CCE68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78364" y="4241784"/>
                <a:ext cx="1638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C22D392-2F4A-C7FA-C9B3-BC78FADADC00}"/>
                  </a:ext>
                </a:extLst>
              </p14:cNvPr>
              <p14:cNvContentPartPr/>
              <p14:nvPr/>
            </p14:nvContentPartPr>
            <p14:xfrm>
              <a:off x="2642644" y="4218024"/>
              <a:ext cx="189720" cy="173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C22D392-2F4A-C7FA-C9B3-BC78FADADC0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636524" y="4211904"/>
                <a:ext cx="201960" cy="18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1FC7AE-3481-74A4-B3CE-A366FEF723B9}"/>
                  </a:ext>
                </a:extLst>
              </p14:cNvPr>
              <p14:cNvContentPartPr/>
              <p14:nvPr/>
            </p14:nvContentPartPr>
            <p14:xfrm>
              <a:off x="3522844" y="4226664"/>
              <a:ext cx="147960" cy="144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1FC7AE-3481-74A4-B3CE-A366FEF723B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16724" y="4220544"/>
                <a:ext cx="16020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AA270EC-3279-73A8-45C1-CA6E9DC367A2}"/>
                  </a:ext>
                </a:extLst>
              </p14:cNvPr>
              <p14:cNvContentPartPr/>
              <p14:nvPr/>
            </p14:nvContentPartPr>
            <p14:xfrm>
              <a:off x="4382524" y="4236384"/>
              <a:ext cx="165960" cy="1486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AA270EC-3279-73A8-45C1-CA6E9DC367A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76404" y="4230264"/>
                <a:ext cx="1782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0664836-8765-8496-739C-F9792E01A4FB}"/>
                  </a:ext>
                </a:extLst>
              </p14:cNvPr>
              <p14:cNvContentPartPr/>
              <p14:nvPr/>
            </p14:nvContentPartPr>
            <p14:xfrm>
              <a:off x="842644" y="4126584"/>
              <a:ext cx="404280" cy="434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0664836-8765-8496-739C-F9792E01A4F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36524" y="4120464"/>
                <a:ext cx="41652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0504382-0554-F987-2D9C-9EF9A11A16FB}"/>
                  </a:ext>
                </a:extLst>
              </p14:cNvPr>
              <p14:cNvContentPartPr/>
              <p14:nvPr/>
            </p14:nvContentPartPr>
            <p14:xfrm>
              <a:off x="1092844" y="4659024"/>
              <a:ext cx="119880" cy="152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0504382-0554-F987-2D9C-9EF9A11A16F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086724" y="4652904"/>
                <a:ext cx="132120" cy="164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BFB05126-F4F6-1664-3647-4F5EDB1A4A23}"/>
              </a:ext>
            </a:extLst>
          </p:cNvPr>
          <p:cNvGrpSpPr/>
          <p:nvPr/>
        </p:nvGrpSpPr>
        <p:grpSpPr>
          <a:xfrm>
            <a:off x="1308484" y="4156464"/>
            <a:ext cx="1090440" cy="25560"/>
            <a:chOff x="1551765" y="4244549"/>
            <a:chExt cx="1090440" cy="2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D4B9E3A-E502-807A-20DD-416B96EE64EF}"/>
                    </a:ext>
                  </a:extLst>
                </p14:cNvPr>
                <p14:cNvContentPartPr/>
                <p14:nvPr/>
              </p14:nvContentPartPr>
              <p14:xfrm>
                <a:off x="1551765" y="4252829"/>
                <a:ext cx="121680" cy="172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D4B9E3A-E502-807A-20DD-416B96EE64E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42765" y="4244189"/>
                  <a:ext cx="1393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2A0287D-22FF-79B6-25EB-C0A83D2C63A5}"/>
                    </a:ext>
                  </a:extLst>
                </p14:cNvPr>
                <p14:cNvContentPartPr/>
                <p14:nvPr/>
              </p14:nvContentPartPr>
              <p14:xfrm>
                <a:off x="1820325" y="4244549"/>
                <a:ext cx="12564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2A0287D-22FF-79B6-25EB-C0A83D2C63A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811325" y="4235909"/>
                  <a:ext cx="143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EE34702-2245-A717-0885-BE93CAEFA755}"/>
                    </a:ext>
                  </a:extLst>
                </p14:cNvPr>
                <p14:cNvContentPartPr/>
                <p14:nvPr/>
              </p14:nvContentPartPr>
              <p14:xfrm>
                <a:off x="2042445" y="4257149"/>
                <a:ext cx="360720" cy="5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EE34702-2245-A717-0885-BE93CAEFA75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33805" y="4248509"/>
                  <a:ext cx="378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DD58D3E-B6F3-A54E-F8C7-68E61BCEB242}"/>
                    </a:ext>
                  </a:extLst>
                </p14:cNvPr>
                <p14:cNvContentPartPr/>
                <p14:nvPr/>
              </p14:nvContentPartPr>
              <p14:xfrm>
                <a:off x="2524845" y="4257149"/>
                <a:ext cx="117360" cy="4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DD58D3E-B6F3-A54E-F8C7-68E61BCEB2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516205" y="4248509"/>
                  <a:ext cx="1350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DE4DC4-1F3F-0D0E-422F-C493F64C81CC}"/>
              </a:ext>
            </a:extLst>
          </p:cNvPr>
          <p:cNvGrpSpPr/>
          <p:nvPr/>
        </p:nvGrpSpPr>
        <p:grpSpPr>
          <a:xfrm>
            <a:off x="2583604" y="4156464"/>
            <a:ext cx="549360" cy="12960"/>
            <a:chOff x="2826885" y="4244549"/>
            <a:chExt cx="549360" cy="1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36E5A1-1590-DFF6-81D7-3BE25A1AD1DA}"/>
                    </a:ext>
                  </a:extLst>
                </p14:cNvPr>
                <p14:cNvContentPartPr/>
                <p14:nvPr/>
              </p14:nvContentPartPr>
              <p14:xfrm>
                <a:off x="2826885" y="4244549"/>
                <a:ext cx="276480" cy="12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36E5A1-1590-DFF6-81D7-3BE25A1AD1D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818245" y="4235549"/>
                  <a:ext cx="2941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4895A5C-AFC9-FD9E-0263-3DF13E86AB8B}"/>
                    </a:ext>
                  </a:extLst>
                </p14:cNvPr>
                <p14:cNvContentPartPr/>
                <p14:nvPr/>
              </p14:nvContentPartPr>
              <p14:xfrm>
                <a:off x="3258885" y="4244549"/>
                <a:ext cx="117360" cy="1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4895A5C-AFC9-FD9E-0263-3DF13E86AB8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249885" y="4235909"/>
                  <a:ext cx="135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573F6D5-8FCF-4820-1E44-31ED7C97E5EB}"/>
              </a:ext>
            </a:extLst>
          </p:cNvPr>
          <p:cNvGrpSpPr/>
          <p:nvPr/>
        </p:nvGrpSpPr>
        <p:grpSpPr>
          <a:xfrm>
            <a:off x="3330244" y="4139544"/>
            <a:ext cx="998280" cy="42840"/>
            <a:chOff x="3573525" y="4227629"/>
            <a:chExt cx="998280" cy="4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E1A0053-BF19-7E41-86C2-8DCE5B387B55}"/>
                    </a:ext>
                  </a:extLst>
                </p14:cNvPr>
                <p14:cNvContentPartPr/>
                <p14:nvPr/>
              </p14:nvContentPartPr>
              <p14:xfrm>
                <a:off x="3573525" y="4234829"/>
                <a:ext cx="415080" cy="18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E1A0053-BF19-7E41-86C2-8DCE5B387B5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564525" y="4225829"/>
                  <a:ext cx="4327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E7851D5-2412-372F-4374-C37BEE6839D7}"/>
                    </a:ext>
                  </a:extLst>
                </p14:cNvPr>
                <p14:cNvContentPartPr/>
                <p14:nvPr/>
              </p14:nvContentPartPr>
              <p14:xfrm>
                <a:off x="4165005" y="4227629"/>
                <a:ext cx="406800" cy="42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E7851D5-2412-372F-4374-C37BEE6839D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156005" y="4218629"/>
                  <a:ext cx="424440" cy="6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96043B7-81AC-5A06-18B5-0E0FD03CB8B1}"/>
                  </a:ext>
                </a:extLst>
              </p14:cNvPr>
              <p14:cNvContentPartPr/>
              <p14:nvPr/>
            </p14:nvContentPartPr>
            <p14:xfrm>
              <a:off x="4613644" y="4148904"/>
              <a:ext cx="80640" cy="864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96043B7-81AC-5A06-18B5-0E0FD03CB8B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605004" y="4139904"/>
                <a:ext cx="9828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55F9C06-1928-62AD-F44C-0C5B9A25AD0D}"/>
                  </a:ext>
                </a:extLst>
              </p14:cNvPr>
              <p14:cNvContentPartPr/>
              <p14:nvPr/>
            </p14:nvContentPartPr>
            <p14:xfrm>
              <a:off x="1295884" y="4508184"/>
              <a:ext cx="129960" cy="1368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55F9C06-1928-62AD-F44C-0C5B9A25AD0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286884" y="4499184"/>
                <a:ext cx="14760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6CE49D7-CD89-3C99-B969-080FD8497E3E}"/>
                  </a:ext>
                </a:extLst>
              </p14:cNvPr>
              <p14:cNvContentPartPr/>
              <p14:nvPr/>
            </p14:nvContentPartPr>
            <p14:xfrm>
              <a:off x="1715284" y="4520064"/>
              <a:ext cx="92160" cy="10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6CE49D7-CD89-3C99-B969-080FD8497E3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706644" y="4511424"/>
                <a:ext cx="10980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EAEBD34C-7685-9C63-749B-F6F21075B0AE}"/>
              </a:ext>
            </a:extLst>
          </p:cNvPr>
          <p:cNvGrpSpPr/>
          <p:nvPr/>
        </p:nvGrpSpPr>
        <p:grpSpPr>
          <a:xfrm>
            <a:off x="2009044" y="4542744"/>
            <a:ext cx="587160" cy="22680"/>
            <a:chOff x="2252325" y="4630829"/>
            <a:chExt cx="587160" cy="2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D664036-61DD-1BAE-FAB3-ACEBDCE6A75C}"/>
                    </a:ext>
                  </a:extLst>
                </p14:cNvPr>
                <p14:cNvContentPartPr/>
                <p14:nvPr/>
              </p14:nvContentPartPr>
              <p14:xfrm>
                <a:off x="2252325" y="4630829"/>
                <a:ext cx="121320" cy="9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D664036-61DD-1BAE-FAB3-ACEBDCE6A75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243325" y="4621829"/>
                  <a:ext cx="138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ACA97A0-9183-9F73-1E5D-907721754797}"/>
                    </a:ext>
                  </a:extLst>
                </p14:cNvPr>
                <p14:cNvContentPartPr/>
                <p14:nvPr/>
              </p14:nvContentPartPr>
              <p14:xfrm>
                <a:off x="2524845" y="4639109"/>
                <a:ext cx="314640" cy="1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ACA97A0-9183-9F73-1E5D-9077217547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516205" y="4630109"/>
                  <a:ext cx="33228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9E74A52-C63C-6AC3-22D9-33A4BD4E47AA}"/>
              </a:ext>
            </a:extLst>
          </p:cNvPr>
          <p:cNvGrpSpPr/>
          <p:nvPr/>
        </p:nvGrpSpPr>
        <p:grpSpPr>
          <a:xfrm>
            <a:off x="2763964" y="4534104"/>
            <a:ext cx="532800" cy="38160"/>
            <a:chOff x="3007245" y="4622189"/>
            <a:chExt cx="532800" cy="3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832DA98-01C6-3E2D-655A-ADBEE78740C1}"/>
                    </a:ext>
                  </a:extLst>
                </p14:cNvPr>
                <p14:cNvContentPartPr/>
                <p14:nvPr/>
              </p14:nvContentPartPr>
              <p14:xfrm>
                <a:off x="3007245" y="4659989"/>
                <a:ext cx="5040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832DA98-01C6-3E2D-655A-ADBEE78740C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98605" y="4650989"/>
                  <a:ext cx="68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E8A99BC9-B915-EDE4-2C79-BBF182B1F96A}"/>
                    </a:ext>
                  </a:extLst>
                </p14:cNvPr>
                <p14:cNvContentPartPr/>
                <p14:nvPr/>
              </p14:nvContentPartPr>
              <p14:xfrm>
                <a:off x="3171045" y="4622189"/>
                <a:ext cx="369000" cy="298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8A99BC9-B915-EDE4-2C79-BBF182B1F9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62045" y="4613189"/>
                  <a:ext cx="38664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E95C6EA5-A6EB-C01B-BA37-D1A19D894ADD}"/>
                  </a:ext>
                </a:extLst>
              </p14:cNvPr>
              <p14:cNvContentPartPr/>
              <p14:nvPr/>
            </p14:nvContentPartPr>
            <p14:xfrm>
              <a:off x="3477124" y="4533384"/>
              <a:ext cx="234720" cy="5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E95C6EA5-A6EB-C01B-BA37-D1A19D894AD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468484" y="4524744"/>
                <a:ext cx="2523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0965DE7-C7B7-A213-1F67-406E1081FDAD}"/>
                  </a:ext>
                </a:extLst>
              </p14:cNvPr>
              <p14:cNvContentPartPr/>
              <p14:nvPr/>
            </p14:nvContentPartPr>
            <p14:xfrm>
              <a:off x="3989044" y="4530144"/>
              <a:ext cx="201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0965DE7-C7B7-A213-1F67-406E1081FDA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980044" y="4521144"/>
                <a:ext cx="378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9665A9F0-7673-1959-B996-7346C51CB068}"/>
              </a:ext>
            </a:extLst>
          </p:cNvPr>
          <p:cNvGrpSpPr/>
          <p:nvPr/>
        </p:nvGrpSpPr>
        <p:grpSpPr>
          <a:xfrm>
            <a:off x="4198564" y="4478664"/>
            <a:ext cx="482760" cy="51840"/>
            <a:chOff x="4441845" y="4566749"/>
            <a:chExt cx="482760" cy="5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6122FC6-4054-E07C-4A03-F8A259A36F23}"/>
                    </a:ext>
                  </a:extLst>
                </p14:cNvPr>
                <p14:cNvContentPartPr/>
                <p14:nvPr/>
              </p14:nvContentPartPr>
              <p14:xfrm>
                <a:off x="4441845" y="4609589"/>
                <a:ext cx="389880" cy="9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6122FC6-4054-E07C-4A03-F8A259A36F2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433205" y="4600589"/>
                  <a:ext cx="40752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175FB4F-A8ED-08A3-2D01-2D3D9273EDE4}"/>
                    </a:ext>
                  </a:extLst>
                </p14:cNvPr>
                <p14:cNvContentPartPr/>
                <p14:nvPr/>
              </p14:nvContentPartPr>
              <p14:xfrm>
                <a:off x="4890765" y="4566749"/>
                <a:ext cx="33840" cy="38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175FB4F-A8ED-08A3-2D01-2D3D9273EDE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81765" y="4558109"/>
                  <a:ext cx="51480" cy="5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D42BFFF-5E14-65DE-BB3A-0385C0E1AD28}"/>
                  </a:ext>
                </a:extLst>
              </p14:cNvPr>
              <p14:cNvContentPartPr/>
              <p14:nvPr/>
            </p14:nvContentPartPr>
            <p14:xfrm>
              <a:off x="4680964" y="4376064"/>
              <a:ext cx="360" cy="158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D42BFFF-5E14-65DE-BB3A-0385C0E1AD28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671964" y="4367064"/>
                <a:ext cx="1800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76AE07B-BBFA-8AB5-2154-30C2C589FE13}"/>
                  </a:ext>
                </a:extLst>
              </p14:cNvPr>
              <p14:cNvContentPartPr/>
              <p14:nvPr/>
            </p14:nvContentPartPr>
            <p14:xfrm>
              <a:off x="4676644" y="4172664"/>
              <a:ext cx="9000" cy="1101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76AE07B-BBFA-8AB5-2154-30C2C589FE1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667644" y="4163664"/>
                <a:ext cx="26640" cy="12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4174220-4D5A-E355-F825-6DDA687F91D9}"/>
                  </a:ext>
                </a:extLst>
              </p14:cNvPr>
              <p14:cNvContentPartPr/>
              <p14:nvPr/>
            </p14:nvContentPartPr>
            <p14:xfrm>
              <a:off x="4528684" y="4709064"/>
              <a:ext cx="188280" cy="17928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4174220-4D5A-E355-F825-6DDA687F91D9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19684" y="4700424"/>
                <a:ext cx="205920" cy="196920"/>
              </a:xfrm>
              <a:prstGeom prst="rect">
                <a:avLst/>
              </a:prstGeom>
            </p:spPr>
          </p:pic>
        </mc:Fallback>
      </mc:AlternateContent>
      <p:pic>
        <p:nvPicPr>
          <p:cNvPr id="66" name="Picture 65" descr="\documentclass{article}&#10;\usepackage{amsmath, amsfonts, amssymb, xcolor}&#10;\pagestyle{empty}&#10;\begin{document}&#10;&#10;\begin{equation*}&#10;\hat{\rho}_{s}(t) = Tr_{e}\{ \hat{U}(t)\hat{\rho}_{s}\otimes\hat{\rho}_{e}\hat{U}^{\dag}(t) \} \equiv \mathcal{E}(\hat{\rho}_{s}(0))&#10;\end{equation*}&#10;&#10;\end{document}" title="IguanaTex Bitmap Display">
            <a:extLst>
              <a:ext uri="{FF2B5EF4-FFF2-40B4-BE49-F238E27FC236}">
                <a16:creationId xmlns:a16="http://schemas.microsoft.com/office/drawing/2014/main" id="{A272069B-502A-9233-7321-EC0C0663FE7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47" y="5313389"/>
            <a:ext cx="6222229" cy="408925"/>
          </a:xfrm>
          <a:prstGeom prst="rect">
            <a:avLst/>
          </a:prstGeom>
        </p:spPr>
      </p:pic>
      <p:pic>
        <p:nvPicPr>
          <p:cNvPr id="72" name="Picture 71" descr="\documentclass{article}&#10;\usepackage{amsmath, amsfonts, amssymb, xcolor}&#10;\pagestyle{empty}&#10;\begin{document}&#10;&#10;\begin{equation*}&#10;\mathcal{H} = \mathcal{H}_{s} \otimes \mathcal{H}_{e}&#10;\end{equation*}&#10;&#10;\end{document}" title="IguanaTex Bitmap Display">
            <a:extLst>
              <a:ext uri="{FF2B5EF4-FFF2-40B4-BE49-F238E27FC236}">
                <a16:creationId xmlns:a16="http://schemas.microsoft.com/office/drawing/2014/main" id="{0AC74FF4-69A8-049A-47A8-E5C8E63BC14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9520" y="4172201"/>
            <a:ext cx="2221714" cy="3177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CEDB14C6-64E3-7A6B-705A-697C4BAA9597}"/>
                  </a:ext>
                </a:extLst>
              </p14:cNvPr>
              <p14:cNvContentPartPr/>
              <p14:nvPr/>
            </p14:nvContentPartPr>
            <p14:xfrm>
              <a:off x="10880445" y="4223669"/>
              <a:ext cx="652680" cy="6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CEDB14C6-64E3-7A6B-705A-697C4BAA9597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0826445" y="4116029"/>
                <a:ext cx="76032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75" name="CuadroTexto 11">
            <a:extLst>
              <a:ext uri="{FF2B5EF4-FFF2-40B4-BE49-F238E27FC236}">
                <a16:creationId xmlns:a16="http://schemas.microsoft.com/office/drawing/2014/main" id="{CBB06C95-65BD-DC15-D9C7-28EC07E53C77}"/>
              </a:ext>
            </a:extLst>
          </p:cNvPr>
          <p:cNvSpPr txBox="1"/>
          <p:nvPr/>
        </p:nvSpPr>
        <p:spPr>
          <a:xfrm>
            <a:off x="5266632" y="5890471"/>
            <a:ext cx="2286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Complete trace preserving map </a:t>
            </a:r>
            <a:r>
              <a:rPr lang="en-US" sz="1600" b="1" i="1" dirty="0"/>
              <a:t>CPTP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54A1F1F7-6CE6-7CF7-62D5-122F010EB628}"/>
              </a:ext>
            </a:extLst>
          </p:cNvPr>
          <p:cNvPicPr>
            <a:picLocks noChangeAspect="1"/>
          </p:cNvPicPr>
          <p:nvPr/>
        </p:nvPicPr>
        <p:blipFill>
          <a:blip r:embed="rId80"/>
          <a:stretch>
            <a:fillRect/>
          </a:stretch>
        </p:blipFill>
        <p:spPr>
          <a:xfrm>
            <a:off x="9024496" y="6080450"/>
            <a:ext cx="2004418" cy="6423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725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\documentclass{article}&#10;\usepackage{amsmath, amsfonts, amssymb, xcolor}&#10;\pagestyle{empty}&#10;\begin{document}&#10;&#10;\begin{equation*}&#10;\hat{\rho}_{s}(t) = Tr_{e}\{ \hat{U}(t)\hat{\rho}_{s}(0)\otimes\hat{\rho}_{e}(0)\hat{U}^{\dag}(t) \} \equiv \mathcal{E}(\hat{\rho}_{s}(0)) = \mathcal{E}(t)&#10;\end{equation*}&#10;&#10;\end{document}" title="IguanaTex Bitmap Display">
            <a:extLst>
              <a:ext uri="{FF2B5EF4-FFF2-40B4-BE49-F238E27FC236}">
                <a16:creationId xmlns:a16="http://schemas.microsoft.com/office/drawing/2014/main" id="{551AD789-51AE-B75D-DBBC-B9D5A1CAC7D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9" y="1284877"/>
            <a:ext cx="9062857" cy="454857"/>
          </a:xfrm>
          <a:prstGeom prst="rect">
            <a:avLst/>
          </a:prstGeom>
        </p:spPr>
      </p:pic>
      <p:pic>
        <p:nvPicPr>
          <p:cNvPr id="11" name="Picture 10" descr="\documentclass{article}&#10;\usepackage{amsmath, amsfonts, amssymb, xcolor}&#10;\pagestyle{empty}&#10;\begin{document}&#10;&#10;\begin{equation*}&#10;\hat{\rho}_{e}(0) = |\psi_{e}\rangle\langle \psi_{e}|&#10;\end{equation*}&#10;&#10;\end{document}" title="IguanaTex Bitmap Display">
            <a:extLst>
              <a:ext uri="{FF2B5EF4-FFF2-40B4-BE49-F238E27FC236}">
                <a16:creationId xmlns:a16="http://schemas.microsoft.com/office/drawing/2014/main" id="{8EDD4F43-C9E1-FE13-CBEA-F501C337E6C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7" y="2239796"/>
            <a:ext cx="2624000" cy="381714"/>
          </a:xfrm>
          <a:prstGeom prst="rect">
            <a:avLst/>
          </a:prstGeom>
        </p:spPr>
      </p:pic>
      <p:pic>
        <p:nvPicPr>
          <p:cNvPr id="24" name="Picture 23" descr="\documentclass{article}&#10;\usepackage{amsmath, amsfonts, amssymb, xcolor}&#10;\pagestyle{empty}&#10;\begin{document}&#10;&#10;\begin{equation*}&#10;\hat{U}(t) = exp[-i\hat{H}t]&#10;\end{equation*}&#10;&#10;\end{document}" title="IguanaTex Bitmap Display">
            <a:extLst>
              <a:ext uri="{FF2B5EF4-FFF2-40B4-BE49-F238E27FC236}">
                <a16:creationId xmlns:a16="http://schemas.microsoft.com/office/drawing/2014/main" id="{982F61F3-B132-862F-6731-2626FF48869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38" y="448659"/>
            <a:ext cx="2873143" cy="454857"/>
          </a:xfrm>
          <a:prstGeom prst="rect">
            <a:avLst/>
          </a:prstGeom>
        </p:spPr>
      </p:pic>
      <p:sp>
        <p:nvSpPr>
          <p:cNvPr id="27" name="CuadroTexto 11 1">
            <a:extLst>
              <a:ext uri="{FF2B5EF4-FFF2-40B4-BE49-F238E27FC236}">
                <a16:creationId xmlns:a16="http://schemas.microsoft.com/office/drawing/2014/main" id="{419D797F-EFCB-97CB-F0FA-CA24754D5375}"/>
              </a:ext>
            </a:extLst>
          </p:cNvPr>
          <p:cNvSpPr txBox="1"/>
          <p:nvPr/>
        </p:nvSpPr>
        <p:spPr>
          <a:xfrm>
            <a:off x="163410" y="5034557"/>
            <a:ext cx="4723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In the Liouville space </a:t>
            </a:r>
            <a:r>
              <a:rPr lang="en-US" sz="1400" dirty="0"/>
              <a:t>(vectorization)</a:t>
            </a:r>
            <a:endParaRPr lang="en-US" dirty="0"/>
          </a:p>
        </p:txBody>
      </p:sp>
      <p:pic>
        <p:nvPicPr>
          <p:cNvPr id="52" name="Picture 51" descr="\documentclass{article}&#10;\usepackage{amsmath, amsfonts, amssymb, xcolor}&#10;\pagestyle{empty}&#10;\begin{document}&#10;&#10;\begin{equation*}&#10;\hat{\mathcal{E}}(t)|\rho_{s}(0)\rangle\rangle = |\rho_{s}(t)\rangle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85759DEF-AF83-6DB0-BB52-DF1E89D0FA9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2" y="5677648"/>
            <a:ext cx="3558856" cy="454857"/>
          </a:xfrm>
          <a:prstGeom prst="rect">
            <a:avLst/>
          </a:prstGeom>
        </p:spPr>
      </p:pic>
      <p:pic>
        <p:nvPicPr>
          <p:cNvPr id="56" name="Picture 55" descr="\documentclass{article}&#10;\usepackage{amsmath, amsfonts, amssymb, xcolor}&#10;\pagestyle{empty}&#10;\begin{document}&#10;&#10;\begin{equation*}&#10;\mathcal{E}(t) = \sum_{\alpha}\hat{K}^{\alpha}(t) \hat{\rho}_{s}(0) \hat{K}^{\alpha^{\dagger}}(t) \, , \hat{K}^{\alpha}(t) = \langle \alpha|\hat{U}(t)|\psi_{e}\rangle \, , |\alpha\rangle \in \mathcal{H}_{e}&#10;\end{equation*}&#10;&#10;\end{document}" title="IguanaTex Bitmap Display">
            <a:extLst>
              <a:ext uri="{FF2B5EF4-FFF2-40B4-BE49-F238E27FC236}">
                <a16:creationId xmlns:a16="http://schemas.microsoft.com/office/drawing/2014/main" id="{E04CC860-8E90-27C9-22EF-1E98DF4DA7E3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32" y="4050400"/>
            <a:ext cx="8449689" cy="710398"/>
          </a:xfrm>
          <a:prstGeom prst="rect">
            <a:avLst/>
          </a:prstGeom>
        </p:spPr>
      </p:pic>
      <p:sp>
        <p:nvSpPr>
          <p:cNvPr id="33" name="CuadroTexto 11 2">
            <a:extLst>
              <a:ext uri="{FF2B5EF4-FFF2-40B4-BE49-F238E27FC236}">
                <a16:creationId xmlns:a16="http://schemas.microsoft.com/office/drawing/2014/main" id="{F9DF9A2B-8662-5C5B-E200-B0A9D9521F36}"/>
              </a:ext>
            </a:extLst>
          </p:cNvPr>
          <p:cNvSpPr txBox="1"/>
          <p:nvPr/>
        </p:nvSpPr>
        <p:spPr>
          <a:xfrm>
            <a:off x="163410" y="3229257"/>
            <a:ext cx="833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Kraus representation of the </a:t>
            </a:r>
            <a:r>
              <a:rPr lang="en-US" sz="1400" dirty="0"/>
              <a:t>(quantum channel)</a:t>
            </a:r>
            <a:r>
              <a:rPr lang="en-US" dirty="0"/>
              <a:t> dynamical map</a:t>
            </a:r>
          </a:p>
        </p:txBody>
      </p:sp>
      <p:pic>
        <p:nvPicPr>
          <p:cNvPr id="50" name="Picture 49" descr="\documentclass{article}&#10;\usepackage{amsmath, amsfonts, amssymb, xcolor}&#10;\pagestyle{empty}&#10;\begin{document}&#10;&#10;\begin{equation*}&#10;\hat{A} =&#10;\begin{bmatrix}&#10;a &amp; b \\&#10;c &amp; d&#10;\end{bmatrix}&#10;\to&#10;|A\rangle\rangle = &#10;\begin{bmatrix}&#10;a \\&#10;b \\&#10;c \\&#10;d&#10;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4A57CD19-4135-80DC-E67F-7EA377E05E4E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001" y="5287082"/>
            <a:ext cx="3597124" cy="151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43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1 1">
            <a:extLst>
              <a:ext uri="{FF2B5EF4-FFF2-40B4-BE49-F238E27FC236}">
                <a16:creationId xmlns:a16="http://schemas.microsoft.com/office/drawing/2014/main" id="{A50F2C85-9DBA-E09E-54A7-DEB4B4FC20AC}"/>
              </a:ext>
            </a:extLst>
          </p:cNvPr>
          <p:cNvSpPr txBox="1"/>
          <p:nvPr/>
        </p:nvSpPr>
        <p:spPr>
          <a:xfrm>
            <a:off x="60732" y="115752"/>
            <a:ext cx="1003760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In the Liouville space </a:t>
            </a:r>
            <a:r>
              <a:rPr lang="en-US" sz="1600" dirty="0"/>
              <a:t>(vectorization) we have calculated the matrix representation of the quantum channel which is called a superoperator and its Choi matrix (by the Reshuffle operation)</a:t>
            </a:r>
            <a:endParaRPr lang="en-US" sz="2000" dirty="0"/>
          </a:p>
        </p:txBody>
      </p:sp>
      <p:pic>
        <p:nvPicPr>
          <p:cNvPr id="3" name="Picture 2" descr="\documentclass{article}&#10;\usepackage{amsmath, amsfonts, amssymb, xcolor}&#10;\pagestyle{empty}&#10;\begin{document}&#10;&#10;\begin{equation*}&#10;\hat{\mathcal{E}}(t)|\rho_{s}(0)\rangle\rangle = |\rho_{s}(t)\rangle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F0561926-D846-6C00-F0FB-49E18C87A5C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15" y="1236852"/>
            <a:ext cx="3558856" cy="454857"/>
          </a:xfrm>
          <a:prstGeom prst="rect">
            <a:avLst/>
          </a:prstGeom>
        </p:spPr>
      </p:pic>
      <p:pic>
        <p:nvPicPr>
          <p:cNvPr id="6" name="Picture 5" descr="\documentclass{article}&#10;\usepackage{amsmath, amsfonts, amssymb, xcolor}&#10;\pagestyle{empty}&#10;\begin{document}&#10;&#10;\begin{equation*}&#10;\hat{D}(t) = \hat{\mathcal{E}}(t)^{R}&#10;\end{equation*}&#10;&#10;\end{document}" title="IguanaTex Bitmap Display">
            <a:extLst>
              <a:ext uri="{FF2B5EF4-FFF2-40B4-BE49-F238E27FC236}">
                <a16:creationId xmlns:a16="http://schemas.microsoft.com/office/drawing/2014/main" id="{6AEA77EE-28DA-2F52-CD83-89E8AC9D9E1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17" y="1236852"/>
            <a:ext cx="2143999" cy="454857"/>
          </a:xfrm>
          <a:prstGeom prst="rect">
            <a:avLst/>
          </a:prstGeom>
        </p:spPr>
      </p:pic>
      <p:pic>
        <p:nvPicPr>
          <p:cNvPr id="12" name="Picture 11" descr="\documentclass{article}&#10;\usepackage{amsmath, amsfonts, amssymb, xcolor}&#10;\pagestyle{empty}&#10;\begin{document}&#10;&#10;\begin{equation*}&#10;\hat{D} =&#10;\begin{bmatrix}&#10;\mathcal{E}(|0\rangle\langle 0|) &amp; \mathcal{E}(|0\rangle\langle 1|) \\&#10;\mathcal{E}(|1\rangle\langle 0|) &amp; \mathcal{E}(|1\rangle\langle 1|)&#10;\end{bmatrix}&#10;\end{equation*}&#10;\end{document}" title="IguanaTex Bitmap Display">
            <a:extLst>
              <a:ext uri="{FF2B5EF4-FFF2-40B4-BE49-F238E27FC236}">
                <a16:creationId xmlns:a16="http://schemas.microsoft.com/office/drawing/2014/main" id="{555B7151-C681-7D02-1405-D7807AF152A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317" y="2112234"/>
            <a:ext cx="4372711" cy="920693"/>
          </a:xfrm>
          <a:prstGeom prst="rect">
            <a:avLst/>
          </a:prstGeom>
        </p:spPr>
      </p:pic>
      <p:pic>
        <p:nvPicPr>
          <p:cNvPr id="34" name="Picture 33" descr="\documentclass{article}&#10;\usepackage{amsmath, amsfonts, amssymb, xcolor}&#10;\pagestyle{empty}&#10;\begin{document}&#10;&#10;\begin{equation*}&#10;\hat{D}(t)\sum_{\alpha = 1}^{rank} |K^{\alpha}(t)\rangle\rangle \langle\langle K^{\alpha}(t)|&#10;\end{equation*}&#10;&#10;\end{document}" title="IguanaTex Bitmap Display">
            <a:extLst>
              <a:ext uri="{FF2B5EF4-FFF2-40B4-BE49-F238E27FC236}">
                <a16:creationId xmlns:a16="http://schemas.microsoft.com/office/drawing/2014/main" id="{A48C4D72-E592-62EA-71FF-31B4B3474B9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888" y="4922257"/>
            <a:ext cx="4294855" cy="1104000"/>
          </a:xfrm>
          <a:prstGeom prst="rect">
            <a:avLst/>
          </a:prstGeom>
        </p:spPr>
      </p:pic>
      <p:sp>
        <p:nvSpPr>
          <p:cNvPr id="20" name="CuadroTexto 11 2">
            <a:extLst>
              <a:ext uri="{FF2B5EF4-FFF2-40B4-BE49-F238E27FC236}">
                <a16:creationId xmlns:a16="http://schemas.microsoft.com/office/drawing/2014/main" id="{4554C07A-70C7-500E-F853-B62DBF069E3F}"/>
              </a:ext>
            </a:extLst>
          </p:cNvPr>
          <p:cNvSpPr txBox="1"/>
          <p:nvPr/>
        </p:nvSpPr>
        <p:spPr>
          <a:xfrm>
            <a:off x="6001317" y="3351867"/>
            <a:ext cx="55377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u="sng" dirty="0"/>
              <a:t>Canonical</a:t>
            </a:r>
            <a:r>
              <a:rPr lang="en-US" sz="1600" dirty="0"/>
              <a:t> Kraus representation as the eigenvectors of the Choi matrix, it also gives the rank of the channel which can be 1,2,3,4 because we are describing a single spin</a:t>
            </a:r>
          </a:p>
        </p:txBody>
      </p:sp>
      <p:pic>
        <p:nvPicPr>
          <p:cNvPr id="36" name="Picture 35" descr="\documentclass{article}&#10;\usepackage{amsmath, amsfonts, amssymb, xcolor}&#10;\pagestyle{empty}&#10;\begin{document}&#10;&#10;\begin{equation*}&#10;\hat{\mathcal{E}}(t)\sum_{\alpha = 1}^{rank} \hat{K}^{\alpha}(t)\otimes \hat{K}^{\alpha^{*}}(t)&#10;\end{equation*}&#10;&#10;\end{document}" title="IguanaTex Bitmap Display">
            <a:extLst>
              <a:ext uri="{FF2B5EF4-FFF2-40B4-BE49-F238E27FC236}">
                <a16:creationId xmlns:a16="http://schemas.microsoft.com/office/drawing/2014/main" id="{B5DC8DEF-50F1-8A8A-C2D3-85545506BA3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02" y="4922257"/>
            <a:ext cx="4034284" cy="1104000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820ADC-B6FB-A5AF-1F2F-35E7D15759B4}"/>
              </a:ext>
            </a:extLst>
          </p:cNvPr>
          <p:cNvCxnSpPr/>
          <p:nvPr/>
        </p:nvCxnSpPr>
        <p:spPr>
          <a:xfrm>
            <a:off x="4509083" y="1464280"/>
            <a:ext cx="1140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B0CD3C-B748-3192-D467-A8A574AF356E}"/>
              </a:ext>
            </a:extLst>
          </p:cNvPr>
          <p:cNvCxnSpPr>
            <a:cxnSpLocks/>
          </p:cNvCxnSpPr>
          <p:nvPr/>
        </p:nvCxnSpPr>
        <p:spPr>
          <a:xfrm flipH="1">
            <a:off x="4900845" y="5470828"/>
            <a:ext cx="6510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\documentclass{article}&#10;\usepackage{amsmath, amsfonts, amssymb, xcolor}&#10;\pagestyle{empty}&#10;\begin{document}&#10;&#10;\begin{equation*}&#10;\hat{D} \in \mathcal{H}_{s} \otimes \mathcal{H}_{s}&#10;\end{equation*}&#10;&#10;\end{document}" title="IguanaTex Bitmap Display">
            <a:extLst>
              <a:ext uri="{FF2B5EF4-FFF2-40B4-BE49-F238E27FC236}">
                <a16:creationId xmlns:a16="http://schemas.microsoft.com/office/drawing/2014/main" id="{2F17D1AF-D17C-B1F5-39D2-58B65052EFF1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188" y="1236852"/>
            <a:ext cx="2166857" cy="41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35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\documentclass{article}&#10;\usepackage{amsmath, amsfonts, amssymb, xcolor}&#10;\pagestyle{empty}&#10;\begin{document}&#10;&#10;\begin{equation*}&#10;\hat{\rho}_{s}(t) = Tr_{e}\{ \hat{U}(t)\hat{\rho}_{s}\otimes\hat{\rho}_{e}\hat{U}^{\dag}(t) \} \equiv \mathcal{E}(\hat{\rho}_{s}(0))&#10;\end{equation*}&#10;&#10;\end{document}" title="IguanaTex Bitmap Display">
            <a:extLst>
              <a:ext uri="{FF2B5EF4-FFF2-40B4-BE49-F238E27FC236}">
                <a16:creationId xmlns:a16="http://schemas.microsoft.com/office/drawing/2014/main" id="{BD469707-B9F8-3E87-31D9-7CD17D4557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198" y="191142"/>
            <a:ext cx="7933641" cy="521399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0845EA2-88E9-76D0-27D1-58C6081184D3}"/>
              </a:ext>
            </a:extLst>
          </p:cNvPr>
          <p:cNvGrpSpPr/>
          <p:nvPr/>
        </p:nvGrpSpPr>
        <p:grpSpPr>
          <a:xfrm>
            <a:off x="1159080" y="2351485"/>
            <a:ext cx="923016" cy="3556932"/>
            <a:chOff x="641530" y="1529720"/>
            <a:chExt cx="1258575" cy="478358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5E2CC92-4D0B-848C-9CBE-C23731EE7097}"/>
                </a:ext>
              </a:extLst>
            </p:cNvPr>
            <p:cNvGrpSpPr/>
            <p:nvPr/>
          </p:nvGrpSpPr>
          <p:grpSpPr>
            <a:xfrm>
              <a:off x="641530" y="1631504"/>
              <a:ext cx="368640" cy="4681800"/>
              <a:chOff x="889005" y="1505669"/>
              <a:chExt cx="368640" cy="4681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5D52F85-7DF4-A338-59C2-0CBF7EC57F49}"/>
                      </a:ext>
                    </a:extLst>
                  </p14:cNvPr>
                  <p14:cNvContentPartPr/>
                  <p14:nvPr/>
                </p14:nvContentPartPr>
                <p14:xfrm>
                  <a:off x="956325" y="1505669"/>
                  <a:ext cx="209520" cy="3780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5D52F85-7DF4-A338-59C2-0CBF7EC57F49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947983" y="1497535"/>
                    <a:ext cx="226203" cy="540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BBD71A05-4E37-C400-0DC3-72B6270547DE}"/>
                      </a:ext>
                    </a:extLst>
                  </p14:cNvPr>
                  <p14:cNvContentPartPr/>
                  <p14:nvPr/>
                </p14:nvContentPartPr>
                <p14:xfrm>
                  <a:off x="1035885" y="1522229"/>
                  <a:ext cx="88920" cy="466020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BBD71A05-4E37-C400-0DC3-72B6270547DE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1027579" y="1513998"/>
                    <a:ext cx="105531" cy="46766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4769BC36-3764-1EDB-E9A3-4503E4B014CC}"/>
                      </a:ext>
                    </a:extLst>
                  </p14:cNvPr>
                  <p14:cNvContentPartPr/>
                  <p14:nvPr/>
                </p14:nvContentPartPr>
                <p14:xfrm>
                  <a:off x="1044165" y="6174149"/>
                  <a:ext cx="213480" cy="1332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4769BC36-3764-1EDB-E9A3-4503E4B014CC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1035822" y="6165762"/>
                    <a:ext cx="230166" cy="300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8785772-BC2A-2380-69EF-4A036B339BCD}"/>
                      </a:ext>
                    </a:extLst>
                  </p14:cNvPr>
                  <p14:cNvContentPartPr/>
                  <p14:nvPr/>
                </p14:nvContentPartPr>
                <p14:xfrm>
                  <a:off x="926805" y="1950269"/>
                  <a:ext cx="253440" cy="489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8785772-BC2A-2380-69EF-4A036B339BCD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918455" y="1942109"/>
                    <a:ext cx="270140" cy="6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FB5831F8-3761-9771-CC94-36B29A4BF559}"/>
                      </a:ext>
                    </a:extLst>
                  </p14:cNvPr>
                  <p14:cNvContentPartPr/>
                  <p14:nvPr/>
                </p14:nvContentPartPr>
                <p14:xfrm>
                  <a:off x="893325" y="2407469"/>
                  <a:ext cx="255960" cy="9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FB5831F8-3761-9771-CC94-36B29A4BF559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884973" y="2399416"/>
                    <a:ext cx="272664" cy="251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920F6420-934C-139B-2F88-19213445873E}"/>
                      </a:ext>
                    </a:extLst>
                  </p14:cNvPr>
                  <p14:cNvContentPartPr/>
                  <p14:nvPr/>
                </p14:nvContentPartPr>
                <p14:xfrm>
                  <a:off x="889005" y="2956469"/>
                  <a:ext cx="314640" cy="176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920F6420-934C-139B-2F88-19213445873E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880660" y="2948364"/>
                    <a:ext cx="331329" cy="33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857C3797-AABC-216B-0497-B2E9998CECD8}"/>
                      </a:ext>
                    </a:extLst>
                  </p14:cNvPr>
                  <p14:cNvContentPartPr/>
                  <p14:nvPr/>
                </p14:nvContentPartPr>
                <p14:xfrm>
                  <a:off x="914205" y="3531389"/>
                  <a:ext cx="316080" cy="1908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857C3797-AABC-216B-0497-B2E9998CECD8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905861" y="3523072"/>
                    <a:ext cx="332767" cy="357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4C3F302E-9795-A99E-6165-79EF35695B56}"/>
                      </a:ext>
                    </a:extLst>
                  </p14:cNvPr>
                  <p14:cNvContentPartPr/>
                  <p14:nvPr/>
                </p14:nvContentPartPr>
                <p14:xfrm>
                  <a:off x="931125" y="4035029"/>
                  <a:ext cx="272520" cy="381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4C3F302E-9795-A99E-6165-79EF35695B5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922778" y="4026817"/>
                    <a:ext cx="289215" cy="5458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0D1BB0-10A0-9258-6D3F-A7CDB086BD4E}"/>
                    </a:ext>
                  </a:extLst>
                </p14:cNvPr>
                <p14:cNvContentPartPr/>
                <p14:nvPr/>
              </p14:nvContentPartPr>
              <p14:xfrm>
                <a:off x="721450" y="4664144"/>
                <a:ext cx="156600" cy="24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0D1BB0-10A0-9258-6D3F-A7CDB086BD4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13105" y="4655943"/>
                  <a:ext cx="173291" cy="405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E37C852-F13C-2BDA-7F26-02BC4E79648D}"/>
                    </a:ext>
                  </a:extLst>
                </p14:cNvPr>
                <p14:cNvContentPartPr/>
                <p14:nvPr/>
              </p14:nvContentPartPr>
              <p14:xfrm>
                <a:off x="738010" y="5125664"/>
                <a:ext cx="257400" cy="4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E37C852-F13C-2BDA-7F26-02BC4E79648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9675" y="5117708"/>
                  <a:ext cx="274070" cy="205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469FA2B-B063-5392-0DB9-2A11DBE7F0D6}"/>
                    </a:ext>
                  </a:extLst>
                </p14:cNvPr>
                <p14:cNvContentPartPr/>
                <p14:nvPr/>
              </p14:nvContentPartPr>
              <p14:xfrm>
                <a:off x="780130" y="5662424"/>
                <a:ext cx="231120" cy="11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469FA2B-B063-5392-0DB9-2A11DBE7F0D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1788" y="5654346"/>
                  <a:ext cx="247804" cy="280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9A6BB8E-6556-7A19-0B2D-C77204A62536}"/>
                    </a:ext>
                  </a:extLst>
                </p14:cNvPr>
                <p14:cNvContentPartPr/>
                <p14:nvPr/>
              </p14:nvContentPartPr>
              <p14:xfrm>
                <a:off x="792370" y="5991104"/>
                <a:ext cx="150840" cy="2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9A6BB8E-6556-7A19-0B2D-C77204A6253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4044" y="5982849"/>
                  <a:ext cx="167491" cy="3739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20" name="Picture 19" descr="\documentclass{article}&#10;\usepackage{amsmath, amsfonts, amssymb, xcolor}&#10;\pagestyle{empty}&#10;\begin{document}&#10;&#10;\begin{equation*}&#10;t_{1}&#10;\end{equation*}&#10;&#10;\end{document}" title="IguanaTex Bitmap Display">
              <a:extLst>
                <a:ext uri="{FF2B5EF4-FFF2-40B4-BE49-F238E27FC236}">
                  <a16:creationId xmlns:a16="http://schemas.microsoft.com/office/drawing/2014/main" id="{7655F3AD-33BC-439C-F965-290D6633BBE4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215" y="1976492"/>
              <a:ext cx="256000" cy="297143"/>
            </a:xfrm>
            <a:prstGeom prst="rect">
              <a:avLst/>
            </a:prstGeom>
          </p:spPr>
        </p:pic>
        <p:pic>
          <p:nvPicPr>
            <p:cNvPr id="23" name="Picture 22" descr="\documentclass{article}&#10;\usepackage{amsmath, amsfonts, amssymb, xcolor}&#10;\pagestyle{empty}&#10;\begin{document}&#10;&#10;\begin{equation*}&#10;t_{0} = 0&#10;\end{equation*}&#10;&#10;\end{document}" title="IguanaTex Bitmap Display">
              <a:extLst>
                <a:ext uri="{FF2B5EF4-FFF2-40B4-BE49-F238E27FC236}">
                  <a16:creationId xmlns:a16="http://schemas.microsoft.com/office/drawing/2014/main" id="{0C90F8D9-93E0-C536-02FA-B1DEFB1F36F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7215" y="1529720"/>
              <a:ext cx="742890" cy="236688"/>
            </a:xfrm>
            <a:prstGeom prst="rect">
              <a:avLst/>
            </a:prstGeom>
          </p:spPr>
        </p:pic>
        <p:pic>
          <p:nvPicPr>
            <p:cNvPr id="26" name="Picture 25" descr="\documentclass{article}&#10;\usepackage{amsmath, amsfonts, amssymb, xcolor}&#10;\pagestyle{empty}&#10;\begin{document}&#10;&#10;\begin{equation*}&#10;t_{2}&#10;\end{equation*}&#10;&#10;\end{document}" title="IguanaTex Bitmap Display">
              <a:extLst>
                <a:ext uri="{FF2B5EF4-FFF2-40B4-BE49-F238E27FC236}">
                  <a16:creationId xmlns:a16="http://schemas.microsoft.com/office/drawing/2014/main" id="{79BBD187-1932-BE7C-65DF-9318C0E128FB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719" y="2393732"/>
              <a:ext cx="265143" cy="297143"/>
            </a:xfrm>
            <a:prstGeom prst="rect">
              <a:avLst/>
            </a:prstGeom>
          </p:spPr>
        </p:pic>
        <p:pic>
          <p:nvPicPr>
            <p:cNvPr id="29" name="Picture 28" descr="\documentclass{article}&#10;\usepackage{amsmath, amsfonts, amssymb, xcolor}&#10;\pagestyle{empty}&#10;\begin{document}&#10;&#10;\begin{equation*}&#10;t_{i}&#10;\end{equation*}&#10;&#10;\end{document}" title="IguanaTex Bitmap Display">
              <a:extLst>
                <a:ext uri="{FF2B5EF4-FFF2-40B4-BE49-F238E27FC236}">
                  <a16:creationId xmlns:a16="http://schemas.microsoft.com/office/drawing/2014/main" id="{DF017586-5052-0BD6-B174-68E11629E306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718" y="4953784"/>
              <a:ext cx="224000" cy="299429"/>
            </a:xfrm>
            <a:prstGeom prst="rect">
              <a:avLst/>
            </a:prstGeom>
          </p:spPr>
        </p:pic>
      </p:grpSp>
      <p:pic>
        <p:nvPicPr>
          <p:cNvPr id="37" name="Picture 36" descr="\documentclass{article}&#10;\usepackage{amsmath, amsfonts, amssymb, xcolor}&#10;\pagestyle{empty}&#10;\begin{document}&#10;&#10;\begin{equation*}&#10;\hat{\mathcal{E}}(t_{i}) \to \{\lambda^{i}_{1}, \lambda^{i}_{2}, \lambda^{i}_{3}, \lambda^{i}_{4} \}&#10;\end{equation*}&#10;&#10;\end{document}" title="IguanaTex Bitmap Display">
            <a:extLst>
              <a:ext uri="{FF2B5EF4-FFF2-40B4-BE49-F238E27FC236}">
                <a16:creationId xmlns:a16="http://schemas.microsoft.com/office/drawing/2014/main" id="{F3AC70E7-5895-0F46-97D8-E3C9CC9E309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945" y="1602845"/>
            <a:ext cx="3796570" cy="457143"/>
          </a:xfrm>
          <a:prstGeom prst="rect">
            <a:avLst/>
          </a:prstGeom>
        </p:spPr>
      </p:pic>
      <p:pic>
        <p:nvPicPr>
          <p:cNvPr id="40" name="Picture 39" descr="\documentclass{article}&#10;\usepackage{amsmath, amsfonts, amssymb, xcolor}&#10;\pagestyle{empty}&#10;\begin{document}&#10;&#10;\begin{equation*}&#10;\hat{D}(t_{i}) \to \{\gamma^{i}_{1}, \gamma^{i}_{2}, \gamma^{i}_{3}, \gamma^{i}_{4} \}&#10;\end{equation*}&#10;&#10;\end{document}" title="IguanaTex Bitmap Display">
            <a:extLst>
              <a:ext uri="{FF2B5EF4-FFF2-40B4-BE49-F238E27FC236}">
                <a16:creationId xmlns:a16="http://schemas.microsoft.com/office/drawing/2014/main" id="{B7D75AC1-9D0F-7757-7CAA-09160424319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772" y="1602845"/>
            <a:ext cx="3782856" cy="457143"/>
          </a:xfrm>
          <a:prstGeom prst="rect">
            <a:avLst/>
          </a:prstGeom>
        </p:spPr>
      </p:pic>
      <p:pic>
        <p:nvPicPr>
          <p:cNvPr id="41" name="Picture 40" descr="\documentclass{article}&#10;\usepackage{amsmath, amsfonts, amssymb, xcolor}&#10;\pagestyle{empty}&#10;\begin{document}&#10;&#10;\begin{equation*}&#10;\hat{\mathcal{E}}(t_{i}) \to \{\lambda^{i}_{1}, \lambda^{i}_{2}, \lambda^{i}_{3}, \lambda^{i}_{4} \}&#10;\end{equation*}&#10;&#10;\end{document}" title="IguanaTex Bitmap Display">
            <a:extLst>
              <a:ext uri="{FF2B5EF4-FFF2-40B4-BE49-F238E27FC236}">
                <a16:creationId xmlns:a16="http://schemas.microsoft.com/office/drawing/2014/main" id="{EC256DDA-1E13-1201-47FC-CF8C6459543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5"/>
          <a:stretch/>
        </p:blipFill>
        <p:spPr>
          <a:xfrm>
            <a:off x="1782819" y="4796197"/>
            <a:ext cx="2183763" cy="406375"/>
          </a:xfrm>
          <a:prstGeom prst="rect">
            <a:avLst/>
          </a:prstGeom>
        </p:spPr>
      </p:pic>
      <p:pic>
        <p:nvPicPr>
          <p:cNvPr id="42" name="Picture 41" descr="\documentclass{article}&#10;\usepackage{amsmath, amsfonts, amssymb, xcolor}&#10;\pagestyle{empty}&#10;\begin{document}&#10;&#10;\begin{equation*}&#10;\hat{D}(t_{i}) \to \{\gamma^{i}_{1}, \gamma^{i}_{2}, \gamma^{i}_{3}, \gamma^{i}_{4} \}&#10;\end{equation*}&#10;&#10;\end{document}" title="IguanaTex Bitmap Display">
            <a:extLst>
              <a:ext uri="{FF2B5EF4-FFF2-40B4-BE49-F238E27FC236}">
                <a16:creationId xmlns:a16="http://schemas.microsoft.com/office/drawing/2014/main" id="{FFF845AA-9AB8-B51D-6638-2E5E52F154A0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66"/>
          <a:stretch/>
        </p:blipFill>
        <p:spPr>
          <a:xfrm>
            <a:off x="4840084" y="4796196"/>
            <a:ext cx="2072603" cy="406375"/>
          </a:xfrm>
          <a:prstGeom prst="rect">
            <a:avLst/>
          </a:prstGeom>
        </p:spPr>
      </p:pic>
      <p:sp>
        <p:nvSpPr>
          <p:cNvPr id="43" name="CuadroTexto 11 1">
            <a:extLst>
              <a:ext uri="{FF2B5EF4-FFF2-40B4-BE49-F238E27FC236}">
                <a16:creationId xmlns:a16="http://schemas.microsoft.com/office/drawing/2014/main" id="{0AD07E8D-9899-93D0-7080-324291F3DB25}"/>
              </a:ext>
            </a:extLst>
          </p:cNvPr>
          <p:cNvSpPr txBox="1"/>
          <p:nvPr/>
        </p:nvSpPr>
        <p:spPr>
          <a:xfrm>
            <a:off x="394106" y="949583"/>
            <a:ext cx="8905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At any time t, we have a set of 4 eigenvalues</a:t>
            </a:r>
          </a:p>
        </p:txBody>
      </p:sp>
      <p:sp>
        <p:nvSpPr>
          <p:cNvPr id="44" name="CuadroTexto 11 1">
            <a:extLst>
              <a:ext uri="{FF2B5EF4-FFF2-40B4-BE49-F238E27FC236}">
                <a16:creationId xmlns:a16="http://schemas.microsoft.com/office/drawing/2014/main" id="{7D89E19C-E15B-866E-6ED0-0DDFCD4F7347}"/>
              </a:ext>
            </a:extLst>
          </p:cNvPr>
          <p:cNvSpPr txBox="1"/>
          <p:nvPr/>
        </p:nvSpPr>
        <p:spPr>
          <a:xfrm>
            <a:off x="394106" y="6108234"/>
            <a:ext cx="10780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For now, I’m not sure of the “possible time evolution” of these parametric family of eigenvalues</a:t>
            </a:r>
          </a:p>
        </p:txBody>
      </p:sp>
    </p:spTree>
    <p:extLst>
      <p:ext uri="{BB962C8B-B14F-4D97-AF65-F5344CB8AC3E}">
        <p14:creationId xmlns:p14="http://schemas.microsoft.com/office/powerpoint/2010/main" val="139368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\documentclass{article}&#10;\usepackage{amsmath, amsfonts, amssymb, xcolor}&#10;\pagestyle{empty}&#10;\begin{document}&#10;&#10;\begin{equation*}&#10;\hat{\rho}_{s}(t) = Tr_{e}\{ \hat{U}(t)\hat{\rho}_{s}(0)\otimes\hat{\rho}_{e}(0)\hat{U}^{\dag}(t) \} = \mathcal{E}(t)&#10;\end{equation*}&#10;&#10;\end{document}" title="IguanaTex Bitmap Display">
            <a:extLst>
              <a:ext uri="{FF2B5EF4-FFF2-40B4-BE49-F238E27FC236}">
                <a16:creationId xmlns:a16="http://schemas.microsoft.com/office/drawing/2014/main" id="{91903F82-D626-6B35-F34A-7DB8161B61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342" y="1696964"/>
            <a:ext cx="7184001" cy="454857"/>
          </a:xfrm>
          <a:prstGeom prst="rect">
            <a:avLst/>
          </a:prstGeom>
        </p:spPr>
      </p:pic>
      <p:pic>
        <p:nvPicPr>
          <p:cNvPr id="3" name="Picture 2" descr="\documentclass{article}&#10;\usepackage{amsmath, amsfonts, amssymb, xcolor}&#10;\pagestyle{empty}&#10;\begin{document}&#10;&#10;\begin{equation*}&#10;\hat{\rho}_{e}(0) = |\psi_{e}\rangle\langle \psi_{e}|&#10;\end{equation*}&#10;&#10;\end{document}" title="IguanaTex Bitmap Display">
            <a:extLst>
              <a:ext uri="{FF2B5EF4-FFF2-40B4-BE49-F238E27FC236}">
                <a16:creationId xmlns:a16="http://schemas.microsoft.com/office/drawing/2014/main" id="{81C3C608-0F81-7CA9-8FB0-A4CAE45B390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304" y="2772753"/>
            <a:ext cx="2624000" cy="381714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E03C4FBA-31B9-179D-3BC5-CFD2AFF5E04D}"/>
              </a:ext>
            </a:extLst>
          </p:cNvPr>
          <p:cNvGrpSpPr/>
          <p:nvPr/>
        </p:nvGrpSpPr>
        <p:grpSpPr>
          <a:xfrm>
            <a:off x="189245" y="110361"/>
            <a:ext cx="8401663" cy="646331"/>
            <a:chOff x="218024" y="212196"/>
            <a:chExt cx="8401663" cy="646331"/>
          </a:xfrm>
        </p:grpSpPr>
        <p:sp>
          <p:nvSpPr>
            <p:cNvPr id="4" name="CuadroTexto 11 1 1">
              <a:extLst>
                <a:ext uri="{FF2B5EF4-FFF2-40B4-BE49-F238E27FC236}">
                  <a16:creationId xmlns:a16="http://schemas.microsoft.com/office/drawing/2014/main" id="{81556D76-5740-2309-F07B-2173E4F606DE}"/>
                </a:ext>
              </a:extLst>
            </p:cNvPr>
            <p:cNvSpPr txBox="1"/>
            <p:nvPr/>
          </p:nvSpPr>
          <p:spPr>
            <a:xfrm>
              <a:off x="218024" y="212196"/>
              <a:ext cx="840166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/>
                <a:t>Numerical examples for two different values of       0.5 and 3 for chaotic and regular evolution</a:t>
              </a:r>
            </a:p>
          </p:txBody>
        </p:sp>
        <p:pic>
          <p:nvPicPr>
            <p:cNvPr id="6" name="Picture 5" descr="\documentclass{article}&#10;\usepackage{amsmath, amsfonts, amssymb, xcolor}&#10;\pagestyle{empty}&#10;\begin{document}&#10;&#10;\begin{equation*}&#10;h_{z}&#10;\end{equation*}&#10;&#10;\end{document}" title="IguanaTex Bitmap Display">
              <a:extLst>
                <a:ext uri="{FF2B5EF4-FFF2-40B4-BE49-F238E27FC236}">
                  <a16:creationId xmlns:a16="http://schemas.microsoft.com/office/drawing/2014/main" id="{71F1DF20-64EF-28DC-7914-482B40242AEC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61167" y="285514"/>
              <a:ext cx="234833" cy="223726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6C981FD-4904-059B-B02B-1295F7C8787C}"/>
              </a:ext>
            </a:extLst>
          </p:cNvPr>
          <p:cNvSpPr/>
          <p:nvPr/>
        </p:nvSpPr>
        <p:spPr>
          <a:xfrm>
            <a:off x="3481125" y="1696962"/>
            <a:ext cx="700785" cy="526119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B6C024-EC19-1B43-36C9-902207CBA41D}"/>
              </a:ext>
            </a:extLst>
          </p:cNvPr>
          <p:cNvSpPr/>
          <p:nvPr/>
        </p:nvSpPr>
        <p:spPr>
          <a:xfrm>
            <a:off x="5479103" y="1722236"/>
            <a:ext cx="858779" cy="50084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52" descr="\documentclass{article}&#10;\usepackage{amsmath, amsfonts, amssymb, xcolor}&#10;\pagestyle{empty}&#10;\begin{document}&#10;&#10;\begin{equation*}&#10;|\psi_{e}(\theta)\rangle = |0,0,0,(\theta,0)\rangle \, ; |(\theta,0)\rangle = \cos(\theta/2)|0\rangle + \sin(\theta/2)|1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666D46BE-8C26-5CDF-4E61-AA49CA039FF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638" y="3512677"/>
            <a:ext cx="9620578" cy="381714"/>
          </a:xfrm>
          <a:prstGeom prst="rect">
            <a:avLst/>
          </a:prstGeom>
        </p:spPr>
      </p:pic>
      <p:pic>
        <p:nvPicPr>
          <p:cNvPr id="19" name="Picture 18" descr="\documentclass{article}&#10;\usepackage{amsmath, amsfonts, amssymb, xcolor}&#10;\pagestyle{empty}&#10;\begin{document}&#10;&#10;\begin{equation*}&#10;\theta \in [0,\pi, \pi/30]&#10;\end{equation*}&#10;&#10;\end{document}" title="IguanaTex Bitmap Display">
            <a:extLst>
              <a:ext uri="{FF2B5EF4-FFF2-40B4-BE49-F238E27FC236}">
                <a16:creationId xmlns:a16="http://schemas.microsoft.com/office/drawing/2014/main" id="{59DD4E07-1338-9EC9-7543-CBA8CCDCCB8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90" y="4062952"/>
            <a:ext cx="2363429" cy="381714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003C75CF-AA10-439F-B392-4682B655B23E}"/>
              </a:ext>
            </a:extLst>
          </p:cNvPr>
          <p:cNvSpPr/>
          <p:nvPr/>
        </p:nvSpPr>
        <p:spPr>
          <a:xfrm>
            <a:off x="9851089" y="5256455"/>
            <a:ext cx="1097280" cy="1097280"/>
          </a:xfrm>
          <a:prstGeom prst="ellipse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zh-TW" altLang="en-US">
              <a:solidFill>
                <a:srgbClr val="000000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573D77F-856C-1660-1C13-7A2A65312BCC}"/>
              </a:ext>
            </a:extLst>
          </p:cNvPr>
          <p:cNvGrpSpPr/>
          <p:nvPr/>
        </p:nvGrpSpPr>
        <p:grpSpPr>
          <a:xfrm>
            <a:off x="9633619" y="4918525"/>
            <a:ext cx="2391120" cy="1797840"/>
            <a:chOff x="8882805" y="4138349"/>
            <a:chExt cx="2391120" cy="179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9BF2FC-F377-21A3-FF64-DDA7277A5588}"/>
                    </a:ext>
                  </a:extLst>
                </p14:cNvPr>
                <p14:cNvContentPartPr/>
                <p14:nvPr/>
              </p14:nvContentPartPr>
              <p14:xfrm>
                <a:off x="9625845" y="4257869"/>
                <a:ext cx="63720" cy="729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9BF2FC-F377-21A3-FF64-DDA7277A558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19725" y="4251749"/>
                  <a:ext cx="75960" cy="74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2750197-0611-AC30-C50D-3EE3028811DB}"/>
                    </a:ext>
                  </a:extLst>
                </p14:cNvPr>
                <p14:cNvContentPartPr/>
                <p14:nvPr/>
              </p14:nvContentPartPr>
              <p14:xfrm>
                <a:off x="9584445" y="4248869"/>
                <a:ext cx="146520" cy="9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2750197-0611-AC30-C50D-3EE3028811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578325" y="4242749"/>
                  <a:ext cx="158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528B05F-01A9-26E5-0E48-6C03077783C0}"/>
                    </a:ext>
                  </a:extLst>
                </p14:cNvPr>
                <p14:cNvContentPartPr/>
                <p14:nvPr/>
              </p14:nvContentPartPr>
              <p14:xfrm>
                <a:off x="9567525" y="4138349"/>
                <a:ext cx="159840" cy="93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528B05F-01A9-26E5-0E48-6C03077783C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61405" y="4132229"/>
                  <a:ext cx="17208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7685692-D2A7-6ECD-1137-B2C45DDEE992}"/>
                    </a:ext>
                  </a:extLst>
                </p14:cNvPr>
                <p14:cNvContentPartPr/>
                <p14:nvPr/>
              </p14:nvContentPartPr>
              <p14:xfrm>
                <a:off x="8949045" y="4987229"/>
                <a:ext cx="723600" cy="837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7685692-D2A7-6ECD-1137-B2C45DDEE99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42925" y="4981109"/>
                  <a:ext cx="735840" cy="84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A26633F-4737-F443-9A38-A5656CA168FE}"/>
                    </a:ext>
                  </a:extLst>
                </p14:cNvPr>
                <p14:cNvContentPartPr/>
                <p14:nvPr/>
              </p14:nvContentPartPr>
              <p14:xfrm>
                <a:off x="8913045" y="5779949"/>
                <a:ext cx="106920" cy="56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A26633F-4737-F443-9A38-A5656CA168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06925" y="5773829"/>
                  <a:ext cx="11916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789A80A-36BA-01E7-4F49-C403D6A63A60}"/>
                    </a:ext>
                  </a:extLst>
                </p14:cNvPr>
                <p14:cNvContentPartPr/>
                <p14:nvPr/>
              </p14:nvContentPartPr>
              <p14:xfrm>
                <a:off x="8882805" y="5783909"/>
                <a:ext cx="185760" cy="152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789A80A-36BA-01E7-4F49-C403D6A63A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876685" y="5777789"/>
                  <a:ext cx="198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207373-AD79-2349-C973-24C678228F08}"/>
                    </a:ext>
                  </a:extLst>
                </p14:cNvPr>
                <p14:cNvContentPartPr/>
                <p14:nvPr/>
              </p14:nvContentPartPr>
              <p14:xfrm>
                <a:off x="9651405" y="4936469"/>
                <a:ext cx="1531080" cy="80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207373-AD79-2349-C973-24C678228F0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645285" y="4930349"/>
                  <a:ext cx="154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CFDA6F0-6CD0-DAFC-2745-94AF3328386B}"/>
                    </a:ext>
                  </a:extLst>
                </p14:cNvPr>
                <p14:cNvContentPartPr/>
                <p14:nvPr/>
              </p14:nvContentPartPr>
              <p14:xfrm>
                <a:off x="11173845" y="4911629"/>
                <a:ext cx="360" cy="87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CFDA6F0-6CD0-DAFC-2745-94AF3328386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167725" y="4905509"/>
                  <a:ext cx="126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95A6EA8-5C0B-0D99-D8E0-9364EE1C4FE9}"/>
                    </a:ext>
                  </a:extLst>
                </p14:cNvPr>
                <p14:cNvContentPartPr/>
                <p14:nvPr/>
              </p14:nvContentPartPr>
              <p14:xfrm>
                <a:off x="11141085" y="4856909"/>
                <a:ext cx="132840" cy="1472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95A6EA8-5C0B-0D99-D8E0-9364EE1C4F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134965" y="4850789"/>
                  <a:ext cx="145080" cy="15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966AF9F-F000-0FD1-3D4D-1BC41363B1E6}"/>
              </a:ext>
            </a:extLst>
          </p:cNvPr>
          <p:cNvGrpSpPr/>
          <p:nvPr/>
        </p:nvGrpSpPr>
        <p:grpSpPr>
          <a:xfrm>
            <a:off x="10373059" y="5113285"/>
            <a:ext cx="159840" cy="667080"/>
            <a:chOff x="9622245" y="4333109"/>
            <a:chExt cx="1598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2F1CC16-0DAC-4AC2-C733-06157C49294E}"/>
                    </a:ext>
                  </a:extLst>
                </p14:cNvPr>
                <p14:cNvContentPartPr/>
                <p14:nvPr/>
              </p14:nvContentPartPr>
              <p14:xfrm>
                <a:off x="9659685" y="4413029"/>
                <a:ext cx="9000" cy="5871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2F1CC16-0DAC-4AC2-C733-06157C49294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53565" y="4406909"/>
                  <a:ext cx="21240" cy="59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06A12CE-A1BD-E74F-3697-89076125CCBF}"/>
                    </a:ext>
                  </a:extLst>
                </p14:cNvPr>
                <p14:cNvContentPartPr/>
                <p14:nvPr/>
              </p14:nvContentPartPr>
              <p14:xfrm>
                <a:off x="9624765" y="4407989"/>
                <a:ext cx="110160" cy="104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06A12CE-A1BD-E74F-3697-89076125CCB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18645" y="4401869"/>
                  <a:ext cx="122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07B47BF-A38A-5412-86F7-55EAB558DECE}"/>
                    </a:ext>
                  </a:extLst>
                </p14:cNvPr>
                <p14:cNvContentPartPr/>
                <p14:nvPr/>
              </p14:nvContentPartPr>
              <p14:xfrm>
                <a:off x="9622245" y="4333109"/>
                <a:ext cx="159840" cy="183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07B47BF-A38A-5412-86F7-55EAB558DEC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616125" y="4326989"/>
                  <a:ext cx="172080" cy="195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A866FA-3310-3C00-44B4-4D13F210628D}"/>
              </a:ext>
            </a:extLst>
          </p:cNvPr>
          <p:cNvGrpSpPr/>
          <p:nvPr/>
        </p:nvGrpSpPr>
        <p:grpSpPr>
          <a:xfrm>
            <a:off x="10368739" y="5666605"/>
            <a:ext cx="758520" cy="167040"/>
            <a:chOff x="9617925" y="4886429"/>
            <a:chExt cx="758520" cy="16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BF8E2DB-6B08-577B-0FC6-D5EB159A10C2}"/>
                    </a:ext>
                  </a:extLst>
                </p14:cNvPr>
                <p14:cNvContentPartPr/>
                <p14:nvPr/>
              </p14:nvContentPartPr>
              <p14:xfrm>
                <a:off x="9617925" y="4957349"/>
                <a:ext cx="725400" cy="51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BF8E2DB-6B08-577B-0FC6-D5EB159A10C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608925" y="4948709"/>
                  <a:ext cx="7430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A4C0477-BF11-FA1B-8685-EC95FD7FC4CE}"/>
                    </a:ext>
                  </a:extLst>
                </p14:cNvPr>
                <p14:cNvContentPartPr/>
                <p14:nvPr/>
              </p14:nvContentPartPr>
              <p14:xfrm>
                <a:off x="10156845" y="4886429"/>
                <a:ext cx="219600" cy="167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A4C0477-BF11-FA1B-8685-EC95FD7FC4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48205" y="4877789"/>
                  <a:ext cx="237240" cy="18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7F007F7-BA56-80B5-8D7F-A95C3C084334}"/>
              </a:ext>
            </a:extLst>
          </p:cNvPr>
          <p:cNvGrpSpPr/>
          <p:nvPr/>
        </p:nvGrpSpPr>
        <p:grpSpPr>
          <a:xfrm>
            <a:off x="10406539" y="5775685"/>
            <a:ext cx="134280" cy="687600"/>
            <a:chOff x="9655725" y="4995509"/>
            <a:chExt cx="134280" cy="68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56CA2DD-8235-CF4C-F8C9-844166E14FF0}"/>
                    </a:ext>
                  </a:extLst>
                </p14:cNvPr>
                <p14:cNvContentPartPr/>
                <p14:nvPr/>
              </p14:nvContentPartPr>
              <p14:xfrm>
                <a:off x="9655725" y="4995509"/>
                <a:ext cx="81000" cy="574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56CA2DD-8235-CF4C-F8C9-844166E14FF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646725" y="4986509"/>
                  <a:ext cx="98640" cy="59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9A0F347-81C8-746F-F667-FBF54EA77444}"/>
                    </a:ext>
                  </a:extLst>
                </p14:cNvPr>
                <p14:cNvContentPartPr/>
                <p14:nvPr/>
              </p14:nvContentPartPr>
              <p14:xfrm>
                <a:off x="9689205" y="5553149"/>
                <a:ext cx="100800" cy="21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9A0F347-81C8-746F-F667-FBF54EA7744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680205" y="5544509"/>
                  <a:ext cx="11844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AAAF553-D5A5-BDF9-F481-4AE643ADF2F9}"/>
                    </a:ext>
                  </a:extLst>
                </p14:cNvPr>
                <p14:cNvContentPartPr/>
                <p14:nvPr/>
              </p14:nvContentPartPr>
              <p14:xfrm>
                <a:off x="9680925" y="5570069"/>
                <a:ext cx="96120" cy="113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AAAF553-D5A5-BDF9-F481-4AE643ADF2F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671925" y="5561429"/>
                  <a:ext cx="113760" cy="1306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CuadroTexto 11 1 2">
            <a:extLst>
              <a:ext uri="{FF2B5EF4-FFF2-40B4-BE49-F238E27FC236}">
                <a16:creationId xmlns:a16="http://schemas.microsoft.com/office/drawing/2014/main" id="{5150BA8F-778A-BE22-9517-DF11D6F4B0BD}"/>
              </a:ext>
            </a:extLst>
          </p:cNvPr>
          <p:cNvSpPr txBox="1"/>
          <p:nvPr/>
        </p:nvSpPr>
        <p:spPr>
          <a:xfrm>
            <a:off x="189245" y="765439"/>
            <a:ext cx="100453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The dynamical map </a:t>
            </a:r>
            <a:r>
              <a:rPr lang="en-US" b="1" i="1" dirty="0"/>
              <a:t>only</a:t>
            </a:r>
            <a:r>
              <a:rPr lang="en-US" dirty="0"/>
              <a:t> depends on the </a:t>
            </a:r>
            <a:r>
              <a:rPr lang="en-US" u="sng" dirty="0"/>
              <a:t>unitary evolution </a:t>
            </a:r>
            <a:r>
              <a:rPr lang="en-US" sz="1400" dirty="0"/>
              <a:t>(full dynamics of the system and environment)</a:t>
            </a:r>
            <a:r>
              <a:rPr lang="en-US" dirty="0"/>
              <a:t> and the </a:t>
            </a:r>
            <a:r>
              <a:rPr lang="en-US" u="sng" dirty="0"/>
              <a:t>initial state of the environment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9041932-3D6D-8DAA-7C95-FBBE6E694F19}"/>
              </a:ext>
            </a:extLst>
          </p:cNvPr>
          <p:cNvGrpSpPr/>
          <p:nvPr/>
        </p:nvGrpSpPr>
        <p:grpSpPr>
          <a:xfrm>
            <a:off x="1380342" y="4878842"/>
            <a:ext cx="3874320" cy="761760"/>
            <a:chOff x="1604783" y="4583127"/>
            <a:chExt cx="3874320" cy="76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5570437-BC06-BE71-7124-2138239E6CDF}"/>
                    </a:ext>
                  </a:extLst>
                </p14:cNvPr>
                <p14:cNvContentPartPr/>
                <p14:nvPr/>
              </p14:nvContentPartPr>
              <p14:xfrm>
                <a:off x="1709903" y="4691847"/>
                <a:ext cx="230400" cy="1724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5570437-BC06-BE71-7124-2138239E6CD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03783" y="4685727"/>
                  <a:ext cx="2426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1174053-1CC6-FBB9-D467-9A67B12D31DF}"/>
                    </a:ext>
                  </a:extLst>
                </p14:cNvPr>
                <p14:cNvContentPartPr/>
                <p14:nvPr/>
              </p14:nvContentPartPr>
              <p14:xfrm>
                <a:off x="2646623" y="4704447"/>
                <a:ext cx="151560" cy="152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1174053-1CC6-FBB9-D467-9A67B12D31D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640503" y="4698327"/>
                  <a:ext cx="1638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A834D15-BFA6-A480-40DF-99469DC561E4}"/>
                    </a:ext>
                  </a:extLst>
                </p14:cNvPr>
                <p14:cNvContentPartPr/>
                <p14:nvPr/>
              </p14:nvContentPartPr>
              <p14:xfrm>
                <a:off x="3404783" y="4674567"/>
                <a:ext cx="189720" cy="173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A834D15-BFA6-A480-40DF-99469DC561E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398663" y="4668447"/>
                  <a:ext cx="20196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A1A21FD-C021-7368-FB91-11553CAAE91F}"/>
                    </a:ext>
                  </a:extLst>
                </p14:cNvPr>
                <p14:cNvContentPartPr/>
                <p14:nvPr/>
              </p14:nvContentPartPr>
              <p14:xfrm>
                <a:off x="4284983" y="4683207"/>
                <a:ext cx="147960" cy="1440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A1A21FD-C021-7368-FB91-11553CAAE91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278863" y="4677087"/>
                  <a:ext cx="1602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CA786BC-B725-7387-1819-625A3A956EFA}"/>
                    </a:ext>
                  </a:extLst>
                </p14:cNvPr>
                <p14:cNvContentPartPr/>
                <p14:nvPr/>
              </p14:nvContentPartPr>
              <p14:xfrm>
                <a:off x="5144663" y="4692927"/>
                <a:ext cx="16596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3CA786BC-B725-7387-1819-625A3A956E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138543" y="4686807"/>
                  <a:ext cx="178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E25A50-21C5-F030-964E-19A24325EB6A}"/>
                    </a:ext>
                  </a:extLst>
                </p14:cNvPr>
                <p14:cNvContentPartPr/>
                <p14:nvPr/>
              </p14:nvContentPartPr>
              <p14:xfrm>
                <a:off x="1604783" y="4583127"/>
                <a:ext cx="404280" cy="4345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E25A50-21C5-F030-964E-19A24325EB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598663" y="4577007"/>
                  <a:ext cx="41652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6B3385D-F60F-80CB-A611-8FF96DD249BF}"/>
                    </a:ext>
                  </a:extLst>
                </p14:cNvPr>
                <p14:cNvContentPartPr/>
                <p14:nvPr/>
              </p14:nvContentPartPr>
              <p14:xfrm>
                <a:off x="1854983" y="5115567"/>
                <a:ext cx="119880" cy="15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6B3385D-F60F-80CB-A611-8FF96DD249B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848863" y="5109447"/>
                  <a:ext cx="132120" cy="164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4BDE05-F2E6-1116-8A41-566A27013670}"/>
                </a:ext>
              </a:extLst>
            </p:cNvPr>
            <p:cNvGrpSpPr/>
            <p:nvPr/>
          </p:nvGrpSpPr>
          <p:grpSpPr>
            <a:xfrm>
              <a:off x="2070623" y="4613007"/>
              <a:ext cx="1090440" cy="25560"/>
              <a:chOff x="1551765" y="4244549"/>
              <a:chExt cx="1090440" cy="2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6394B29-B5A6-76F2-BEF9-D55EC1BC57D3}"/>
                      </a:ext>
                    </a:extLst>
                  </p14:cNvPr>
                  <p14:cNvContentPartPr/>
                  <p14:nvPr/>
                </p14:nvContentPartPr>
                <p14:xfrm>
                  <a:off x="1551765" y="4252829"/>
                  <a:ext cx="121680" cy="1728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6394B29-B5A6-76F2-BEF9-D55EC1BC57D3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542765" y="4244189"/>
                    <a:ext cx="139320" cy="34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6E52970F-901F-23AD-043C-97B16FE28FBC}"/>
                      </a:ext>
                    </a:extLst>
                  </p14:cNvPr>
                  <p14:cNvContentPartPr/>
                  <p14:nvPr/>
                </p14:nvContentPartPr>
                <p14:xfrm>
                  <a:off x="1820325" y="4244549"/>
                  <a:ext cx="12564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6E52970F-901F-23AD-043C-97B16FE28FB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811325" y="4235909"/>
                    <a:ext cx="1432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90322B14-6E87-C054-0AFD-65BF0428AAE8}"/>
                      </a:ext>
                    </a:extLst>
                  </p14:cNvPr>
                  <p14:cNvContentPartPr/>
                  <p14:nvPr/>
                </p14:nvContentPartPr>
                <p14:xfrm>
                  <a:off x="2042445" y="4257149"/>
                  <a:ext cx="360720" cy="504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90322B14-6E87-C054-0AFD-65BF0428AAE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2033805" y="4248509"/>
                    <a:ext cx="378360" cy="2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42CE7D1-7F47-CB2A-C39C-1C1EB32059E7}"/>
                      </a:ext>
                    </a:extLst>
                  </p14:cNvPr>
                  <p14:cNvContentPartPr/>
                  <p14:nvPr/>
                </p14:nvContentPartPr>
                <p14:xfrm>
                  <a:off x="2524845" y="4257149"/>
                  <a:ext cx="117360" cy="468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42CE7D1-7F47-CB2A-C39C-1C1EB32059E7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2516205" y="4248509"/>
                    <a:ext cx="135000" cy="22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E79193B-6C05-3477-4655-1FEB417FD8F3}"/>
                </a:ext>
              </a:extLst>
            </p:cNvPr>
            <p:cNvGrpSpPr/>
            <p:nvPr/>
          </p:nvGrpSpPr>
          <p:grpSpPr>
            <a:xfrm>
              <a:off x="3345743" y="4613007"/>
              <a:ext cx="549360" cy="12960"/>
              <a:chOff x="2826885" y="4244549"/>
              <a:chExt cx="549360" cy="12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82E65C27-88C6-E648-2F20-D09982D8FB22}"/>
                      </a:ext>
                    </a:extLst>
                  </p14:cNvPr>
                  <p14:cNvContentPartPr/>
                  <p14:nvPr/>
                </p14:nvContentPartPr>
                <p14:xfrm>
                  <a:off x="2826885" y="4244549"/>
                  <a:ext cx="276480" cy="129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82E65C27-88C6-E648-2F20-D09982D8FB22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2818245" y="4235549"/>
                    <a:ext cx="294120" cy="3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23579492-710E-8119-6659-EB3C7E5AF742}"/>
                      </a:ext>
                    </a:extLst>
                  </p14:cNvPr>
                  <p14:cNvContentPartPr/>
                  <p14:nvPr/>
                </p14:nvContentPartPr>
                <p14:xfrm>
                  <a:off x="3258885" y="4244549"/>
                  <a:ext cx="117360" cy="108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23579492-710E-8119-6659-EB3C7E5AF742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3249885" y="4235909"/>
                    <a:ext cx="135000" cy="18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2D9F91B5-1232-68A3-5AA8-197AF6B4D5F4}"/>
                </a:ext>
              </a:extLst>
            </p:cNvPr>
            <p:cNvGrpSpPr/>
            <p:nvPr/>
          </p:nvGrpSpPr>
          <p:grpSpPr>
            <a:xfrm>
              <a:off x="4092383" y="4596087"/>
              <a:ext cx="998280" cy="42840"/>
              <a:chOff x="3573525" y="4227629"/>
              <a:chExt cx="998280" cy="42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BBE2D1BD-3FC3-A6D4-FE7A-55B8E94D7828}"/>
                      </a:ext>
                    </a:extLst>
                  </p14:cNvPr>
                  <p14:cNvContentPartPr/>
                  <p14:nvPr/>
                </p14:nvContentPartPr>
                <p14:xfrm>
                  <a:off x="3573525" y="4234829"/>
                  <a:ext cx="415080" cy="1872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BBE2D1BD-3FC3-A6D4-FE7A-55B8E94D7828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3564525" y="4225829"/>
                    <a:ext cx="43272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B94B2869-FE21-B04F-4081-509F1F5E94F1}"/>
                      </a:ext>
                    </a:extLst>
                  </p14:cNvPr>
                  <p14:cNvContentPartPr/>
                  <p14:nvPr/>
                </p14:nvContentPartPr>
                <p14:xfrm>
                  <a:off x="4165005" y="4227629"/>
                  <a:ext cx="406800" cy="4284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B94B2869-FE21-B04F-4081-509F1F5E94F1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4156005" y="4218629"/>
                    <a:ext cx="424440" cy="60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9FCCFC-B4F0-FA0A-C4C7-4C3A32AFDF84}"/>
                    </a:ext>
                  </a:extLst>
                </p14:cNvPr>
                <p14:cNvContentPartPr/>
                <p14:nvPr/>
              </p14:nvContentPartPr>
              <p14:xfrm>
                <a:off x="5375783" y="4605447"/>
                <a:ext cx="80640" cy="8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9FCCFC-B4F0-FA0A-C4C7-4C3A32AFDF8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367143" y="4596447"/>
                  <a:ext cx="9828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FF76E818-6D32-BEBB-A2F6-E04889DB1E9C}"/>
                    </a:ext>
                  </a:extLst>
                </p14:cNvPr>
                <p14:cNvContentPartPr/>
                <p14:nvPr/>
              </p14:nvContentPartPr>
              <p14:xfrm>
                <a:off x="2058023" y="4964727"/>
                <a:ext cx="129960" cy="136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FF76E818-6D32-BEBB-A2F6-E04889DB1E9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49023" y="4955727"/>
                  <a:ext cx="1476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293EA279-0901-27AC-B6EF-AC353AFF433F}"/>
                    </a:ext>
                  </a:extLst>
                </p14:cNvPr>
                <p14:cNvContentPartPr/>
                <p14:nvPr/>
              </p14:nvContentPartPr>
              <p14:xfrm>
                <a:off x="2477423" y="4976607"/>
                <a:ext cx="92160" cy="10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293EA279-0901-27AC-B6EF-AC353AFF43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468783" y="4967967"/>
                  <a:ext cx="109800" cy="28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0EF8320-B429-51AA-E8EC-24A72BFD3EAA}"/>
                </a:ext>
              </a:extLst>
            </p:cNvPr>
            <p:cNvGrpSpPr/>
            <p:nvPr/>
          </p:nvGrpSpPr>
          <p:grpSpPr>
            <a:xfrm>
              <a:off x="2771183" y="4999287"/>
              <a:ext cx="587160" cy="22680"/>
              <a:chOff x="2252325" y="4630829"/>
              <a:chExt cx="587160" cy="2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65C27603-7524-29AE-7136-8F9B06B3330B}"/>
                      </a:ext>
                    </a:extLst>
                  </p14:cNvPr>
                  <p14:cNvContentPartPr/>
                  <p14:nvPr/>
                </p14:nvContentPartPr>
                <p14:xfrm>
                  <a:off x="2252325" y="4630829"/>
                  <a:ext cx="121320" cy="900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65C27603-7524-29AE-7136-8F9B06B3330B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2243325" y="4621829"/>
                    <a:ext cx="1389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669F884E-DF07-1B25-4E84-B10F9B60FC59}"/>
                      </a:ext>
                    </a:extLst>
                  </p14:cNvPr>
                  <p14:cNvContentPartPr/>
                  <p14:nvPr/>
                </p14:nvContentPartPr>
                <p14:xfrm>
                  <a:off x="2524845" y="4639109"/>
                  <a:ext cx="314640" cy="1440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669F884E-DF07-1B25-4E84-B10F9B60FC59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2516205" y="4630109"/>
                    <a:ext cx="332280" cy="32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A7B0B0A-06CE-98B5-6BB5-6BC11CDA4279}"/>
                </a:ext>
              </a:extLst>
            </p:cNvPr>
            <p:cNvGrpSpPr/>
            <p:nvPr/>
          </p:nvGrpSpPr>
          <p:grpSpPr>
            <a:xfrm>
              <a:off x="3526103" y="4990647"/>
              <a:ext cx="532800" cy="38160"/>
              <a:chOff x="3007245" y="4622189"/>
              <a:chExt cx="532800" cy="3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08743BED-4AD7-842A-7D7C-F020C67F8555}"/>
                      </a:ext>
                    </a:extLst>
                  </p14:cNvPr>
                  <p14:cNvContentPartPr/>
                  <p14:nvPr/>
                </p14:nvContentPartPr>
                <p14:xfrm>
                  <a:off x="3007245" y="4659989"/>
                  <a:ext cx="50400" cy="36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08743BED-4AD7-842A-7D7C-F020C67F8555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2998605" y="4650989"/>
                    <a:ext cx="680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B367674E-4F8D-FDFB-24AA-5E180663EA3F}"/>
                      </a:ext>
                    </a:extLst>
                  </p14:cNvPr>
                  <p14:cNvContentPartPr/>
                  <p14:nvPr/>
                </p14:nvContentPartPr>
                <p14:xfrm>
                  <a:off x="3171045" y="4622189"/>
                  <a:ext cx="369000" cy="2988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B367674E-4F8D-FDFB-24AA-5E180663EA3F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3162045" y="4613189"/>
                    <a:ext cx="386640" cy="47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1C395A2-7436-ED4A-9591-D1FAF9BCEB6F}"/>
                    </a:ext>
                  </a:extLst>
                </p14:cNvPr>
                <p14:cNvContentPartPr/>
                <p14:nvPr/>
              </p14:nvContentPartPr>
              <p14:xfrm>
                <a:off x="4239263" y="4989927"/>
                <a:ext cx="234720" cy="50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1C395A2-7436-ED4A-9591-D1FAF9BCEB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230623" y="4981287"/>
                  <a:ext cx="25236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A2DEB74-9389-0519-1B56-39549638AC88}"/>
                    </a:ext>
                  </a:extLst>
                </p14:cNvPr>
                <p14:cNvContentPartPr/>
                <p14:nvPr/>
              </p14:nvContentPartPr>
              <p14:xfrm>
                <a:off x="4751183" y="4986687"/>
                <a:ext cx="20160" cy="3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DA2DEB74-9389-0519-1B56-39549638AC8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42183" y="4977687"/>
                  <a:ext cx="378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A66481B9-DCC9-50BD-34E0-288B45DC0BFA}"/>
                </a:ext>
              </a:extLst>
            </p:cNvPr>
            <p:cNvGrpSpPr/>
            <p:nvPr/>
          </p:nvGrpSpPr>
          <p:grpSpPr>
            <a:xfrm>
              <a:off x="4960703" y="4935207"/>
              <a:ext cx="482760" cy="51840"/>
              <a:chOff x="4441845" y="4566749"/>
              <a:chExt cx="482760" cy="51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BA77A719-25B3-A2E8-9960-E8D716D561BC}"/>
                      </a:ext>
                    </a:extLst>
                  </p14:cNvPr>
                  <p14:cNvContentPartPr/>
                  <p14:nvPr/>
                </p14:nvContentPartPr>
                <p14:xfrm>
                  <a:off x="4441845" y="4609589"/>
                  <a:ext cx="389880" cy="900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BA77A719-25B3-A2E8-9960-E8D716D561BC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4433205" y="4600589"/>
                    <a:ext cx="40752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315839A8-52F7-4419-0205-45FE4F5CD2BF}"/>
                      </a:ext>
                    </a:extLst>
                  </p14:cNvPr>
                  <p14:cNvContentPartPr/>
                  <p14:nvPr/>
                </p14:nvContentPartPr>
                <p14:xfrm>
                  <a:off x="4890765" y="4566749"/>
                  <a:ext cx="33840" cy="3888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315839A8-52F7-4419-0205-45FE4F5CD2BF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4881765" y="4558109"/>
                    <a:ext cx="51480" cy="565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C202FD0-8D00-2282-8F02-0FCCCE1776C7}"/>
                    </a:ext>
                  </a:extLst>
                </p14:cNvPr>
                <p14:cNvContentPartPr/>
                <p14:nvPr/>
              </p14:nvContentPartPr>
              <p14:xfrm>
                <a:off x="5443103" y="4832607"/>
                <a:ext cx="360" cy="158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C202FD0-8D00-2282-8F02-0FCCCE1776C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34103" y="4823607"/>
                  <a:ext cx="1800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1CB6E4A-E4F2-F7A6-BBEE-3ABBC93383A4}"/>
                    </a:ext>
                  </a:extLst>
                </p14:cNvPr>
                <p14:cNvContentPartPr/>
                <p14:nvPr/>
              </p14:nvContentPartPr>
              <p14:xfrm>
                <a:off x="5438783" y="4629207"/>
                <a:ext cx="9000" cy="1101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1CB6E4A-E4F2-F7A6-BBEE-3ABBC93383A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29783" y="4620207"/>
                  <a:ext cx="266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C199BD7-D75A-5DCA-B2BF-5F40F17551F5}"/>
                    </a:ext>
                  </a:extLst>
                </p14:cNvPr>
                <p14:cNvContentPartPr/>
                <p14:nvPr/>
              </p14:nvContentPartPr>
              <p14:xfrm>
                <a:off x="5290823" y="5165607"/>
                <a:ext cx="188280" cy="1792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C199BD7-D75A-5DCA-B2BF-5F40F17551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281823" y="5156967"/>
                  <a:ext cx="205920" cy="1969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98" name="Picture 97" descr="\documentclass{article}&#10;\usepackage{amsmath, amsfonts, amssymb, xcolor}&#10;\pagestyle{empty}&#10;\begin{document}&#10;&#10;\begin{equation*}&#10;|0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77CC8AE8-B6A3-D7C4-D554-412A4AC5A219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928" y="5317682"/>
            <a:ext cx="358857" cy="381714"/>
          </a:xfrm>
          <a:prstGeom prst="rect">
            <a:avLst/>
          </a:prstGeom>
        </p:spPr>
      </p:pic>
      <p:pic>
        <p:nvPicPr>
          <p:cNvPr id="99" name="Picture 98" descr="\documentclass{article}&#10;\usepackage{amsmath, amsfonts, amssymb, xcolor}&#10;\pagestyle{empty}&#10;\begin{document}&#10;&#10;\begin{equation*}&#10;|0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A1E8C8A4-DBCC-94E0-D06D-D1D616A9845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773" y="5334830"/>
            <a:ext cx="358857" cy="381714"/>
          </a:xfrm>
          <a:prstGeom prst="rect">
            <a:avLst/>
          </a:prstGeom>
        </p:spPr>
      </p:pic>
      <p:pic>
        <p:nvPicPr>
          <p:cNvPr id="100" name="Picture 99" descr="\documentclass{article}&#10;\usepackage{amsmath, amsfonts, amssymb, xcolor}&#10;\pagestyle{empty}&#10;\begin{document}&#10;&#10;\begin{equation*}&#10;|0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8B50D4AB-A249-A608-4F2F-2E40DF6B6597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619" y="5333159"/>
            <a:ext cx="358857" cy="381714"/>
          </a:xfrm>
          <a:prstGeom prst="rect">
            <a:avLst/>
          </a:prstGeom>
        </p:spPr>
      </p:pic>
      <p:pic>
        <p:nvPicPr>
          <p:cNvPr id="103" name="Picture 102" descr="\documentclass{article}&#10;\usepackage{amsmath, amsfonts, amssymb, xcolor}&#10;\pagestyle{empty}&#10;\begin{document}&#10;&#10;\begin{equation*}&#10;|(\theta,0)\rangle&#10;\end{equation*}&#10;&#10;\end{document}" title="IguanaTex Bitmap Display">
            <a:extLst>
              <a:ext uri="{FF2B5EF4-FFF2-40B4-BE49-F238E27FC236}">
                <a16:creationId xmlns:a16="http://schemas.microsoft.com/office/drawing/2014/main" id="{39AA5E44-54AB-3605-846E-3924376C98CD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286" y="4532351"/>
            <a:ext cx="880785" cy="33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2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2">
            <a:extLst>
              <a:ext uri="{FF2B5EF4-FFF2-40B4-BE49-F238E27FC236}">
                <a16:creationId xmlns:a16="http://schemas.microsoft.com/office/drawing/2014/main" id="{7A901F08-2C5D-253E-B163-CB43C1F131C8}"/>
              </a:ext>
            </a:extLst>
          </p:cNvPr>
          <p:cNvSpPr/>
          <p:nvPr/>
        </p:nvSpPr>
        <p:spPr>
          <a:xfrm>
            <a:off x="262356" y="249673"/>
            <a:ext cx="2412017" cy="61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210957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18F85D-3AED-9198-951A-8B0BFC462D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" r="16227" b="53449"/>
          <a:stretch/>
        </p:blipFill>
        <p:spPr>
          <a:xfrm>
            <a:off x="318781" y="306200"/>
            <a:ext cx="7443801" cy="2164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1BD53B-71EE-B46D-EB18-2C2CB93A6C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82" b="36672"/>
          <a:stretch/>
        </p:blipFill>
        <p:spPr>
          <a:xfrm>
            <a:off x="0" y="3181526"/>
            <a:ext cx="7885651" cy="6526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DBADC-84AC-8019-9374-61BAB44F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99" t="66434" r="16193"/>
          <a:stretch/>
        </p:blipFill>
        <p:spPr>
          <a:xfrm>
            <a:off x="1194002" y="4244831"/>
            <a:ext cx="6568580" cy="1669885"/>
          </a:xfrm>
          <a:prstGeom prst="rect">
            <a:avLst/>
          </a:prstGeom>
        </p:spPr>
      </p:pic>
      <p:sp>
        <p:nvSpPr>
          <p:cNvPr id="8" name="CuadroTexto 11 1">
            <a:extLst>
              <a:ext uri="{FF2B5EF4-FFF2-40B4-BE49-F238E27FC236}">
                <a16:creationId xmlns:a16="http://schemas.microsoft.com/office/drawing/2014/main" id="{D9AA2B81-E3C4-5C9E-3853-E5ECD401CEC7}"/>
              </a:ext>
            </a:extLst>
          </p:cNvPr>
          <p:cNvSpPr txBox="1"/>
          <p:nvPr/>
        </p:nvSpPr>
        <p:spPr>
          <a:xfrm>
            <a:off x="8044866" y="1423098"/>
            <a:ext cx="286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Non Hermitian matrix, complex spectrum but real trace</a:t>
            </a:r>
          </a:p>
        </p:txBody>
      </p:sp>
      <p:sp>
        <p:nvSpPr>
          <p:cNvPr id="9" name="CuadroTexto 11 1">
            <a:extLst>
              <a:ext uri="{FF2B5EF4-FFF2-40B4-BE49-F238E27FC236}">
                <a16:creationId xmlns:a16="http://schemas.microsoft.com/office/drawing/2014/main" id="{F1797B76-DBAA-839A-8C89-A2EA5B662433}"/>
              </a:ext>
            </a:extLst>
          </p:cNvPr>
          <p:cNvSpPr txBox="1"/>
          <p:nvPr/>
        </p:nvSpPr>
        <p:spPr>
          <a:xfrm>
            <a:off x="8044866" y="4788572"/>
            <a:ext cx="286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Hermitian matrix, positive semi-definite, trace one</a:t>
            </a:r>
          </a:p>
        </p:txBody>
      </p:sp>
    </p:spTree>
    <p:extLst>
      <p:ext uri="{BB962C8B-B14F-4D97-AF65-F5344CB8AC3E}">
        <p14:creationId xmlns:p14="http://schemas.microsoft.com/office/powerpoint/2010/main" val="7538332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.7308"/>
  <p:tag name="ORIGINALWIDTH" val="3172.103"/>
  <p:tag name="LATEXADDIN" val="\documentclass{article}&#10;\usepackage{amsmath, amsfonts, amssymb, xcolor}&#10;\pagestyle{empty}&#10;\begin{document}&#10;&#10;\begin{equation}&#10;\hat{H}(t) = \hat{H}_{QKT_{1}}(t) + \hat{H}_{QKT_{2}}(t) + \hat{H}_{I}(t) &#10;\end{equation}&#10;&#10;&#10;&#10;\end{document}"/>
  <p:tag name="IGUANATEXSIZE" val="20"/>
  <p:tag name="IGUANATEXCURSOR" val="213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973.378"/>
  <p:tag name="LATEXADDIN" val="\documentclass{article}&#10;\usepackage{amsmath, amsfonts, amssymb, xcolor}&#10;\pagestyle{empty}&#10;\begin{document}&#10;&#10;\begin{equation*}&#10;\hat{\rho}_{s}(t) = Tr_{e}\{ \hat{U}(t)\hat{\rho}_{s}(0)\otimes\hat{\rho}_{e}(0)\hat{U}^{\dag}(t) \} \equiv \mathcal{E}(\hat{\rho}_{s}(0)) = \mathcal{E}(t)&#10;\end{equation*}&#10;&#10;\end{document}"/>
  <p:tag name="IGUANATEXSIZE" val="30"/>
  <p:tag name="IGUANATEXCURSOR" val="280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0.8923"/>
  <p:tag name="LATEXADDIN" val="\documentclass{article}&#10;\usepackage{amsmath, amsfonts, amssymb, xcolor}&#10;\pagestyle{empty}&#10;\begin{document}&#10;&#10;\begin{equation*}&#10;\hat{\rho}_{e}(0) = |\psi_{e}\rangle\langle \psi_{e}|&#10;\end{equation*}&#10;&#10;\end{document}"/>
  <p:tag name="IGUANATEXSIZE" val="30"/>
  <p:tag name="IGUANATEXCURSOR" val="17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942.6321"/>
  <p:tag name="LATEXADDIN" val="\documentclass{article}&#10;\usepackage{amsmath, amsfonts, amssymb, xcolor}&#10;\pagestyle{empty}&#10;\begin{document}&#10;&#10;\begin{equation*}&#10;\hat{U}(t) = exp[-i\hat{H}t]&#10;\end{equation*}&#10;&#10;\end{document}"/>
  <p:tag name="IGUANATEXSIZE" val="30"/>
  <p:tag name="IGUANATEXCURSOR" val="151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67.604"/>
  <p:tag name="LATEXADDIN" val="\documentclass{article}&#10;\usepackage{amsmath, amsfonts, amssymb, xcolor}&#10;\pagestyle{empty}&#10;\begin{document}&#10;&#10;\begin{equation*}&#10;\hat{\mathcal{E}}(t)|\rho_{s}(0)\rangle\rangle = |\rho_{s}(t)\rangle\rangle&#10;\end{equation*}&#10;&#10;\end{document}"/>
  <p:tag name="IGUANATEXSIZE" val="30"/>
  <p:tag name="IGUANATEXCURSOR" val="145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3291.339"/>
  <p:tag name="LATEXADDIN" val="\documentclass{article}&#10;\usepackage{amsmath, amsfonts, amssymb, xcolor}&#10;\pagestyle{empty}&#10;\begin{document}&#10;&#10;\begin{equation*}&#10;\mathcal{E}(t) = \sum_{\alpha}\hat{K}^{\alpha}(t) \hat{\rho}_{s}(0) \hat{K}^{\alpha^{\dagger}}(t) \, , \hat{K}^{\alpha}(t) = \langle \alpha|\hat{U}(t)|\psi_{e}\rangle \, , |\alpha\rangle \in \mathcal{H}_{e}&#10;\end{equation*}&#10;&#10;\end{document}"/>
  <p:tag name="IGUANATEXSIZE" val="30"/>
  <p:tag name="IGUANATEXCURSOR" val="155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418.073"/>
  <p:tag name="LATEXADDIN" val="\documentclass{article}&#10;\usepackage{amsmath, amsfonts, amssymb, xcolor}&#10;\pagestyle{empty}&#10;\begin{document}&#10;&#10;\begin{equation*}&#10;\hat{A} =&#10;\begin{bmatrix}&#10;a &amp; b \\&#10;c &amp; d&#10;\end{bmatrix}&#10;\to&#10;|A\rangle\rangle = &#10;\begin{bmatrix}&#10;a \\&#10;b \\&#10;c \\&#10;d&#10;\end{bmatrix}&#10;\end{equation*}&#10;\end{document}"/>
  <p:tag name="IGUANATEXSIZE" val="30"/>
  <p:tag name="IGUANATEXCURSOR" val="23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1167.604"/>
  <p:tag name="LATEXADDIN" val="\documentclass{article}&#10;\usepackage{amsmath, amsfonts, amssymb, xcolor}&#10;\pagestyle{empty}&#10;\begin{document}&#10;&#10;\begin{equation*}&#10;\hat{\mathcal{E}}(t)|\rho_{s}(0)\rangle\rangle = |\rho_{s}(t)\rangle\rangle&#10;\end{equation*}&#10;&#10;\end{document}"/>
  <p:tag name="IGUANATEXSIZE" val="30"/>
  <p:tag name="IGUANATEXCURSOR" val="145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703.412"/>
  <p:tag name="LATEXADDIN" val="\documentclass{article}&#10;\usepackage{amsmath, amsfonts, amssymb, xcolor}&#10;\pagestyle{empty}&#10;\begin{document}&#10;&#10;\begin{equation*}&#10;\hat{D}(t) = \hat{\mathcal{E}}(t)^{R}&#10;\end{equation*}&#10;&#10;\end{document}"/>
  <p:tag name="IGUANATEXSIZE" val="30"/>
  <p:tag name="IGUANATEXCURSOR" val="139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421.072"/>
  <p:tag name="LATEXADDIN" val="\documentclass{article}&#10;\usepackage{amsmath, amsfonts, amssymb, xcolor}&#10;\pagestyle{empty}&#10;\begin{document}&#10;&#10;\begin{equation*}&#10;\hat{D} =&#10;\begin{bmatrix}&#10;\mathcal{E}(|0\rangle\langle 0|) &amp; \mathcal{E}(|0\rangle\langle 1|) \\&#10;\mathcal{E}(|1\rangle\langle 0|) &amp; \mathcal{E}(|1\rangle\langle 1|)&#10;\end{bmatrix}&#10;\end{equation*}&#10;\end{document}"/>
  <p:tag name="IGUANATEXSIZE" val="30"/>
  <p:tag name="IGUANATEXCURSOR" val="272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409.074"/>
  <p:tag name="LATEXADDIN" val="\documentclass{article}&#10;\usepackage{amsmath, amsfonts, amssymb, xcolor}&#10;\pagestyle{empty}&#10;\begin{document}&#10;&#10;\begin{equation*}&#10;\hat{D}(t)\sum_{\alpha = 1}^{rank} |K^{\alpha}(t)\rangle\rangle \langle\langle K^{\alpha}(t)|&#10;\end{equation*}&#10;&#10;\end{document}"/>
  <p:tag name="IGUANATEXSIZE" val="30"/>
  <p:tag name="IGUANATEXCURSOR" val="159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4.2107"/>
  <p:tag name="ORIGINALWIDTH" val="1982.002"/>
  <p:tag name="LATEXADDIN" val="\documentclass{article}&#10;\usepackage{amsmath, amsfonts, amssymb, xcolor}&#10;\pagestyle{empty}&#10;\begin{document}&#10;&#10;\begin{equation*}&#10;\hat{H}_{QKT_{i}} = \alpha\hat{J}_{z_{i}} + \dfrac{k}{2J}\hat{J}_{x_{i}}^{2}\sum_{n}\delta(t-n\tau)&#10;\end{equation*}&#10;&#10;&#10;\end{document}"/>
  <p:tag name="IGUANATEXSIZE" val="20"/>
  <p:tag name="IGUANATEXCURSOR" val="141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2.2047"/>
  <p:tag name="ORIGINALWIDTH" val="1323.585"/>
  <p:tag name="LATEXADDIN" val="\documentclass{article}&#10;\usepackage{amsmath, amsfonts, amssymb, xcolor}&#10;\pagestyle{empty}&#10;\begin{document}&#10;&#10;\begin{equation*}&#10;\hat{\mathcal{E}}(t)\sum_{\alpha = 1}^{rank} \hat{K}^{\alpha}(t)\otimes \hat{K}^{\alpha^{*}}(t)&#10;\end{equation*}&#10;&#10;\end{document}"/>
  <p:tag name="IGUANATEXSIZE" val="30"/>
  <p:tag name="IGUANATEXCURSOR" val="169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7.2328"/>
  <p:tag name="ORIGINALWIDTH" val="710.9111"/>
  <p:tag name="LATEXADDIN" val="\documentclass{article}&#10;\usepackage{amsmath, amsfonts, amssymb, xcolor}&#10;\pagestyle{empty}&#10;\begin{document}&#10;&#10;\begin{equation*}&#10;\hat{D} \in \mathcal{H}_{s} \otimes \mathcal{H}_{s}&#10;\end{equation*}&#10;&#10;\end{document}"/>
  <p:tag name="IGUANATEXSIZE" val="30"/>
  <p:tag name="IGUANATEXCURSOR" val="176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270.716"/>
  <p:tag name="LATEXADDIN" val="\documentclass{article}&#10;\usepackage{amsmath, amsfonts, amssymb, xcolor}&#10;\pagestyle{empty}&#10;\begin{document}&#10;&#10;\begin{equation*}&#10;\hat{\rho}_{s}(t) = Tr_{e}\{ \hat{U}(t)\hat{\rho}_{s}\otimes\hat{\rho}_{e}\hat{U}^{\dag}(t) \} \equiv \mathcal{E}(\hat{\rho}_{s}(0))&#10;\end{equation*}&#10;&#10;\end{document}"/>
  <p:tag name="IGUANATEXSIZE" val="20"/>
  <p:tag name="IGUANATEXCURSOR" val="253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245.594"/>
  <p:tag name="LATEXADDIN" val="\documentclass{article}&#10;\usepackage{amsmath, amsfonts, amssymb, xcolor}&#10;\pagestyle{empty}&#10;\begin{document}&#10;&#10;\begin{equation*}&#10;\hat{\mathcal{E}}(t_{i}) \to \{\lambda^{i}_{1}, \lambda^{i}_{2}, \lambda^{i}_{3}, \lambda^{i}_{4} \}&#10;\end{equation*}&#10;&#10;\end{document}"/>
  <p:tag name="IGUANATEXSIZE" val="30"/>
  <p:tag name="IGUANATEXCURSOR" val="219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241.095"/>
  <p:tag name="LATEXADDIN" val="\documentclass{article}&#10;\usepackage{amsmath, amsfonts, amssymb, xcolor}&#10;\pagestyle{empty}&#10;\begin{document}&#10;&#10;\begin{equation*}&#10;\hat{D}(t_{i}) \to \{\gamma^{i}_{1}, \gamma^{i}_{2}, \gamma^{i}_{3}, \gamma^{i}_{4} \}&#10;\end{equation*}&#10;&#10;\end{document}"/>
  <p:tag name="IGUANATEXSIZE" val="30"/>
  <p:tag name="IGUANATEXCURSOR" val="201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245.594"/>
  <p:tag name="LATEXADDIN" val="\documentclass{article}&#10;\usepackage{amsmath, amsfonts, amssymb, xcolor}&#10;\pagestyle{empty}&#10;\begin{document}&#10;&#10;\begin{equation*}&#10;\hat{\mathcal{E}}(t_{i}) \to \{\lambda^{i}_{1}, \lambda^{i}_{2}, \lambda^{i}_{3}, \lambda^{i}_{4} \}&#10;\end{equation*}&#10;&#10;\end{document}"/>
  <p:tag name="IGUANATEXSIZE" val="30"/>
  <p:tag name="IGUANATEXCURSOR" val="219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9813"/>
  <p:tag name="ORIGINALWIDTH" val="1241.095"/>
  <p:tag name="LATEXADDIN" val="\documentclass{article}&#10;\usepackage{amsmath, amsfonts, amssymb, xcolor}&#10;\pagestyle{empty}&#10;\begin{document}&#10;&#10;\begin{equation*}&#10;\hat{D}(t_{i}) \to \{\gamma^{i}_{1}, \gamma^{i}_{2}, \gamma^{i}_{3}, \gamma^{i}_{4} \}&#10;\end{equation*}&#10;&#10;\end{document}"/>
  <p:tag name="IGUANATEXSIZE" val="30"/>
  <p:tag name="IGUANATEXCURSOR" val="201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3.98952"/>
  <p:tag name="LATEXADDIN" val="\documentclass{article}&#10;\usepackage{amsmath, amsfonts, amssymb, xcolor}&#10;\pagestyle{empty}&#10;\begin{document}&#10;&#10;\begin{equation*}&#10;t_{1}&#10;\end{equation*}&#10;&#10;\end{document}"/>
  <p:tag name="IGUANATEXSIZE" val="30"/>
  <p:tag name="IGUANATEXCURSOR" val="130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322.4597"/>
  <p:tag name="LATEXADDIN" val="\documentclass{article}&#10;\usepackage{amsmath, amsfonts, amssymb, xcolor}&#10;\pagestyle{empty}&#10;\begin{document}&#10;&#10;\begin{equation*}&#10;t_{0} = 0&#10;\end{equation*}&#10;&#10;\end{document}"/>
  <p:tag name="IGUANATEXSIZE" val="30"/>
  <p:tag name="IGUANATEXCURSOR" val="135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7.48779"/>
  <p:tag name="ORIGINALWIDTH" val="86.98914"/>
  <p:tag name="LATEXADDIN" val="\documentclass{article}&#10;\usepackage{amsmath, amsfonts, amssymb, xcolor}&#10;\pagestyle{empty}&#10;\begin{document}&#10;&#10;\begin{equation*}&#10;t_{2}&#10;\end{equation*}&#10;&#10;\end{document}"/>
  <p:tag name="IGUANATEXSIZE" val="30"/>
  <p:tag name="IGUANATEXCURSOR" val="130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2.4672"/>
  <p:tag name="ORIGINALWIDTH" val="1442.07"/>
  <p:tag name="LATEXADDIN" val="\documentclass{article}&#10;\usepackage{amsmath, amsfonts, amssymb, xcolor}&#10;\pagestyle{empty}&#10;\begin{document}&#10;&#10;\begin{equation*}&#10;\hat{H}_{I} = \gamma\hat{J}_{z_{1}}\hat{J}_{z_{2}}\sum_{n}\delta(t-n\tau)&#10;\end{equation*}&#10;&#10;&#10;\end{document}"/>
  <p:tag name="IGUANATEXSIZE" val="20"/>
  <p:tag name="IGUANATEXCURSOR" val="198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8.23772"/>
  <p:tag name="ORIGINALWIDTH" val="73.49078"/>
  <p:tag name="LATEXADDIN" val="\documentclass{article}&#10;\usepackage{amsmath, amsfonts, amssymb, xcolor}&#10;\pagestyle{empty}&#10;\begin{document}&#10;&#10;\begin{equation*}&#10;t_{i}&#10;\end{equation*}&#10;&#10;\end{document}"/>
  <p:tag name="IGUANATEXSIZE" val="30"/>
  <p:tag name="IGUANATEXCURSOR" val="130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356.955"/>
  <p:tag name="LATEXADDIN" val="\documentclass{article}&#10;\usepackage{amsmath, amsfonts, amssymb, xcolor}&#10;\pagestyle{empty}&#10;\begin{document}&#10;&#10;\begin{equation*}&#10;\hat{\rho}_{s}(t) = Tr_{e}\{ \hat{U}(t)\hat{\rho}_{s}(0)\otimes\hat{\rho}_{e}(0)\hat{U}^{\dag}(t) \} = \mathcal{E}(t)&#10;\end{equation*}&#10;&#10;\end{document}"/>
  <p:tag name="IGUANATEXSIZE" val="30"/>
  <p:tag name="IGUANATEXCURSOR" val="22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860.8923"/>
  <p:tag name="LATEXADDIN" val="\documentclass{article}&#10;\usepackage{amsmath, amsfonts, amssymb, xcolor}&#10;\pagestyle{empty}&#10;\begin{document}&#10;&#10;\begin{equation*}&#10;\hat{\rho}_{e}(0) = |\psi_{e}\rangle\langle \psi_{e}|&#10;\end{equation*}&#10;&#10;\end{document}"/>
  <p:tag name="IGUANATEXSIZE" val="30"/>
  <p:tag name="IGUANATEXCURSOR" val="17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156.355"/>
  <p:tag name="LATEXADDIN" val="\documentclass{article}&#10;\usepackage{amsmath, amsfonts, amssymb, xcolor}&#10;\pagestyle{empty}&#10;\begin{document}&#10;&#10;\begin{equation*}&#10;|\psi_{e}(\theta)\rangle = |0,0,0,(\theta,0)\rangle \, ; |(\theta,0)\rangle = \cos(\theta/2)|0\rangle + \sin(\theta/2)|1\rangle&#10;\end{equation*}&#10;&#10;\end{document}"/>
  <p:tag name="IGUANATEXSIZE" val="30"/>
  <p:tag name="IGUANATEXCURSOR" val="142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775.4031"/>
  <p:tag name="LATEXADDIN" val="\documentclass{article}&#10;\usepackage{amsmath, amsfonts, amssymb, xcolor}&#10;\pagestyle{empty}&#10;\begin{document}&#10;&#10;\begin{equation*}&#10;\theta \in [0,\pi, \pi/30]&#10;\end{equation*}&#10;&#10;\end{document}"/>
  <p:tag name="IGUANATEXSIZE" val="30"/>
  <p:tag name="IGUANATEXCURSOR" val="151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.7353"/>
  <p:tag name="LATEXADDIN" val="\documentclass{article}&#10;\usepackage{amsmath, amsfonts, amssymb, xcolor}&#10;\pagestyle{empty}&#10;\begin{document}&#10;&#10;\begin{equation*}&#10;|0\rangle&#10;\end{equation*}&#10;&#10;\end{document}"/>
  <p:tag name="IGUANATEXSIZE" val="30"/>
  <p:tag name="IGUANATEXCURSOR" val="12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.7353"/>
  <p:tag name="LATEXADDIN" val="\documentclass{article}&#10;\usepackage{amsmath, amsfonts, amssymb, xcolor}&#10;\pagestyle{empty}&#10;\begin{document}&#10;&#10;\begin{equation*}&#10;|0\rangle&#10;\end{equation*}&#10;&#10;\end{document}"/>
  <p:tag name="IGUANATEXSIZE" val="30"/>
  <p:tag name="IGUANATEXCURSOR" val="12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117.7353"/>
  <p:tag name="LATEXADDIN" val="\documentclass{article}&#10;\usepackage{amsmath, amsfonts, amssymb, xcolor}&#10;\pagestyle{empty}&#10;\begin{document}&#10;&#10;\begin{equation*}&#10;|0\rangle&#10;\end{equation*}&#10;&#10;\end{document}"/>
  <p:tag name="IGUANATEXSIZE" val="30"/>
  <p:tag name="IGUANATEXCURSOR" val="12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.2343"/>
  <p:tag name="ORIGINALWIDTH" val="332.2085"/>
  <p:tag name="LATEXADDIN" val="\documentclass{article}&#10;\usepackage{amsmath, amsfonts, amssymb, xcolor}&#10;\pagestyle{empty}&#10;\begin{document}&#10;&#10;\begin{equation*}&#10;|(\theta,0)\rangle&#10;\end{equation*}&#10;&#10;\end{document}"/>
  <p:tag name="IGUANATEXSIZE" val="30"/>
  <p:tag name="IGUANATEXCURSOR" val="136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110.9861"/>
  <p:tag name="LATEXADDIN" val="\documentclass{article}&#10;\usepackage{amsmath, amsfonts, amssymb, xcolor}&#10;\pagestyle{empty}&#10;\begin{document}&#10;&#10;\begin{equation*}&#10;h_{z}&#10;\end{equation*}&#10;&#10;\end{document}"/>
  <p:tag name="IGUANATEXSIZE" val="30"/>
  <p:tag name="IGUANATEXCURSOR" val="130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662.167"/>
  <p:tag name="LATEXADDIN" val="\documentclass{article}&#10;\usepackage{amsmath, amsfonts, amssymb, xcolor}&#10;\pagestyle{empty}&#10;\begin{document}&#10;&#10;\begin{equation}&#10;\hat{F}(t) = \hat{F_{I}}(\hat{F_{1}}\otimes\hat{F_{2}})&#10;\setcounter{equation}{2}&#10;\end{equation}&#10;&#10;&#10;\end{document}"/>
  <p:tag name="IGUANATEXSIZE" val="20"/>
  <p:tag name="IGUANATEXCURSOR" val="149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3280.09"/>
  <p:tag name="LATEXADDIN" val="\documentclass{article}&#10;\usepackage{amsmath, amsfonts, amssymb, xcolor}&#10;\pagestyle{empty}&#10;\begin{document}&#10;&#10;\begin{equation}&#10;\hat{\rho}_{1}(t) = Tr_{2}\{ \hat{F}(t)\hat{\rho}_{1}\otimes\hat{\rho}_{2}\hat{F}^{\dag}(t) \} \equiv \mathcal{E}(\hat{\rho}_{1}(0))&#10;\setcounter{equation}{3}&#10;\end{equation}&#10;&#10;\end{document}"/>
  <p:tag name="IGUANATEXSIZE" val="20"/>
  <p:tag name="IGUANATEXCURSOR" val="123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3.7046"/>
  <p:tag name="ORIGINALWIDTH" val="2045.744"/>
  <p:tag name="LATEXADDIN" val="\documentclass{article}&#10;\usepackage{amsmath, amsfonts, amssymb, xcolor}&#10;\pagestyle{empty}&#10;\begin{document}&#10;&#10;\begin{equation*}&#10;\hat{H} = \sum_{i=1}^{L}(h_{x}\hat{\sigma}_{i}^{x} + h_{z}\hat{\sigma}_{i}^{z}) + \sum_{i=1}^{L-1}J \hat{\sigma}_{i}^{z}\hat{\sigma}_{i+1}^{z}&#10;\end{equation*}&#10;&#10;\end{document}"/>
  <p:tag name="IGUANATEXSIZE" val="20"/>
  <p:tag name="IGUANATEXCURSOR" val="258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1082.865"/>
  <p:tag name="LATEXADDIN" val="\documentclass{article}&#10;\usepackage{amsmath, amsfonts, amssymb, xcolor}&#10;\pagestyle{empty}&#10;\begin{document}&#10;&#10;\begin{equation*}&#10;h_x = 1, J = 1, L = 5&#10;\end{equation*}&#10;&#10;\end{document}"/>
  <p:tag name="IGUANATEXSIZE" val="20"/>
  <p:tag name="IGUANATEXCURSOR" val="147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9.2313"/>
  <p:tag name="ORIGINALWIDTH" val="2270.716"/>
  <p:tag name="LATEXADDIN" val="\documentclass{article}&#10;\usepackage{amsmath, amsfonts, amssymb, xcolor}&#10;\pagestyle{empty}&#10;\begin{document}&#10;&#10;\begin{equation*}&#10;\hat{\rho}_{s}(t) = Tr_{e}\{ \hat{U}(t)\hat{\rho}_{s}\otimes\hat{\rho}_{e}\hat{U}^{\dag}(t) \} \equiv \mathcal{E}(\hat{\rho}_{s}(0))&#10;\end{equation*}&#10;&#10;\end{document}"/>
  <p:tag name="IGUANATEXSIZE" val="20"/>
  <p:tag name="IGUANATEXCURSOR" val="253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237"/>
  <p:tag name="ORIGINALWIDTH" val="728.9089"/>
  <p:tag name="LATEXADDIN" val="\documentclass{article}&#10;\usepackage{amsmath, amsfonts, amssymb, xcolor}&#10;\pagestyle{empty}&#10;\begin{document}&#10;&#10;\begin{equation*}&#10;\mathcal{H} = \mathcal{H}_{s} \otimes \mathcal{H}_{e}&#10;\end{equation*}&#10;&#10;\end{document}"/>
  <p:tag name="IGUANATEXSIZE" val="30"/>
  <p:tag name="IGUANATEXCURSOR" val="140"/>
  <p:tag name="TRANSPARENCY" val="True"/>
  <p:tag name="LATEXENGINEID" val="0"/>
  <p:tag name="TEMPFOLDER" val="C:\Users\Miguel\Documents\temp\"/>
  <p:tag name="LATEXFORMHEIGHT" val="312"/>
  <p:tag name="LATEXFORMWIDTH" val="384"/>
  <p:tag name="LATEXFORMWRAP" val="True"/>
  <p:tag name="BITMAPVECTOR" val="0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24450</TotalTime>
  <Words>229</Words>
  <Application>Microsoft Office PowerPoint</Application>
  <PresentationFormat>Widescreen</PresentationFormat>
  <Paragraphs>22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Sala de reuniones 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de Jesús González Martínez</dc:creator>
  <cp:lastModifiedBy>Miguel de Jesús González Martínez</cp:lastModifiedBy>
  <cp:revision>1529</cp:revision>
  <dcterms:created xsi:type="dcterms:W3CDTF">2022-01-19T19:33:39Z</dcterms:created>
  <dcterms:modified xsi:type="dcterms:W3CDTF">2024-11-27T01:17:02Z</dcterms:modified>
</cp:coreProperties>
</file>