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41" r:id="rId14"/>
    <p:sldId id="28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874AB75C-1EAD-4491-9960-1C17141729D5}"/>
    <pc:docChg chg="modSld">
      <pc:chgData name="Luis Jesús Herrero de Cos" userId="1a803f82-0012-431b-a368-6f3c9304e3f9" providerId="ADAL" clId="{874AB75C-1EAD-4491-9960-1C17141729D5}" dt="2024-01-31T16:28:00.143" v="3" actId="6549"/>
      <pc:docMkLst>
        <pc:docMk/>
      </pc:docMkLst>
      <pc:sldChg chg="modSp mod">
        <pc:chgData name="Luis Jesús Herrero de Cos" userId="1a803f82-0012-431b-a368-6f3c9304e3f9" providerId="ADAL" clId="{874AB75C-1EAD-4491-9960-1C17141729D5}" dt="2024-01-31T16:27:53.126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874AB75C-1EAD-4491-9960-1C17141729D5}" dt="2024-01-31T16:27:53.126" v="1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Luis Jesús Herrero de Cos" userId="1a803f82-0012-431b-a368-6f3c9304e3f9" providerId="ADAL" clId="{874AB75C-1EAD-4491-9960-1C17141729D5}" dt="2024-01-31T16:28:00.143" v="3" actId="6549"/>
        <pc:sldMkLst>
          <pc:docMk/>
          <pc:sldMk cId="0" sldId="257"/>
        </pc:sldMkLst>
        <pc:spChg chg="mod">
          <ac:chgData name="Luis Jesús Herrero de Cos" userId="1a803f82-0012-431b-a368-6f3c9304e3f9" providerId="ADAL" clId="{874AB75C-1EAD-4491-9960-1C17141729D5}" dt="2024-01-31T16:28:00.143" v="3" actId="6549"/>
          <ac:spMkLst>
            <pc:docMk/>
            <pc:sldMk cId="0" sldId="257"/>
            <ac:spMk id="96" creationId="{00000000-0000-0000-0000-000000000000}"/>
          </ac:spMkLst>
        </pc:spChg>
      </pc:sldChg>
    </pc:docChg>
  </pc:docChgLst>
  <pc:docChgLst>
    <pc:chgData name="Luis Jesús Herrero de Cos" userId="1a803f82-0012-431b-a368-6f3c9304e3f9" providerId="ADAL" clId="{40AF1B53-BABC-43FA-A213-F63DD21E06FA}"/>
    <pc:docChg chg="custSel delSld modSld">
      <pc:chgData name="Luis Jesús Herrero de Cos" userId="1a803f82-0012-431b-a368-6f3c9304e3f9" providerId="ADAL" clId="{40AF1B53-BABC-43FA-A213-F63DD21E06FA}" dt="2023-03-15T17:04:22.087" v="11"/>
      <pc:docMkLst>
        <pc:docMk/>
      </pc:docMkLst>
      <pc:sldChg chg="modSp mod">
        <pc:chgData name="Luis Jesús Herrero de Cos" userId="1a803f82-0012-431b-a368-6f3c9304e3f9" providerId="ADAL" clId="{40AF1B53-BABC-43FA-A213-F63DD21E06FA}" dt="2023-03-15T17:04:22.087" v="11"/>
        <pc:sldMkLst>
          <pc:docMk/>
          <pc:sldMk cId="0" sldId="257"/>
        </pc:sldMkLst>
        <pc:spChg chg="mod">
          <ac:chgData name="Luis Jesús Herrero de Cos" userId="1a803f82-0012-431b-a368-6f3c9304e3f9" providerId="ADAL" clId="{40AF1B53-BABC-43FA-A213-F63DD21E06FA}" dt="2023-03-15T17:04:22.087" v="11"/>
          <ac:spMkLst>
            <pc:docMk/>
            <pc:sldMk cId="0" sldId="257"/>
            <ac:spMk id="96" creationId="{00000000-0000-0000-0000-000000000000}"/>
          </ac:spMkLst>
        </pc:spChg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58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59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60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61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62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63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64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65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66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72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73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74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0" sldId="275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203249372" sldId="276"/>
        </pc:sldMkLst>
      </pc:sldChg>
      <pc:sldChg chg="modSp mod">
        <pc:chgData name="Luis Jesús Herrero de Cos" userId="1a803f82-0012-431b-a368-6f3c9304e3f9" providerId="ADAL" clId="{40AF1B53-BABC-43FA-A213-F63DD21E06FA}" dt="2023-03-15T17:00:32.575" v="9" actId="6549"/>
        <pc:sldMkLst>
          <pc:docMk/>
          <pc:sldMk cId="0" sldId="288"/>
        </pc:sldMkLst>
        <pc:spChg chg="mod">
          <ac:chgData name="Luis Jesús Herrero de Cos" userId="1a803f82-0012-431b-a368-6f3c9304e3f9" providerId="ADAL" clId="{40AF1B53-BABC-43FA-A213-F63DD21E06FA}" dt="2023-03-15T17:00:32.575" v="9" actId="6549"/>
          <ac:spMkLst>
            <pc:docMk/>
            <pc:sldMk cId="0" sldId="288"/>
            <ac:spMk id="196" creationId="{00000000-0000-0000-0000-000000000000}"/>
          </ac:spMkLst>
        </pc:spChg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291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292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293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294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295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296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298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299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0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1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2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3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4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5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6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7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09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0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1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2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3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4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5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6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7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8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19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0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1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2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3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4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5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6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7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8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29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0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1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2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3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4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5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6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40AF1B53-BABC-43FA-A213-F63DD21E06FA}" dt="2023-03-15T17:00:19.570" v="8" actId="47"/>
        <pc:sldMkLst>
          <pc:docMk/>
          <pc:sldMk cId="0" sldId="338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3072368997" sldId="339"/>
        </pc:sldMkLst>
      </pc:sldChg>
      <pc:sldChg chg="del">
        <pc:chgData name="Luis Jesús Herrero de Cos" userId="1a803f82-0012-431b-a368-6f3c9304e3f9" providerId="ADAL" clId="{40AF1B53-BABC-43FA-A213-F63DD21E06FA}" dt="2023-03-15T16:59:40.184" v="7" actId="47"/>
        <pc:sldMkLst>
          <pc:docMk/>
          <pc:sldMk cId="924994111" sldId="340"/>
        </pc:sldMkLst>
      </pc:sldChg>
    </pc:docChg>
  </pc:docChgLst>
  <pc:docChgLst>
    <pc:chgData name="Luis Jesús Herrero de Cos" userId="1a803f82-0012-431b-a368-6f3c9304e3f9" providerId="ADAL" clId="{52CF058B-5C70-44A2-B136-06E69D44B564}"/>
    <pc:docChg chg="modSld">
      <pc:chgData name="Luis Jesús Herrero de Cos" userId="1a803f82-0012-431b-a368-6f3c9304e3f9" providerId="ADAL" clId="{52CF058B-5C70-44A2-B136-06E69D44B564}" dt="2023-10-03T16:05:28.013" v="0" actId="20577"/>
      <pc:docMkLst>
        <pc:docMk/>
      </pc:docMkLst>
      <pc:sldChg chg="modSp mod">
        <pc:chgData name="Luis Jesús Herrero de Cos" userId="1a803f82-0012-431b-a368-6f3c9304e3f9" providerId="ADAL" clId="{52CF058B-5C70-44A2-B136-06E69D44B564}" dt="2023-10-03T16:05:28.013" v="0" actId="20577"/>
        <pc:sldMkLst>
          <pc:docMk/>
          <pc:sldMk cId="0" sldId="288"/>
        </pc:sldMkLst>
        <pc:spChg chg="mod">
          <ac:chgData name="Luis Jesús Herrero de Cos" userId="1a803f82-0012-431b-a368-6f3c9304e3f9" providerId="ADAL" clId="{52CF058B-5C70-44A2-B136-06E69D44B564}" dt="2023-10-03T16:05:28.013" v="0" actId="20577"/>
          <ac:spMkLst>
            <pc:docMk/>
            <pc:sldMk cId="0" sldId="288"/>
            <ac:spMk id="200" creationId="{00000000-0000-0000-0000-000000000000}"/>
          </ac:spMkLst>
        </pc:spChg>
      </pc:sldChg>
    </pc:docChg>
  </pc:docChgLst>
  <pc:docChgLst>
    <pc:chgData name="Luis Jesús Herrero de Cos" userId="1a803f82-0012-431b-a368-6f3c9304e3f9" providerId="ADAL" clId="{EF27A1BA-A3E2-4A08-8B22-1400095DE307}"/>
    <pc:docChg chg="custSel addSld delSld modSld">
      <pc:chgData name="Luis Jesús Herrero de Cos" userId="1a803f82-0012-431b-a368-6f3c9304e3f9" providerId="ADAL" clId="{EF27A1BA-A3E2-4A08-8B22-1400095DE307}" dt="2023-03-15T16:47:11.846" v="3489" actId="403"/>
      <pc:docMkLst>
        <pc:docMk/>
      </pc:docMkLst>
      <pc:sldChg chg="modSp mod">
        <pc:chgData name="Luis Jesús Herrero de Cos" userId="1a803f82-0012-431b-a368-6f3c9304e3f9" providerId="ADAL" clId="{EF27A1BA-A3E2-4A08-8B22-1400095DE307}" dt="2023-03-15T14:40:11.908" v="43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EF27A1BA-A3E2-4A08-8B22-1400095DE307}" dt="2023-03-15T14:40:11.908" v="43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4:41:49.707" v="96" actId="20577"/>
        <pc:sldMkLst>
          <pc:docMk/>
          <pc:sldMk cId="0" sldId="257"/>
        </pc:sldMkLst>
        <pc:spChg chg="mod">
          <ac:chgData name="Luis Jesús Herrero de Cos" userId="1a803f82-0012-431b-a368-6f3c9304e3f9" providerId="ADAL" clId="{EF27A1BA-A3E2-4A08-8B22-1400095DE307}" dt="2023-03-15T14:41:49.707" v="96" actId="20577"/>
          <ac:spMkLst>
            <pc:docMk/>
            <pc:sldMk cId="0" sldId="257"/>
            <ac:spMk id="96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4:51:55.202" v="865" actId="20577"/>
        <pc:sldMkLst>
          <pc:docMk/>
          <pc:sldMk cId="0" sldId="258"/>
        </pc:sldMkLst>
        <pc:spChg chg="mod">
          <ac:chgData name="Luis Jesús Herrero de Cos" userId="1a803f82-0012-431b-a368-6f3c9304e3f9" providerId="ADAL" clId="{EF27A1BA-A3E2-4A08-8B22-1400095DE307}" dt="2023-03-15T14:51:55.202" v="865" actId="20577"/>
          <ac:spMkLst>
            <pc:docMk/>
            <pc:sldMk cId="0" sldId="258"/>
            <ac:spMk id="104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5:06:52.781" v="1142" actId="20577"/>
        <pc:sldMkLst>
          <pc:docMk/>
          <pc:sldMk cId="0" sldId="259"/>
        </pc:sldMkLst>
        <pc:spChg chg="mod">
          <ac:chgData name="Luis Jesús Herrero de Cos" userId="1a803f82-0012-431b-a368-6f3c9304e3f9" providerId="ADAL" clId="{EF27A1BA-A3E2-4A08-8B22-1400095DE307}" dt="2023-03-15T15:06:52.781" v="1142" actId="20577"/>
          <ac:spMkLst>
            <pc:docMk/>
            <pc:sldMk cId="0" sldId="259"/>
            <ac:spMk id="115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5:07:43.615" v="1171" actId="20577"/>
        <pc:sldMkLst>
          <pc:docMk/>
          <pc:sldMk cId="0" sldId="263"/>
        </pc:sldMkLst>
        <pc:spChg chg="mod">
          <ac:chgData name="Luis Jesús Herrero de Cos" userId="1a803f82-0012-431b-a368-6f3c9304e3f9" providerId="ADAL" clId="{EF27A1BA-A3E2-4A08-8B22-1400095DE307}" dt="2023-03-15T15:07:43.615" v="1171" actId="20577"/>
          <ac:spMkLst>
            <pc:docMk/>
            <pc:sldMk cId="0" sldId="263"/>
            <ac:spMk id="154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5:09:54.707" v="1227" actId="20577"/>
        <pc:sldMkLst>
          <pc:docMk/>
          <pc:sldMk cId="0" sldId="264"/>
        </pc:sldMkLst>
        <pc:spChg chg="mod">
          <ac:chgData name="Luis Jesús Herrero de Cos" userId="1a803f82-0012-431b-a368-6f3c9304e3f9" providerId="ADAL" clId="{EF27A1BA-A3E2-4A08-8B22-1400095DE307}" dt="2023-03-15T15:09:54.707" v="1227" actId="20577"/>
          <ac:spMkLst>
            <pc:docMk/>
            <pc:sldMk cId="0" sldId="264"/>
            <ac:spMk id="163" creationId="{00000000-0000-0000-0000-000000000000}"/>
          </ac:spMkLst>
        </pc:spChg>
        <pc:picChg chg="mod">
          <ac:chgData name="Luis Jesús Herrero de Cos" userId="1a803f82-0012-431b-a368-6f3c9304e3f9" providerId="ADAL" clId="{EF27A1BA-A3E2-4A08-8B22-1400095DE307}" dt="2023-03-15T15:08:16.560" v="1172" actId="14100"/>
          <ac:picMkLst>
            <pc:docMk/>
            <pc:sldMk cId="0" sldId="264"/>
            <ac:picMk id="164" creationId="{00000000-0000-0000-0000-000000000000}"/>
          </ac:picMkLst>
        </pc:picChg>
      </pc:sldChg>
      <pc:sldChg chg="modSp mod">
        <pc:chgData name="Luis Jesús Herrero de Cos" userId="1a803f82-0012-431b-a368-6f3c9304e3f9" providerId="ADAL" clId="{EF27A1BA-A3E2-4A08-8B22-1400095DE307}" dt="2023-03-15T15:10:15.835" v="1236" actId="20577"/>
        <pc:sldMkLst>
          <pc:docMk/>
          <pc:sldMk cId="0" sldId="265"/>
        </pc:sldMkLst>
        <pc:spChg chg="mod">
          <ac:chgData name="Luis Jesús Herrero de Cos" userId="1a803f82-0012-431b-a368-6f3c9304e3f9" providerId="ADAL" clId="{EF27A1BA-A3E2-4A08-8B22-1400095DE307}" dt="2023-03-15T15:10:15.835" v="1236" actId="20577"/>
          <ac:spMkLst>
            <pc:docMk/>
            <pc:sldMk cId="0" sldId="265"/>
            <ac:spMk id="173" creationId="{00000000-0000-0000-0000-000000000000}"/>
          </ac:spMkLst>
        </pc:spChg>
      </pc:sldChg>
      <pc:sldChg chg="addSp delSp modSp mod">
        <pc:chgData name="Luis Jesús Herrero de Cos" userId="1a803f82-0012-431b-a368-6f3c9304e3f9" providerId="ADAL" clId="{EF27A1BA-A3E2-4A08-8B22-1400095DE307}" dt="2023-03-15T15:15:37.375" v="1365" actId="20577"/>
        <pc:sldMkLst>
          <pc:docMk/>
          <pc:sldMk cId="0" sldId="266"/>
        </pc:sldMkLst>
        <pc:spChg chg="add del mod">
          <ac:chgData name="Luis Jesús Herrero de Cos" userId="1a803f82-0012-431b-a368-6f3c9304e3f9" providerId="ADAL" clId="{EF27A1BA-A3E2-4A08-8B22-1400095DE307}" dt="2023-03-15T15:11:57.139" v="1241" actId="478"/>
          <ac:spMkLst>
            <pc:docMk/>
            <pc:sldMk cId="0" sldId="266"/>
            <ac:spMk id="2" creationId="{DC3BB550-3B46-0CB3-707F-6ADFDFE91581}"/>
          </ac:spMkLst>
        </pc:spChg>
        <pc:spChg chg="mod">
          <ac:chgData name="Luis Jesús Herrero de Cos" userId="1a803f82-0012-431b-a368-6f3c9304e3f9" providerId="ADAL" clId="{EF27A1BA-A3E2-4A08-8B22-1400095DE307}" dt="2023-03-15T15:15:37.375" v="1365" actId="20577"/>
          <ac:spMkLst>
            <pc:docMk/>
            <pc:sldMk cId="0" sldId="266"/>
            <ac:spMk id="183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5:17:14.940" v="1366" actId="47"/>
        <pc:sldMkLst>
          <pc:docMk/>
          <pc:sldMk cId="0" sldId="267"/>
        </pc:sldMkLst>
      </pc:sldChg>
      <pc:sldChg chg="modSp del mod">
        <pc:chgData name="Luis Jesús Herrero de Cos" userId="1a803f82-0012-431b-a368-6f3c9304e3f9" providerId="ADAL" clId="{EF27A1BA-A3E2-4A08-8B22-1400095DE307}" dt="2023-03-15T15:18:24.578" v="1414" actId="47"/>
        <pc:sldMkLst>
          <pc:docMk/>
          <pc:sldMk cId="0" sldId="268"/>
        </pc:sldMkLst>
        <pc:spChg chg="mod">
          <ac:chgData name="Luis Jesús Herrero de Cos" userId="1a803f82-0012-431b-a368-6f3c9304e3f9" providerId="ADAL" clId="{EF27A1BA-A3E2-4A08-8B22-1400095DE307}" dt="2023-03-15T15:17:54.128" v="1411" actId="20577"/>
          <ac:spMkLst>
            <pc:docMk/>
            <pc:sldMk cId="0" sldId="268"/>
            <ac:spMk id="201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5:18:31.846" v="1415" actId="47"/>
        <pc:sldMkLst>
          <pc:docMk/>
          <pc:sldMk cId="0" sldId="269"/>
        </pc:sldMkLst>
      </pc:sldChg>
      <pc:sldChg chg="del">
        <pc:chgData name="Luis Jesús Herrero de Cos" userId="1a803f82-0012-431b-a368-6f3c9304e3f9" providerId="ADAL" clId="{EF27A1BA-A3E2-4A08-8B22-1400095DE307}" dt="2023-03-15T15:18:06.077" v="1412" actId="47"/>
        <pc:sldMkLst>
          <pc:docMk/>
          <pc:sldMk cId="0" sldId="270"/>
        </pc:sldMkLst>
      </pc:sldChg>
      <pc:sldChg chg="del">
        <pc:chgData name="Luis Jesús Herrero de Cos" userId="1a803f82-0012-431b-a368-6f3c9304e3f9" providerId="ADAL" clId="{EF27A1BA-A3E2-4A08-8B22-1400095DE307}" dt="2023-03-15T15:18:15.963" v="1413" actId="47"/>
        <pc:sldMkLst>
          <pc:docMk/>
          <pc:sldMk cId="0" sldId="271"/>
        </pc:sldMkLst>
      </pc:sldChg>
      <pc:sldChg chg="modSp mod">
        <pc:chgData name="Luis Jesús Herrero de Cos" userId="1a803f82-0012-431b-a368-6f3c9304e3f9" providerId="ADAL" clId="{EF27A1BA-A3E2-4A08-8B22-1400095DE307}" dt="2023-03-15T15:44:34.788" v="1439" actId="20577"/>
        <pc:sldMkLst>
          <pc:docMk/>
          <pc:sldMk cId="0" sldId="272"/>
        </pc:sldMkLst>
        <pc:spChg chg="mod">
          <ac:chgData name="Luis Jesús Herrero de Cos" userId="1a803f82-0012-431b-a368-6f3c9304e3f9" providerId="ADAL" clId="{EF27A1BA-A3E2-4A08-8B22-1400095DE307}" dt="2023-03-15T15:44:34.788" v="1439" actId="20577"/>
          <ac:spMkLst>
            <pc:docMk/>
            <pc:sldMk cId="0" sldId="272"/>
            <ac:spMk id="237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05:09.575" v="2857" actId="113"/>
        <pc:sldMkLst>
          <pc:docMk/>
          <pc:sldMk cId="0" sldId="273"/>
        </pc:sldMkLst>
        <pc:spChg chg="mod">
          <ac:chgData name="Luis Jesús Herrero de Cos" userId="1a803f82-0012-431b-a368-6f3c9304e3f9" providerId="ADAL" clId="{EF27A1BA-A3E2-4A08-8B22-1400095DE307}" dt="2023-03-15T16:05:09.575" v="2857" actId="113"/>
          <ac:spMkLst>
            <pc:docMk/>
            <pc:sldMk cId="0" sldId="273"/>
            <ac:spMk id="246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5:08:39.067" v="1173" actId="47"/>
        <pc:sldMkLst>
          <pc:docMk/>
          <pc:sldMk cId="1819633922" sldId="277"/>
        </pc:sldMkLst>
      </pc:sldChg>
      <pc:sldChg chg="modSp mod">
        <pc:chgData name="Luis Jesús Herrero de Cos" userId="1a803f82-0012-431b-a368-6f3c9304e3f9" providerId="ADAL" clId="{EF27A1BA-A3E2-4A08-8B22-1400095DE307}" dt="2023-03-15T16:05:52.671" v="2862" actId="20577"/>
        <pc:sldMkLst>
          <pc:docMk/>
          <pc:sldMk cId="0" sldId="278"/>
        </pc:sldMkLst>
        <pc:spChg chg="mod">
          <ac:chgData name="Luis Jesús Herrero de Cos" userId="1a803f82-0012-431b-a368-6f3c9304e3f9" providerId="ADAL" clId="{EF27A1BA-A3E2-4A08-8B22-1400095DE307}" dt="2023-03-15T16:05:52.671" v="2862" actId="20577"/>
          <ac:spMkLst>
            <pc:docMk/>
            <pc:sldMk cId="0" sldId="278"/>
            <ac:spMk id="105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07:06.982" v="2882" actId="113"/>
        <pc:sldMkLst>
          <pc:docMk/>
          <pc:sldMk cId="0" sldId="280"/>
        </pc:sldMkLst>
        <pc:spChg chg="mod">
          <ac:chgData name="Luis Jesús Herrero de Cos" userId="1a803f82-0012-431b-a368-6f3c9304e3f9" providerId="ADAL" clId="{EF27A1BA-A3E2-4A08-8B22-1400095DE307}" dt="2023-03-15T16:06:44.127" v="2880" actId="20577"/>
          <ac:spMkLst>
            <pc:docMk/>
            <pc:sldMk cId="0" sldId="280"/>
            <ac:spMk id="124" creationId="{00000000-0000-0000-0000-000000000000}"/>
          </ac:spMkLst>
        </pc:spChg>
        <pc:spChg chg="mod">
          <ac:chgData name="Luis Jesús Herrero de Cos" userId="1a803f82-0012-431b-a368-6f3c9304e3f9" providerId="ADAL" clId="{EF27A1BA-A3E2-4A08-8B22-1400095DE307}" dt="2023-03-15T16:07:06.982" v="2882" actId="113"/>
          <ac:spMkLst>
            <pc:docMk/>
            <pc:sldMk cId="0" sldId="280"/>
            <ac:spMk id="125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09:13.882" v="2901" actId="20577"/>
        <pc:sldMkLst>
          <pc:docMk/>
          <pc:sldMk cId="0" sldId="282"/>
        </pc:sldMkLst>
        <pc:spChg chg="mod">
          <ac:chgData name="Luis Jesús Herrero de Cos" userId="1a803f82-0012-431b-a368-6f3c9304e3f9" providerId="ADAL" clId="{EF27A1BA-A3E2-4A08-8B22-1400095DE307}" dt="2023-03-15T16:09:13.882" v="2901" actId="20577"/>
          <ac:spMkLst>
            <pc:docMk/>
            <pc:sldMk cId="0" sldId="282"/>
            <ac:spMk id="144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10:10.053" v="2905" actId="113"/>
        <pc:sldMkLst>
          <pc:docMk/>
          <pc:sldMk cId="0" sldId="283"/>
        </pc:sldMkLst>
        <pc:spChg chg="mod">
          <ac:chgData name="Luis Jesús Herrero de Cos" userId="1a803f82-0012-431b-a368-6f3c9304e3f9" providerId="ADAL" clId="{EF27A1BA-A3E2-4A08-8B22-1400095DE307}" dt="2023-03-15T16:10:10.053" v="2905" actId="113"/>
          <ac:spMkLst>
            <pc:docMk/>
            <pc:sldMk cId="0" sldId="283"/>
            <ac:spMk id="153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12:21.983" v="3015" actId="20577"/>
        <pc:sldMkLst>
          <pc:docMk/>
          <pc:sldMk cId="0" sldId="285"/>
        </pc:sldMkLst>
        <pc:spChg chg="mod">
          <ac:chgData name="Luis Jesús Herrero de Cos" userId="1a803f82-0012-431b-a368-6f3c9304e3f9" providerId="ADAL" clId="{EF27A1BA-A3E2-4A08-8B22-1400095DE307}" dt="2023-03-15T16:12:21.983" v="3015" actId="20577"/>
          <ac:spMkLst>
            <pc:docMk/>
            <pc:sldMk cId="0" sldId="285"/>
            <ac:spMk id="173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13:18.500" v="3058" actId="20577"/>
        <pc:sldMkLst>
          <pc:docMk/>
          <pc:sldMk cId="0" sldId="286"/>
        </pc:sldMkLst>
        <pc:spChg chg="mod">
          <ac:chgData name="Luis Jesús Herrero de Cos" userId="1a803f82-0012-431b-a368-6f3c9304e3f9" providerId="ADAL" clId="{EF27A1BA-A3E2-4A08-8B22-1400095DE307}" dt="2023-03-15T16:13:18.500" v="3058" actId="20577"/>
          <ac:spMkLst>
            <pc:docMk/>
            <pc:sldMk cId="0" sldId="286"/>
            <ac:spMk id="182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15:54.535" v="3123" actId="113"/>
        <pc:sldMkLst>
          <pc:docMk/>
          <pc:sldMk cId="0" sldId="287"/>
        </pc:sldMkLst>
        <pc:spChg chg="mod">
          <ac:chgData name="Luis Jesús Herrero de Cos" userId="1a803f82-0012-431b-a368-6f3c9304e3f9" providerId="ADAL" clId="{EF27A1BA-A3E2-4A08-8B22-1400095DE307}" dt="2023-03-15T16:15:54.535" v="3123" actId="113"/>
          <ac:spMkLst>
            <pc:docMk/>
            <pc:sldMk cId="0" sldId="287"/>
            <ac:spMk id="191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25:54.294" v="3270" actId="6549"/>
        <pc:sldMkLst>
          <pc:docMk/>
          <pc:sldMk cId="0" sldId="288"/>
        </pc:sldMkLst>
        <pc:spChg chg="mod">
          <ac:chgData name="Luis Jesús Herrero de Cos" userId="1a803f82-0012-431b-a368-6f3c9304e3f9" providerId="ADAL" clId="{EF27A1BA-A3E2-4A08-8B22-1400095DE307}" dt="2023-03-15T16:25:54.294" v="3270" actId="6549"/>
          <ac:spMkLst>
            <pc:docMk/>
            <pc:sldMk cId="0" sldId="288"/>
            <ac:spMk id="200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26:17.082" v="3271" actId="47"/>
        <pc:sldMkLst>
          <pc:docMk/>
          <pc:sldMk cId="0" sldId="289"/>
        </pc:sldMkLst>
      </pc:sldChg>
      <pc:sldChg chg="del">
        <pc:chgData name="Luis Jesús Herrero de Cos" userId="1a803f82-0012-431b-a368-6f3c9304e3f9" providerId="ADAL" clId="{EF27A1BA-A3E2-4A08-8B22-1400095DE307}" dt="2023-03-15T16:26:31.209" v="3272" actId="47"/>
        <pc:sldMkLst>
          <pc:docMk/>
          <pc:sldMk cId="0" sldId="290"/>
        </pc:sldMkLst>
      </pc:sldChg>
      <pc:sldChg chg="modSp mod">
        <pc:chgData name="Luis Jesús Herrero de Cos" userId="1a803f82-0012-431b-a368-6f3c9304e3f9" providerId="ADAL" clId="{EF27A1BA-A3E2-4A08-8B22-1400095DE307}" dt="2023-03-15T16:27:41.346" v="3273"/>
        <pc:sldMkLst>
          <pc:docMk/>
          <pc:sldMk cId="0" sldId="291"/>
        </pc:sldMkLst>
        <pc:spChg chg="mod">
          <ac:chgData name="Luis Jesús Herrero de Cos" userId="1a803f82-0012-431b-a368-6f3c9304e3f9" providerId="ADAL" clId="{EF27A1BA-A3E2-4A08-8B22-1400095DE307}" dt="2023-03-15T16:27:41.346" v="3273"/>
          <ac:spMkLst>
            <pc:docMk/>
            <pc:sldMk cId="0" sldId="291"/>
            <ac:spMk id="115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29:17.605" v="3303" actId="113"/>
        <pc:sldMkLst>
          <pc:docMk/>
          <pc:sldMk cId="0" sldId="292"/>
        </pc:sldMkLst>
        <pc:spChg chg="mod">
          <ac:chgData name="Luis Jesús Herrero de Cos" userId="1a803f82-0012-431b-a368-6f3c9304e3f9" providerId="ADAL" clId="{EF27A1BA-A3E2-4A08-8B22-1400095DE307}" dt="2023-03-15T16:29:17.605" v="3303" actId="113"/>
          <ac:spMkLst>
            <pc:docMk/>
            <pc:sldMk cId="0" sldId="292"/>
            <ac:spMk id="124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0:15.799" v="3312" actId="20577"/>
        <pc:sldMkLst>
          <pc:docMk/>
          <pc:sldMk cId="0" sldId="293"/>
        </pc:sldMkLst>
        <pc:spChg chg="mod">
          <ac:chgData name="Luis Jesús Herrero de Cos" userId="1a803f82-0012-431b-a368-6f3c9304e3f9" providerId="ADAL" clId="{EF27A1BA-A3E2-4A08-8B22-1400095DE307}" dt="2023-03-15T16:30:15.799" v="3312" actId="20577"/>
          <ac:spMkLst>
            <pc:docMk/>
            <pc:sldMk cId="0" sldId="293"/>
            <ac:spMk id="133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1:44.932" v="3313" actId="113"/>
        <pc:sldMkLst>
          <pc:docMk/>
          <pc:sldMk cId="0" sldId="294"/>
        </pc:sldMkLst>
        <pc:spChg chg="mod">
          <ac:chgData name="Luis Jesús Herrero de Cos" userId="1a803f82-0012-431b-a368-6f3c9304e3f9" providerId="ADAL" clId="{EF27A1BA-A3E2-4A08-8B22-1400095DE307}" dt="2023-03-15T16:31:44.932" v="3313" actId="113"/>
          <ac:spMkLst>
            <pc:docMk/>
            <pc:sldMk cId="0" sldId="294"/>
            <ac:spMk id="142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1:59.328" v="3315" actId="113"/>
        <pc:sldMkLst>
          <pc:docMk/>
          <pc:sldMk cId="0" sldId="295"/>
        </pc:sldMkLst>
        <pc:spChg chg="mod">
          <ac:chgData name="Luis Jesús Herrero de Cos" userId="1a803f82-0012-431b-a368-6f3c9304e3f9" providerId="ADAL" clId="{EF27A1BA-A3E2-4A08-8B22-1400095DE307}" dt="2023-03-15T16:31:59.328" v="3315" actId="113"/>
          <ac:spMkLst>
            <pc:docMk/>
            <pc:sldMk cId="0" sldId="295"/>
            <ac:spMk id="151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4:31.531" v="3396" actId="255"/>
        <pc:sldMkLst>
          <pc:docMk/>
          <pc:sldMk cId="0" sldId="296"/>
        </pc:sldMkLst>
        <pc:spChg chg="mod">
          <ac:chgData name="Luis Jesús Herrero de Cos" userId="1a803f82-0012-431b-a368-6f3c9304e3f9" providerId="ADAL" clId="{EF27A1BA-A3E2-4A08-8B22-1400095DE307}" dt="2023-03-15T16:34:31.531" v="3396" actId="255"/>
          <ac:spMkLst>
            <pc:docMk/>
            <pc:sldMk cId="0" sldId="296"/>
            <ac:spMk id="160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34:38.854" v="3397" actId="47"/>
        <pc:sldMkLst>
          <pc:docMk/>
          <pc:sldMk cId="0" sldId="297"/>
        </pc:sldMkLst>
      </pc:sldChg>
      <pc:sldChg chg="modSp mod">
        <pc:chgData name="Luis Jesús Herrero de Cos" userId="1a803f82-0012-431b-a368-6f3c9304e3f9" providerId="ADAL" clId="{EF27A1BA-A3E2-4A08-8B22-1400095DE307}" dt="2023-03-15T16:35:29.777" v="3401" actId="113"/>
        <pc:sldMkLst>
          <pc:docMk/>
          <pc:sldMk cId="0" sldId="298"/>
        </pc:sldMkLst>
        <pc:spChg chg="mod">
          <ac:chgData name="Luis Jesús Herrero de Cos" userId="1a803f82-0012-431b-a368-6f3c9304e3f9" providerId="ADAL" clId="{EF27A1BA-A3E2-4A08-8B22-1400095DE307}" dt="2023-03-15T16:35:29.777" v="3401" actId="113"/>
          <ac:spMkLst>
            <pc:docMk/>
            <pc:sldMk cId="0" sldId="298"/>
            <ac:spMk id="178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6:21.132" v="3406" actId="20577"/>
        <pc:sldMkLst>
          <pc:docMk/>
          <pc:sldMk cId="0" sldId="299"/>
        </pc:sldMkLst>
        <pc:spChg chg="mod">
          <ac:chgData name="Luis Jesús Herrero de Cos" userId="1a803f82-0012-431b-a368-6f3c9304e3f9" providerId="ADAL" clId="{EF27A1BA-A3E2-4A08-8B22-1400095DE307}" dt="2023-03-15T16:36:21.132" v="3406" actId="20577"/>
          <ac:spMkLst>
            <pc:docMk/>
            <pc:sldMk cId="0" sldId="299"/>
            <ac:spMk id="187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6:33.327" v="3407" actId="113"/>
        <pc:sldMkLst>
          <pc:docMk/>
          <pc:sldMk cId="0" sldId="300"/>
        </pc:sldMkLst>
        <pc:spChg chg="mod">
          <ac:chgData name="Luis Jesús Herrero de Cos" userId="1a803f82-0012-431b-a368-6f3c9304e3f9" providerId="ADAL" clId="{EF27A1BA-A3E2-4A08-8B22-1400095DE307}" dt="2023-03-15T16:36:33.327" v="3407" actId="113"/>
          <ac:spMkLst>
            <pc:docMk/>
            <pc:sldMk cId="0" sldId="300"/>
            <ac:spMk id="196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6:58.181" v="3408" actId="113"/>
        <pc:sldMkLst>
          <pc:docMk/>
          <pc:sldMk cId="0" sldId="301"/>
        </pc:sldMkLst>
        <pc:spChg chg="mod">
          <ac:chgData name="Luis Jesús Herrero de Cos" userId="1a803f82-0012-431b-a368-6f3c9304e3f9" providerId="ADAL" clId="{EF27A1BA-A3E2-4A08-8B22-1400095DE307}" dt="2023-03-15T16:36:58.181" v="3408" actId="113"/>
          <ac:spMkLst>
            <pc:docMk/>
            <pc:sldMk cId="0" sldId="301"/>
            <ac:spMk id="205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7:30.149" v="3411" actId="113"/>
        <pc:sldMkLst>
          <pc:docMk/>
          <pc:sldMk cId="0" sldId="302"/>
        </pc:sldMkLst>
        <pc:spChg chg="mod">
          <ac:chgData name="Luis Jesús Herrero de Cos" userId="1a803f82-0012-431b-a368-6f3c9304e3f9" providerId="ADAL" clId="{EF27A1BA-A3E2-4A08-8B22-1400095DE307}" dt="2023-03-15T16:37:30.149" v="3411" actId="113"/>
          <ac:spMkLst>
            <pc:docMk/>
            <pc:sldMk cId="0" sldId="302"/>
            <ac:spMk id="214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38:16.703" v="3421" actId="20577"/>
        <pc:sldMkLst>
          <pc:docMk/>
          <pc:sldMk cId="0" sldId="303"/>
        </pc:sldMkLst>
        <pc:spChg chg="mod">
          <ac:chgData name="Luis Jesús Herrero de Cos" userId="1a803f82-0012-431b-a368-6f3c9304e3f9" providerId="ADAL" clId="{EF27A1BA-A3E2-4A08-8B22-1400095DE307}" dt="2023-03-15T16:38:16.703" v="3421" actId="20577"/>
          <ac:spMkLst>
            <pc:docMk/>
            <pc:sldMk cId="0" sldId="303"/>
            <ac:spMk id="223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0:12.911" v="3440" actId="20577"/>
        <pc:sldMkLst>
          <pc:docMk/>
          <pc:sldMk cId="0" sldId="304"/>
        </pc:sldMkLst>
        <pc:spChg chg="mod">
          <ac:chgData name="Luis Jesús Herrero de Cos" userId="1a803f82-0012-431b-a368-6f3c9304e3f9" providerId="ADAL" clId="{EF27A1BA-A3E2-4A08-8B22-1400095DE307}" dt="2023-03-15T16:40:12.911" v="3440" actId="20577"/>
          <ac:spMkLst>
            <pc:docMk/>
            <pc:sldMk cId="0" sldId="304"/>
            <ac:spMk id="232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0:51.350" v="3451" actId="20577"/>
        <pc:sldMkLst>
          <pc:docMk/>
          <pc:sldMk cId="0" sldId="305"/>
        </pc:sldMkLst>
        <pc:spChg chg="mod">
          <ac:chgData name="Luis Jesús Herrero de Cos" userId="1a803f82-0012-431b-a368-6f3c9304e3f9" providerId="ADAL" clId="{EF27A1BA-A3E2-4A08-8B22-1400095DE307}" dt="2023-03-15T16:40:26.461" v="3442" actId="20577"/>
          <ac:spMkLst>
            <pc:docMk/>
            <pc:sldMk cId="0" sldId="305"/>
            <ac:spMk id="241" creationId="{00000000-0000-0000-0000-000000000000}"/>
          </ac:spMkLst>
        </pc:spChg>
        <pc:spChg chg="mod">
          <ac:chgData name="Luis Jesús Herrero de Cos" userId="1a803f82-0012-431b-a368-6f3c9304e3f9" providerId="ADAL" clId="{EF27A1BA-A3E2-4A08-8B22-1400095DE307}" dt="2023-03-15T16:40:51.350" v="3451" actId="20577"/>
          <ac:spMkLst>
            <pc:docMk/>
            <pc:sldMk cId="0" sldId="305"/>
            <ac:spMk id="242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2:41.559" v="3464" actId="255"/>
        <pc:sldMkLst>
          <pc:docMk/>
          <pc:sldMk cId="0" sldId="307"/>
        </pc:sldMkLst>
        <pc:spChg chg="mod">
          <ac:chgData name="Luis Jesús Herrero de Cos" userId="1a803f82-0012-431b-a368-6f3c9304e3f9" providerId="ADAL" clId="{EF27A1BA-A3E2-4A08-8B22-1400095DE307}" dt="2023-03-15T16:42:41.559" v="3464" actId="255"/>
          <ac:spMkLst>
            <pc:docMk/>
            <pc:sldMk cId="0" sldId="307"/>
            <ac:spMk id="114" creationId="{00000000-0000-0000-0000-000000000000}"/>
          </ac:spMkLst>
        </pc:spChg>
      </pc:sldChg>
      <pc:sldChg chg="del">
        <pc:chgData name="Luis Jesús Herrero de Cos" userId="1a803f82-0012-431b-a368-6f3c9304e3f9" providerId="ADAL" clId="{EF27A1BA-A3E2-4A08-8B22-1400095DE307}" dt="2023-03-15T16:42:54.338" v="3465" actId="47"/>
        <pc:sldMkLst>
          <pc:docMk/>
          <pc:sldMk cId="0" sldId="308"/>
        </pc:sldMkLst>
      </pc:sldChg>
      <pc:sldChg chg="modSp mod">
        <pc:chgData name="Luis Jesús Herrero de Cos" userId="1a803f82-0012-431b-a368-6f3c9304e3f9" providerId="ADAL" clId="{EF27A1BA-A3E2-4A08-8B22-1400095DE307}" dt="2023-03-15T16:43:37.349" v="3471" actId="20577"/>
        <pc:sldMkLst>
          <pc:docMk/>
          <pc:sldMk cId="0" sldId="309"/>
        </pc:sldMkLst>
        <pc:spChg chg="mod">
          <ac:chgData name="Luis Jesús Herrero de Cos" userId="1a803f82-0012-431b-a368-6f3c9304e3f9" providerId="ADAL" clId="{EF27A1BA-A3E2-4A08-8B22-1400095DE307}" dt="2023-03-15T16:43:37.349" v="3471" actId="20577"/>
          <ac:spMkLst>
            <pc:docMk/>
            <pc:sldMk cId="0" sldId="309"/>
            <ac:spMk id="132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4:20.999" v="3475" actId="113"/>
        <pc:sldMkLst>
          <pc:docMk/>
          <pc:sldMk cId="0" sldId="310"/>
        </pc:sldMkLst>
        <pc:spChg chg="mod">
          <ac:chgData name="Luis Jesús Herrero de Cos" userId="1a803f82-0012-431b-a368-6f3c9304e3f9" providerId="ADAL" clId="{EF27A1BA-A3E2-4A08-8B22-1400095DE307}" dt="2023-03-15T16:44:20.999" v="3475" actId="113"/>
          <ac:spMkLst>
            <pc:docMk/>
            <pc:sldMk cId="0" sldId="310"/>
            <ac:spMk id="141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5:00.912" v="3478" actId="113"/>
        <pc:sldMkLst>
          <pc:docMk/>
          <pc:sldMk cId="0" sldId="311"/>
        </pc:sldMkLst>
        <pc:spChg chg="mod">
          <ac:chgData name="Luis Jesús Herrero de Cos" userId="1a803f82-0012-431b-a368-6f3c9304e3f9" providerId="ADAL" clId="{EF27A1BA-A3E2-4A08-8B22-1400095DE307}" dt="2023-03-15T16:45:00.912" v="3478" actId="113"/>
          <ac:spMkLst>
            <pc:docMk/>
            <pc:sldMk cId="0" sldId="311"/>
            <ac:spMk id="150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5:36.268" v="3479" actId="207"/>
        <pc:sldMkLst>
          <pc:docMk/>
          <pc:sldMk cId="0" sldId="312"/>
        </pc:sldMkLst>
        <pc:spChg chg="mod">
          <ac:chgData name="Luis Jesús Herrero de Cos" userId="1a803f82-0012-431b-a368-6f3c9304e3f9" providerId="ADAL" clId="{EF27A1BA-A3E2-4A08-8B22-1400095DE307}" dt="2023-03-15T16:45:36.268" v="3479" actId="207"/>
          <ac:spMkLst>
            <pc:docMk/>
            <pc:sldMk cId="0" sldId="312"/>
            <ac:spMk id="159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5:47.306" v="3480" actId="207"/>
        <pc:sldMkLst>
          <pc:docMk/>
          <pc:sldMk cId="0" sldId="313"/>
        </pc:sldMkLst>
        <pc:spChg chg="mod">
          <ac:chgData name="Luis Jesús Herrero de Cos" userId="1a803f82-0012-431b-a368-6f3c9304e3f9" providerId="ADAL" clId="{EF27A1BA-A3E2-4A08-8B22-1400095DE307}" dt="2023-03-15T16:45:47.306" v="3480" actId="207"/>
          <ac:spMkLst>
            <pc:docMk/>
            <pc:sldMk cId="0" sldId="313"/>
            <ac:spMk id="168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5:56.383" v="3481" actId="207"/>
        <pc:sldMkLst>
          <pc:docMk/>
          <pc:sldMk cId="0" sldId="315"/>
        </pc:sldMkLst>
        <pc:spChg chg="mod">
          <ac:chgData name="Luis Jesús Herrero de Cos" userId="1a803f82-0012-431b-a368-6f3c9304e3f9" providerId="ADAL" clId="{EF27A1BA-A3E2-4A08-8B22-1400095DE307}" dt="2023-03-15T16:45:56.383" v="3481" actId="207"/>
          <ac:spMkLst>
            <pc:docMk/>
            <pc:sldMk cId="0" sldId="315"/>
            <ac:spMk id="186" creationId="{00000000-0000-0000-0000-000000000000}"/>
          </ac:spMkLst>
        </pc:spChg>
      </pc:sldChg>
      <pc:sldChg chg="modSp mod">
        <pc:chgData name="Luis Jesús Herrero de Cos" userId="1a803f82-0012-431b-a368-6f3c9304e3f9" providerId="ADAL" clId="{EF27A1BA-A3E2-4A08-8B22-1400095DE307}" dt="2023-03-15T16:47:11.846" v="3489" actId="403"/>
        <pc:sldMkLst>
          <pc:docMk/>
          <pc:sldMk cId="0" sldId="318"/>
        </pc:sldMkLst>
        <pc:spChg chg="mod">
          <ac:chgData name="Luis Jesús Herrero de Cos" userId="1a803f82-0012-431b-a368-6f3c9304e3f9" providerId="ADAL" clId="{EF27A1BA-A3E2-4A08-8B22-1400095DE307}" dt="2023-03-15T16:47:11.846" v="3489" actId="403"/>
          <ac:spMkLst>
            <pc:docMk/>
            <pc:sldMk cId="0" sldId="318"/>
            <ac:spMk id="213" creationId="{00000000-0000-0000-0000-000000000000}"/>
          </ac:spMkLst>
        </pc:spChg>
      </pc:sldChg>
      <pc:sldChg chg="modSp add mod">
        <pc:chgData name="Luis Jesús Herrero de Cos" userId="1a803f82-0012-431b-a368-6f3c9304e3f9" providerId="ADAL" clId="{EF27A1BA-A3E2-4A08-8B22-1400095DE307}" dt="2023-03-15T15:55:25.516" v="2561" actId="113"/>
        <pc:sldMkLst>
          <pc:docMk/>
          <pc:sldMk cId="3072368997" sldId="339"/>
        </pc:sldMkLst>
        <pc:spChg chg="mod">
          <ac:chgData name="Luis Jesús Herrero de Cos" userId="1a803f82-0012-431b-a368-6f3c9304e3f9" providerId="ADAL" clId="{EF27A1BA-A3E2-4A08-8B22-1400095DE307}" dt="2023-03-15T15:55:25.516" v="2561" actId="113"/>
          <ac:spMkLst>
            <pc:docMk/>
            <pc:sldMk cId="3072368997" sldId="339"/>
            <ac:spMk id="237" creationId="{00000000-0000-0000-0000-000000000000}"/>
          </ac:spMkLst>
        </pc:spChg>
      </pc:sldChg>
      <pc:sldChg chg="modSp add mod">
        <pc:chgData name="Luis Jesús Herrero de Cos" userId="1a803f82-0012-431b-a368-6f3c9304e3f9" providerId="ADAL" clId="{EF27A1BA-A3E2-4A08-8B22-1400095DE307}" dt="2023-03-15T16:02:06.619" v="2692" actId="20577"/>
        <pc:sldMkLst>
          <pc:docMk/>
          <pc:sldMk cId="924994111" sldId="340"/>
        </pc:sldMkLst>
        <pc:spChg chg="mod">
          <ac:chgData name="Luis Jesús Herrero de Cos" userId="1a803f82-0012-431b-a368-6f3c9304e3f9" providerId="ADAL" clId="{EF27A1BA-A3E2-4A08-8B22-1400095DE307}" dt="2023-03-15T16:02:06.619" v="2692" actId="20577"/>
          <ac:spMkLst>
            <pc:docMk/>
            <pc:sldMk cId="924994111" sldId="340"/>
            <ac:spMk id="237" creationId="{00000000-0000-0000-0000-000000000000}"/>
          </ac:spMkLst>
        </pc:spChg>
      </pc:sldChg>
      <pc:sldChg chg="modSp add mod">
        <pc:chgData name="Luis Jesús Herrero de Cos" userId="1a803f82-0012-431b-a368-6f3c9304e3f9" providerId="ADAL" clId="{EF27A1BA-A3E2-4A08-8B22-1400095DE307}" dt="2023-03-15T16:23:49.930" v="3191" actId="179"/>
        <pc:sldMkLst>
          <pc:docMk/>
          <pc:sldMk cId="822933039" sldId="341"/>
        </pc:sldMkLst>
        <pc:spChg chg="mod">
          <ac:chgData name="Luis Jesús Herrero de Cos" userId="1a803f82-0012-431b-a368-6f3c9304e3f9" providerId="ADAL" clId="{EF27A1BA-A3E2-4A08-8B22-1400095DE307}" dt="2023-03-15T16:23:49.930" v="3191" actId="179"/>
          <ac:spMkLst>
            <pc:docMk/>
            <pc:sldMk cId="822933039" sldId="341"/>
            <ac:spMk id="191" creationId="{00000000-0000-0000-0000-000000000000}"/>
          </ac:spMkLst>
        </pc:spChg>
      </pc:sldChg>
      <pc:sldChg chg="add del">
        <pc:chgData name="Luis Jesús Herrero de Cos" userId="1a803f82-0012-431b-a368-6f3c9304e3f9" providerId="ADAL" clId="{EF27A1BA-A3E2-4A08-8B22-1400095DE307}" dt="2023-03-15T16:03:54.071" v="2737"/>
        <pc:sldMkLst>
          <pc:docMk/>
          <pc:sldMk cId="2208726061" sldId="341"/>
        </pc:sldMkLst>
      </pc:sldChg>
    </pc:docChg>
  </pc:docChgLst>
  <pc:docChgLst>
    <pc:chgData name="Luis Jesús Herrero de Cos" userId="1a803f82-0012-431b-a368-6f3c9304e3f9" providerId="ADAL" clId="{ADDA2A32-2D94-49F0-9834-C504B900574D}"/>
    <pc:docChg chg="undo custSel modSld">
      <pc:chgData name="Luis Jesús Herrero de Cos" userId="1a803f82-0012-431b-a368-6f3c9304e3f9" providerId="ADAL" clId="{ADDA2A32-2D94-49F0-9834-C504B900574D}" dt="2023-03-31T10:28:44.090" v="75" actId="6549"/>
      <pc:docMkLst>
        <pc:docMk/>
      </pc:docMkLst>
      <pc:sldChg chg="modSp mod">
        <pc:chgData name="Luis Jesús Herrero de Cos" userId="1a803f82-0012-431b-a368-6f3c9304e3f9" providerId="ADAL" clId="{ADDA2A32-2D94-49F0-9834-C504B900574D}" dt="2023-03-31T10:28:14.715" v="72" actId="108"/>
        <pc:sldMkLst>
          <pc:docMk/>
          <pc:sldMk cId="0" sldId="280"/>
        </pc:sldMkLst>
        <pc:spChg chg="mod">
          <ac:chgData name="Luis Jesús Herrero de Cos" userId="1a803f82-0012-431b-a368-6f3c9304e3f9" providerId="ADAL" clId="{ADDA2A32-2D94-49F0-9834-C504B900574D}" dt="2023-03-31T10:28:14.715" v="72" actId="108"/>
          <ac:spMkLst>
            <pc:docMk/>
            <pc:sldMk cId="0" sldId="280"/>
            <ac:spMk id="124" creationId="{00000000-0000-0000-0000-000000000000}"/>
          </ac:spMkLst>
        </pc:spChg>
        <pc:spChg chg="mod">
          <ac:chgData name="Luis Jesús Herrero de Cos" userId="1a803f82-0012-431b-a368-6f3c9304e3f9" providerId="ADAL" clId="{ADDA2A32-2D94-49F0-9834-C504B900574D}" dt="2023-03-31T10:23:35.662" v="2" actId="6549"/>
          <ac:spMkLst>
            <pc:docMk/>
            <pc:sldMk cId="0" sldId="280"/>
            <ac:spMk id="125" creationId="{00000000-0000-0000-0000-000000000000}"/>
          </ac:spMkLst>
        </pc:spChg>
      </pc:sldChg>
      <pc:sldChg chg="modSp mod">
        <pc:chgData name="Luis Jesús Herrero de Cos" userId="1a803f82-0012-431b-a368-6f3c9304e3f9" providerId="ADAL" clId="{ADDA2A32-2D94-49F0-9834-C504B900574D}" dt="2023-03-31T10:28:44.090" v="75" actId="6549"/>
        <pc:sldMkLst>
          <pc:docMk/>
          <pc:sldMk cId="0" sldId="285"/>
        </pc:sldMkLst>
        <pc:spChg chg="mod">
          <ac:chgData name="Luis Jesús Herrero de Cos" userId="1a803f82-0012-431b-a368-6f3c9304e3f9" providerId="ADAL" clId="{ADDA2A32-2D94-49F0-9834-C504B900574D}" dt="2023-03-31T10:28:44.090" v="75" actId="6549"/>
          <ac:spMkLst>
            <pc:docMk/>
            <pc:sldMk cId="0" sldId="285"/>
            <ac:spMk id="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3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2" y="333375"/>
            <a:ext cx="8286750" cy="4862512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4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Bases de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Relacionales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7" y="839787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597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171" name="Google Shape;171;p2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719137" y="900112"/>
            <a:ext cx="7786687" cy="3784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Booleanos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MySQL se puede usar el tipo BOOLEAN para representar valores booleanos (</a:t>
            </a: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veradadero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falso).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realidad es que el dato que se almacena en un dato definido BOOLEAN es un tipo TINYINT.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valor 0 almacenado representa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el valor 1 (o cualquier otro distinto de 0 representa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true. 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hacer referencia a los valores que tiene un BOOLEAN podemos usar indistintamente 0 o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1 o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aunque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mejor usar false y true </a:t>
            </a:r>
            <a:r>
              <a:rPr lang="es-ES" sz="20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 compatibilidad con otros SGBD)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sp>
        <p:nvSpPr>
          <p:cNvPr id="180" name="Google Shape;180;p2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719137" y="900112"/>
            <a:ext cx="7786687" cy="3784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Enumerados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enumerado puede contener uno de entre un conjunto de textos definidos en una lista de valores. Un dato de tipo enumerado se define como ENUM(‘cad1’, ‘cad2’, ……, ‘</a:t>
            </a: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cadN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definir una columna </a:t>
            </a: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contener los días de la semana, haremos: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ES" sz="20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 ENUM(‘lunes’,’martes’,’miercoles’,’jueves’,’viernes’,’sabado’,’domingo’)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columna ENUM se almacenan los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índice 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dato guardado comprendidos entre 1 y el número de elementos de la enumeración.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dato ENUM se puede manejar indistintamente con los valores definidos en la enumeración o con los índices.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enumerados se ordenan por el índice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sp>
        <p:nvSpPr>
          <p:cNvPr id="189" name="Google Shape;189;p2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11187" y="666750"/>
            <a:ext cx="7786687" cy="600075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Conjuntos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contener varios valores o ninguno de entre un conjunto de textos definidos en la declaración del dato. Se define como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SET(‘cad1’, ‘cad2’, ……, ‘</a:t>
            </a:r>
            <a:r>
              <a:rPr lang="es-E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cadN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endParaRPr lang="es-ES" sz="1600" b="1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formato SET(‘</a:t>
            </a:r>
            <a:r>
              <a:rPr lang="es-E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negrilla’,’subrayado’,’cursiva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insertar valores en una columna del tipo anterior podemos insertar: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‘negrilla’</a:t>
            </a:r>
            <a:endParaRPr lang="es-ES"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‘cursiva’</a:t>
            </a:r>
            <a:endParaRPr lang="es-ES"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‘</a:t>
            </a:r>
            <a:r>
              <a:rPr lang="es-E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negrilla,cursiva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lang="es-ES" sz="1600" b="1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inserter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o más valores del conjunto, los valores se han de escribir respetando el orden. Sería inválido ‘</a:t>
            </a:r>
            <a:r>
              <a:rPr lang="es-E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cursiva,negrilla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valores no válidos que se traten de insertar se ignoran.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comprobar si un dato SET contiene un determinado grupo de valores se usa la función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FIND_IN_SET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También se puede usar el operador LIKE adecuadamente.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189" name="Google Shape;189;p2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11187" y="666750"/>
            <a:ext cx="7786687" cy="600075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tipos de datos. Conjuntos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GEOMETRY</a:t>
            </a: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endParaRPr lang="es-ES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POINT</a:t>
            </a: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endParaRPr lang="es-ES" sz="20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LINESTRING</a:t>
            </a: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endParaRPr lang="es-ES" sz="20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POLYGON</a:t>
            </a: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endParaRPr lang="es-ES" sz="20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900113" lvl="1" indent="-539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JSON</a:t>
            </a:r>
            <a:endParaRPr lang="es-ES"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293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endParaRPr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198" name="Google Shape;198;p2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11187" y="666750"/>
            <a:ext cx="7786687" cy="600075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Representación de valores literales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Cadenas de caracteres: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comillas dobles o entre comillas simples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representar comillas dentro de un literal cadena de caracteres se tienen que preceder de \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 especiales se tienen que preceder de \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Numéricos: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Separador 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parte entera y decimal de un número es punto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numéricos como flotante se pueden representar en notación exponencial (por ejemplo, 2.7562e+12).</a:t>
            </a:r>
            <a:endParaRPr lang="es-ES" sz="16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en hexadecimal (precedidos de 0x, por ejemplo, 0x3A24FF).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Booleanos: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representan con true o false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nulos (sin valor asignado)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representan con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39750" y="645462"/>
            <a:ext cx="84645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 4: CREACIÓN DE BASES DE DATOS RELACIONALES</a:t>
            </a:r>
            <a:endParaRPr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Características físicas del almacenamiento de la base de datos</a:t>
            </a: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Herramientas gráficas para la implementación de la base de datos.</a:t>
            </a: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 lenguaje de definición de datos (DDL).</a:t>
            </a: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Creación modificación y eliminación de bases de datos.</a:t>
            </a:r>
            <a:endParaRPr lang="es-ES" sz="1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E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 lang="es-ES" b="1"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tablas</a:t>
            </a:r>
            <a:endParaRPr lang="es-ES"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6.1 Sintaxis de la instrucción CREATE TABLE</a:t>
            </a:r>
            <a:endParaRPr lang="es-ES"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6.2 Propiedades de tablas</a:t>
            </a:r>
            <a:endParaRPr lang="es-ES"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6.3 Modificación de tablas</a:t>
            </a:r>
            <a:endParaRPr lang="es-ES"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6.4 Eliminación de tablas</a:t>
            </a:r>
            <a:endParaRPr lang="es-ES" dirty="0"/>
          </a:p>
          <a:p>
            <a:pPr marL="323850" indent="-323850"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Vistas</a:t>
            </a:r>
            <a:endParaRPr lang="es-ES" sz="1800"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lenguaje de control de datos.</a:t>
            </a:r>
            <a:endParaRPr lang="es-ES"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y privilegios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103" name="Google Shape;103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52425" y="725487"/>
            <a:ext cx="8501062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datos: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s-ES"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ver de forma resumida los tipos de datos que podemos usar en MySQL para las columnas de las tabla. Estos se pueden clasificar en: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s-E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s-E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Numéricos</a:t>
            </a:r>
            <a:endParaRPr lang="es-ES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s-E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Cadenas de caracteres</a:t>
            </a:r>
            <a:endParaRPr lang="es-ES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s-E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Cadenas de bytes o binarias</a:t>
            </a:r>
            <a:endParaRPr lang="es-ES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s-E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y hora</a:t>
            </a:r>
            <a:endParaRPr lang="es-ES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s-E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s-ES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s-E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Enumerados</a:t>
            </a:r>
            <a:endParaRPr lang="es-ES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s-E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Conjuntos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JSON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12" name="Google Shape;112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52425" y="725487"/>
            <a:ext cx="8501062" cy="141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numéricos: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3819759288"/>
              </p:ext>
            </p:extLst>
          </p:nvPr>
        </p:nvGraphicFramePr>
        <p:xfrm>
          <a:off x="460375" y="1562076"/>
          <a:ext cx="8393111" cy="47996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6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TINYINT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ES" sz="16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Enteros entre -128 y +127. Sin signo entre 0 y 255. Ocupan 1 byte</a:t>
                      </a:r>
                      <a:endParaRPr lang="es-ES" sz="1600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SMALLINT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ES" sz="1600" b="0" i="0" u="none" strike="noStrike" cap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Enteros entre -32768 y +32767. Sin signo entre 0 y 65535. Ocupan 2 bytes</a:t>
                      </a:r>
                      <a:endParaRPr lang="es-ES" sz="1600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MEDIUMINT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Enteros entre aproximadamente -8 millones y + 8 millones. Ocupan 3 bytes.</a:t>
                      </a:r>
                      <a:endParaRPr lang="es-ES" sz="1600" noProof="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INT, INTEGER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Enteros entre aproximadamente -2 mil millones y +2 mil millones. Ocupan 4 bytes.</a:t>
                      </a:r>
                      <a:endParaRPr lang="es-ES" sz="1600" noProof="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Enteros entre aproximadamente -10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</a:t>
                      </a: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 +10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lang="es-ES" sz="1600" noProof="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Reales en coma flotante de precisión simple (6dígitos). Admite negativos entre -3.4x10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 </a:t>
                      </a: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 -1.2x10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-38 </a:t>
                      </a: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, 0  y positivos entre 1.2x10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-38 </a:t>
                      </a: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 3.4x10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+38 </a:t>
                      </a:r>
                      <a:endParaRPr lang="es-ES" sz="1600" noProof="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65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b="1" i="0" u="none" strike="noStrike" cap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DOUBLE, REAL</a:t>
                      </a:r>
                      <a:endParaRPr lang="es-ES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Reales en coma flotante de precisión doble (12dígitos).Permite números negativos entre -1.8x10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308 </a:t>
                      </a: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 -2.2x10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-308 </a:t>
                      </a: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, 0 y positivos entre 2.2x10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-308 </a:t>
                      </a:r>
                      <a:r>
                        <a:rPr lang="es-ES" sz="16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 1.8x10</a:t>
                      </a:r>
                      <a:r>
                        <a:rPr lang="es-ES" sz="1600" b="0" i="0" u="none" strike="noStrike" cap="none" baseline="30000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+308 </a:t>
                      </a:r>
                      <a:endParaRPr lang="es-ES" sz="1600" noProof="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0" i="0" u="none" baseline="30000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b="1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DECIMAL, NUMERIC</a:t>
                      </a:r>
                      <a:endParaRPr lang="es-ES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en coma fija con una posición fija de la coma decimal. La definición DECIMAL(M,D) permite especificar en M el número total de dígitos y en D el número de decimales</a:t>
                      </a:r>
                      <a:endParaRPr lang="es-ES" sz="1600" noProof="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122" name="Google Shape;122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60375" y="1000125"/>
            <a:ext cx="8040687" cy="2876550"/>
          </a:xfrm>
          <a:prstGeom prst="rect">
            <a:avLst/>
          </a:prstGeom>
          <a:solidFill>
            <a:srgbClr val="DAE3F3"/>
          </a:solidFill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s-ES" sz="24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Numéricos. Modificadores</a:t>
            </a:r>
            <a:endParaRPr lang="es-E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tipos numéricos admiten el modificador UNSIGNED. UNSIGNED especifica que el entero es sin signo. </a:t>
            </a:r>
          </a:p>
          <a:p>
            <a:pPr indent="-101600"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s-E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 tipos NUMERIC y DECIMAL se pueden y de deben definir en la forma TIPO(N,D) donde N indicará el número total de cifras con que se visualiza el número (de 1 a 24) y D es el número de decimales .</a:t>
            </a:r>
            <a:endParaRPr lang="es-ES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endParaRPr lang="es-ES" sz="1800" dirty="0"/>
          </a:p>
        </p:txBody>
      </p:sp>
      <p:sp>
        <p:nvSpPr>
          <p:cNvPr id="125" name="Google Shape;125;p17"/>
          <p:cNvSpPr txBox="1"/>
          <p:nvPr/>
        </p:nvSpPr>
        <p:spPr>
          <a:xfrm>
            <a:off x="714375" y="4246563"/>
            <a:ext cx="7786687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definición de columnas: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numPrimitiva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TINYINT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numLoteria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</a:t>
            </a:r>
            <a:r>
              <a:rPr lang="es-E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pesoAtomico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DOUBLE;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tempMedia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DECIMAL(4,2);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precioUnidad</a:t>
            </a:r>
            <a:r>
              <a:rPr lang="es-E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FLOAT;</a:t>
            </a:r>
            <a:endParaRPr lang="es-E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132" name="Google Shape;132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52425" y="725487"/>
            <a:ext cx="8501062" cy="141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cadenas de caracteres: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3348710375"/>
              </p:ext>
            </p:extLst>
          </p:nvPr>
        </p:nvGraphicFramePr>
        <p:xfrm>
          <a:off x="857250" y="1857375"/>
          <a:ext cx="7429500" cy="4493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CHAR(N)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Cadena de longitud fija de N caracteres. Cualquier valor que se almacene ocupará lo correspondiente a N caracteres. Si se cargan menos caracteres se rellena con espacios por la derecha. Admite hasta 255 caracteres</a:t>
                      </a:r>
                      <a:endParaRPr lang="es-ES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VARCHAR(N)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Cadena de longitud variable hasta un máximo de N caracteres. Si se carga una cadena con menos de N caracteres, ocupará tanto espacio como necesiten los caracteres cargados (no se rellena con espacios). Admite hasta 65535 caracteres.</a:t>
                      </a:r>
                      <a:endParaRPr lang="es-ES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TINYTEXT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Igual que VARCHAR para cadenas de hasta 255 caracteres.</a:t>
                      </a:r>
                      <a:endParaRPr lang="es-ES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lo descrito es igual a VARCHAR. Tiene algunas pequeñas diferencias. En general es más conveniente usar VARCHAR por compatibilidad con otros SGBD. Hasta 65535 caracteres.</a:t>
                      </a:r>
                      <a:endParaRPr lang="es-ES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MEDIUMTEXT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Igual que VARCHAR para cadenas de hasta 16 millones de caracteres. </a:t>
                      </a:r>
                      <a:endParaRPr lang="es-ES" noProof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LONGTEXT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Igual que VARCHAR para cadenas de hasta 4 mil millones de caracteres.</a:t>
                      </a:r>
                      <a:endParaRPr lang="es-ES" noProof="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142" name="Google Shape;142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88950" y="1557337"/>
            <a:ext cx="7786687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definición de columnas de tipos cadenas de caracteres:</a:t>
            </a:r>
            <a:endParaRPr lang="es-E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nombreCiclo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VARCHAR(80)</a:t>
            </a:r>
            <a:endParaRPr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dniProfesor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CHAR(9)</a:t>
            </a:r>
            <a:endParaRPr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codPostal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CHAR(5)</a:t>
            </a:r>
            <a:endParaRPr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signoQuiniela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   --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usar CHAR(1)</a:t>
            </a:r>
            <a:endParaRPr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codPais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CHAR(2)</a:t>
            </a:r>
            <a:endParaRPr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argPelicula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TEXT(500)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151" name="Google Shape;151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719137" y="900112"/>
            <a:ext cx="7786687" cy="5476875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Cadenas de bytes o binarias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0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Permiten</a:t>
            </a:r>
            <a:r>
              <a:rPr lang="es-ES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almacenar </a:t>
            </a:r>
            <a:r>
              <a:rPr lang="es-ES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secuencias de bytes</a:t>
            </a:r>
            <a:r>
              <a:rPr lang="es-ES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 ejemplo el contenido de ficheros. También permiten almacenar cadenas de texto, en cuyo caso, </a:t>
            </a:r>
            <a:r>
              <a:rPr lang="es-ES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comparar se diferencia entre mayúsculas y minúsculas</a:t>
            </a:r>
            <a:r>
              <a:rPr lang="es-ES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20"/>
          <p:cNvGraphicFramePr/>
          <p:nvPr>
            <p:extLst>
              <p:ext uri="{D42A27DB-BD31-4B8C-83A1-F6EECF244321}">
                <p14:modId xmlns:p14="http://schemas.microsoft.com/office/powerpoint/2010/main" val="416620878"/>
              </p:ext>
            </p:extLst>
          </p:nvPr>
        </p:nvGraphicFramePr>
        <p:xfrm>
          <a:off x="862012" y="3113087"/>
          <a:ext cx="7429500" cy="30892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BINARY(N)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Cadena de longitud fija de N bytes. Cualquier valor que se almacene ocupará lo correspondiente a N bytes. Si se cargan menos caracteres se rellena con espacios por la derecha. Admite hasta 255 caracteres</a:t>
                      </a:r>
                      <a:endParaRPr lang="es-ES" noProof="0"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VARBINARY(N)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a VARCHAR para cadenas binarias.</a:t>
                      </a:r>
                      <a:endParaRPr lang="es-ES" noProof="0"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TINYBLOB(N)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a TINYTEXT para cadenas binarias.</a:t>
                      </a:r>
                      <a:endParaRPr lang="es-ES" noProof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BLOB(N)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a TEXT para cadenas binarias.</a:t>
                      </a:r>
                      <a:endParaRPr lang="es-ES" noProof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MEDIUMBLOBN)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a MEDIUMTEXT para cadenas binarias.. </a:t>
                      </a:r>
                      <a:endParaRPr lang="es-ES" noProof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LONGBLOB(N)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a LONGTEXT para cadenas binarias.</a:t>
                      </a:r>
                      <a:endParaRPr lang="es-ES" noProof="0"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250825" y="207962"/>
            <a:ext cx="7107237" cy="42227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Valores. Operadores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161" name="Google Shape;161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19137" y="900112"/>
            <a:ext cx="7786687" cy="1292225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datos. Fecha y hora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21"/>
          <p:cNvGraphicFramePr/>
          <p:nvPr>
            <p:extLst>
              <p:ext uri="{D42A27DB-BD31-4B8C-83A1-F6EECF244321}">
                <p14:modId xmlns:p14="http://schemas.microsoft.com/office/powerpoint/2010/main" val="2047968361"/>
              </p:ext>
            </p:extLst>
          </p:nvPr>
        </p:nvGraphicFramePr>
        <p:xfrm>
          <a:off x="857250" y="1857375"/>
          <a:ext cx="7429500" cy="4024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Permite almacenar fechas en el formato ‘aaaa-mm-dd’. Se pueden usar otros separadores. El rango soportado es desde 1000-1-1 hasta 9999-12-31</a:t>
                      </a:r>
                      <a:endParaRPr lang="es-ES" noProof="0"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Permite almacenar datos de tipo hora con el formato ‘hh:mm:ss’. Se pueden usar otros separadores. El rango soportado es desde -838:59:59 hasta +838:59:59.</a:t>
                      </a:r>
                      <a:endParaRPr lang="es-ES" noProof="0"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Permite almacenar datos con fecha y hora con el formato:</a:t>
                      </a:r>
                      <a:endParaRPr lang="es-ES" noProof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‘aaaa-mm-dd  hh:mm:ss’</a:t>
                      </a:r>
                      <a:endParaRPr lang="es-ES" noProof="0"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TIMESTAMP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Permite almacenar datos con fecha y hora con el formato:</a:t>
                      </a:r>
                      <a:endParaRPr lang="es-ES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</a:t>
                      </a:r>
                      <a:r>
                        <a:rPr lang="es-ES" sz="1600" b="0" i="0" u="none" noProof="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aaaa</a:t>
                      </a: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-mm-</a:t>
                      </a:r>
                      <a:r>
                        <a:rPr lang="es-ES" sz="1600" b="0" i="0" u="none" noProof="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</a:t>
                      </a: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lang="es-ES" sz="1600" b="0" i="0" u="none" noProof="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hh:mm:ss</a:t>
                      </a: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endParaRPr lang="es-ES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 i="0" u="none" noProof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rango de representación es entre 1970-01-01  00:00:00 y 2037-12-31   23:59:59. Es útil para registrar cuando se producen operaciones de inserción y modificación sobre columnas de este tipo. Reciben por defecto la fecha y hora actuales cuando no se carga en ellas ningún valor.</a:t>
                      </a:r>
                      <a:endParaRPr lang="es-ES" noProof="0" dirty="0"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1521</Words>
  <Application>Microsoft Office PowerPoint</Application>
  <PresentationFormat>Presentación en pantalla (4:3)</PresentationFormat>
  <Paragraphs>222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Jesús Herrero de Cos</cp:lastModifiedBy>
  <cp:revision>4</cp:revision>
  <dcterms:modified xsi:type="dcterms:W3CDTF">2024-01-31T16:28:07Z</dcterms:modified>
</cp:coreProperties>
</file>