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  <p:sldMasterId id="2147483670" r:id="rId2"/>
    <p:sldMasterId id="2147483673" r:id="rId3"/>
  </p:sldMasterIdLst>
  <p:sldIdLst>
    <p:sldId id="351" r:id="rId4"/>
    <p:sldId id="347" r:id="rId5"/>
    <p:sldId id="307" r:id="rId6"/>
    <p:sldId id="298" r:id="rId7"/>
    <p:sldId id="312" r:id="rId8"/>
    <p:sldId id="310" r:id="rId9"/>
    <p:sldId id="352" r:id="rId10"/>
    <p:sldId id="267" r:id="rId11"/>
    <p:sldId id="353" r:id="rId12"/>
    <p:sldId id="354" r:id="rId13"/>
    <p:sldId id="331" r:id="rId14"/>
    <p:sldId id="327" r:id="rId15"/>
    <p:sldId id="275" r:id="rId16"/>
    <p:sldId id="276" r:id="rId17"/>
    <p:sldId id="278" r:id="rId18"/>
    <p:sldId id="279" r:id="rId19"/>
    <p:sldId id="280" r:id="rId20"/>
    <p:sldId id="334" r:id="rId21"/>
    <p:sldId id="282" r:id="rId22"/>
    <p:sldId id="273" r:id="rId23"/>
    <p:sldId id="274" r:id="rId24"/>
    <p:sldId id="346" r:id="rId25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6DEE3-14E5-A2D0-B657-0F78730191A8}" v="7" dt="2025-01-12T14:17:53.798"/>
    <p1510:client id="{348BFCC9-325F-49B8-753D-E9480C181807}" v="40" dt="2025-01-12T11:46:39.283"/>
    <p1510:client id="{38179152-747E-8B82-40C2-4469DBB463CC}" v="9" dt="2025-01-13T07:53:45.195"/>
    <p1510:client id="{5E981A16-E836-6198-2261-E740BC9D27C5}" v="14" dt="2025-01-12T11:47:15.244"/>
    <p1510:client id="{64524985-0FA9-4209-8B74-ED86E0B6FD75}" v="7" dt="2025-01-12T11:28:13.756"/>
    <p1510:client id="{7BD8D45B-6487-431C-95C2-8BBE4F5AE4B1}" v="65" dt="2025-01-12T22:13:01.840"/>
    <p1510:client id="{A628C916-EC12-D73B-8A9D-569E8E2D25AA}" v="6" dt="2025-01-12T14:28:37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6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jie Qian" userId="S::zhijie.qian@estudiante.uam.es::981863e4-7ea0-42b8-83ab-29e5ecf19e8f" providerId="AD" clId="Web-{8E177268-6E4C-E1A7-81EB-8D9C7E040F50}"/>
    <pc:docChg chg="modSld">
      <pc:chgData name="Zhijie Qian" userId="S::zhijie.qian@estudiante.uam.es::981863e4-7ea0-42b8-83ab-29e5ecf19e8f" providerId="AD" clId="Web-{8E177268-6E4C-E1A7-81EB-8D9C7E040F50}" dt="2025-01-07T02:48:40.904" v="1" actId="20577"/>
      <pc:docMkLst>
        <pc:docMk/>
      </pc:docMkLst>
      <pc:sldChg chg="modSp">
        <pc:chgData name="Zhijie Qian" userId="S::zhijie.qian@estudiante.uam.es::981863e4-7ea0-42b8-83ab-29e5ecf19e8f" providerId="AD" clId="Web-{8E177268-6E4C-E1A7-81EB-8D9C7E040F50}" dt="2025-01-07T02:48:40.904" v="1" actId="20577"/>
        <pc:sldMkLst>
          <pc:docMk/>
          <pc:sldMk cId="2633993221" sldId="276"/>
        </pc:sldMkLst>
      </pc:sldChg>
    </pc:docChg>
  </pc:docChgLst>
  <pc:docChgLst>
    <pc:chgData name="Miguel Ibañez Gonzalez" userId="S::miguel.ibannezg@estudiante.uam.es::2e8bdf4e-8132-416e-a843-fb72226c99dc" providerId="AD" clId="Web-{1B96DEE3-14E5-A2D0-B657-0F78730191A8}"/>
    <pc:docChg chg="modSld">
      <pc:chgData name="Miguel Ibañez Gonzalez" userId="S::miguel.ibannezg@estudiante.uam.es::2e8bdf4e-8132-416e-a843-fb72226c99dc" providerId="AD" clId="Web-{1B96DEE3-14E5-A2D0-B657-0F78730191A8}" dt="2025-01-12T14:17:53.798" v="6" actId="20577"/>
      <pc:docMkLst>
        <pc:docMk/>
      </pc:docMkLst>
      <pc:sldChg chg="modSp">
        <pc:chgData name="Miguel Ibañez Gonzalez" userId="S::miguel.ibannezg@estudiante.uam.es::2e8bdf4e-8132-416e-a843-fb72226c99dc" providerId="AD" clId="Web-{1B96DEE3-14E5-A2D0-B657-0F78730191A8}" dt="2025-01-12T14:17:53.798" v="6" actId="20577"/>
        <pc:sldMkLst>
          <pc:docMk/>
          <pc:sldMk cId="0" sldId="273"/>
        </pc:sldMkLst>
        <pc:spChg chg="mod">
          <ac:chgData name="Miguel Ibañez Gonzalez" userId="S::miguel.ibannezg@estudiante.uam.es::2e8bdf4e-8132-416e-a843-fb72226c99dc" providerId="AD" clId="Web-{1B96DEE3-14E5-A2D0-B657-0F78730191A8}" dt="2025-01-12T14:17:53.798" v="6" actId="20577"/>
          <ac:spMkLst>
            <pc:docMk/>
            <pc:sldMk cId="0" sldId="273"/>
            <ac:spMk id="107" creationId="{00000000-0000-0000-0000-000000000000}"/>
          </ac:spMkLst>
        </pc:spChg>
      </pc:sldChg>
    </pc:docChg>
  </pc:docChgLst>
  <pc:docChgLst>
    <pc:chgData name="Zhijie Qian" userId="S::zhijie.qian@estudiante.uam.es::981863e4-7ea0-42b8-83ab-29e5ecf19e8f" providerId="AD" clId="Web-{CA1D30FB-79DC-C23A-250B-1B436A7F4C75}"/>
    <pc:docChg chg="modSld">
      <pc:chgData name="Zhijie Qian" userId="S::zhijie.qian@estudiante.uam.es::981863e4-7ea0-42b8-83ab-29e5ecf19e8f" providerId="AD" clId="Web-{CA1D30FB-79DC-C23A-250B-1B436A7F4C75}" dt="2025-01-09T03:21:47.573" v="16" actId="20577"/>
      <pc:docMkLst>
        <pc:docMk/>
      </pc:docMkLst>
      <pc:sldChg chg="delSp modSp">
        <pc:chgData name="Zhijie Qian" userId="S::zhijie.qian@estudiante.uam.es::981863e4-7ea0-42b8-83ab-29e5ecf19e8f" providerId="AD" clId="Web-{CA1D30FB-79DC-C23A-250B-1B436A7F4C75}" dt="2025-01-09T03:21:47.573" v="16" actId="20577"/>
        <pc:sldMkLst>
          <pc:docMk/>
          <pc:sldMk cId="0" sldId="272"/>
        </pc:sldMkLst>
      </pc:sldChg>
    </pc:docChg>
  </pc:docChgLst>
  <pc:docChgLst>
    <pc:chgData name="Miguel Ibañez Gonzalez" userId="S::miguel.ibannezg@estudiante.uam.es::2e8bdf4e-8132-416e-a843-fb72226c99dc" providerId="AD" clId="Web-{EC273AC7-1E55-2BED-D264-0A2D7B132971}"/>
    <pc:docChg chg="modSld">
      <pc:chgData name="Miguel Ibañez Gonzalez" userId="S::miguel.ibannezg@estudiante.uam.es::2e8bdf4e-8132-416e-a843-fb72226c99dc" providerId="AD" clId="Web-{EC273AC7-1E55-2BED-D264-0A2D7B132971}" dt="2025-01-02T14:56:25.502" v="46" actId="20577"/>
      <pc:docMkLst>
        <pc:docMk/>
      </pc:docMkLst>
      <pc:sldChg chg="modSp">
        <pc:chgData name="Miguel Ibañez Gonzalez" userId="S::miguel.ibannezg@estudiante.uam.es::2e8bdf4e-8132-416e-a843-fb72226c99dc" providerId="AD" clId="Web-{EC273AC7-1E55-2BED-D264-0A2D7B132971}" dt="2025-01-02T14:56:25.502" v="46" actId="20577"/>
        <pc:sldMkLst>
          <pc:docMk/>
          <pc:sldMk cId="0" sldId="267"/>
        </pc:sldMkLst>
      </pc:sldChg>
      <pc:sldChg chg="modSp">
        <pc:chgData name="Miguel Ibañez Gonzalez" userId="S::miguel.ibannezg@estudiante.uam.es::2e8bdf4e-8132-416e-a843-fb72226c99dc" providerId="AD" clId="Web-{EC273AC7-1E55-2BED-D264-0A2D7B132971}" dt="2025-01-02T14:56:18.798" v="45" actId="20577"/>
        <pc:sldMkLst>
          <pc:docMk/>
          <pc:sldMk cId="0" sldId="270"/>
        </pc:sldMkLst>
      </pc:sldChg>
    </pc:docChg>
  </pc:docChgLst>
  <pc:docChgLst>
    <pc:chgData name="Zhijie Qian" userId="S::zhijie.qian@estudiante.uam.es::981863e4-7ea0-42b8-83ab-29e5ecf19e8f" providerId="AD" clId="Web-{76646E61-59E5-E5BF-E963-2B18F581E90C}"/>
    <pc:docChg chg="modSld">
      <pc:chgData name="Zhijie Qian" userId="S::zhijie.qian@estudiante.uam.es::981863e4-7ea0-42b8-83ab-29e5ecf19e8f" providerId="AD" clId="Web-{76646E61-59E5-E5BF-E963-2B18F581E90C}" dt="2025-01-07T02:48:05.910" v="2" actId="20577"/>
      <pc:docMkLst>
        <pc:docMk/>
      </pc:docMkLst>
      <pc:sldChg chg="modSp">
        <pc:chgData name="Zhijie Qian" userId="S::zhijie.qian@estudiante.uam.es::981863e4-7ea0-42b8-83ab-29e5ecf19e8f" providerId="AD" clId="Web-{76646E61-59E5-E5BF-E963-2B18F581E90C}" dt="2025-01-07T02:48:05.910" v="2" actId="20577"/>
        <pc:sldMkLst>
          <pc:docMk/>
          <pc:sldMk cId="2633993221" sldId="276"/>
        </pc:sldMkLst>
      </pc:sldChg>
    </pc:docChg>
  </pc:docChgLst>
  <pc:docChgLst>
    <pc:chgData name="Zhijie Qian" userId="S::zhijie.qian@estudiante.uam.es::981863e4-7ea0-42b8-83ab-29e5ecf19e8f" providerId="AD" clId="Web-{4180D3F6-744E-C501-83B8-8DAF0D25C577}"/>
    <pc:docChg chg="addSld modSld sldOrd">
      <pc:chgData name="Zhijie Qian" userId="S::zhijie.qian@estudiante.uam.es::981863e4-7ea0-42b8-83ab-29e5ecf19e8f" providerId="AD" clId="Web-{4180D3F6-744E-C501-83B8-8DAF0D25C577}" dt="2024-12-25T15:24:06.437" v="864" actId="20577"/>
      <pc:docMkLst>
        <pc:docMk/>
      </pc:docMkLst>
      <pc:sldChg chg="addSp delSp modSp">
        <pc:chgData name="Zhijie Qian" userId="S::zhijie.qian@estudiante.uam.es::981863e4-7ea0-42b8-83ab-29e5ecf19e8f" providerId="AD" clId="Web-{4180D3F6-744E-C501-83B8-8DAF0D25C577}" dt="2024-12-25T14:41:50.821" v="111" actId="1076"/>
        <pc:sldMkLst>
          <pc:docMk/>
          <pc:sldMk cId="0" sldId="272"/>
        </pc:sldMkLst>
      </pc:sldChg>
      <pc:sldChg chg="addSp delSp modSp new">
        <pc:chgData name="Zhijie Qian" userId="S::zhijie.qian@estudiante.uam.es::981863e4-7ea0-42b8-83ab-29e5ecf19e8f" providerId="AD" clId="Web-{4180D3F6-744E-C501-83B8-8DAF0D25C577}" dt="2024-12-25T14:40:58.272" v="85" actId="1076"/>
        <pc:sldMkLst>
          <pc:docMk/>
          <pc:sldMk cId="1902860859" sldId="275"/>
        </pc:sldMkLst>
        <pc:spChg chg="add mod">
          <ac:chgData name="Zhijie Qian" userId="S::zhijie.qian@estudiante.uam.es::981863e4-7ea0-42b8-83ab-29e5ecf19e8f" providerId="AD" clId="Web-{4180D3F6-744E-C501-83B8-8DAF0D25C577}" dt="2024-12-25T14:40:56.991" v="84" actId="1076"/>
          <ac:spMkLst>
            <pc:docMk/>
            <pc:sldMk cId="1902860859" sldId="275"/>
            <ac:spMk id="6" creationId="{B42B579C-8A50-842B-4755-01EA933F997C}"/>
          </ac:spMkLst>
        </pc:spChg>
      </pc:sldChg>
      <pc:sldChg chg="addSp delSp modSp add replId">
        <pc:chgData name="Zhijie Qian" userId="S::zhijie.qian@estudiante.uam.es::981863e4-7ea0-42b8-83ab-29e5ecf19e8f" providerId="AD" clId="Web-{4180D3F6-744E-C501-83B8-8DAF0D25C577}" dt="2024-12-25T14:51:29.455" v="287" actId="20577"/>
        <pc:sldMkLst>
          <pc:docMk/>
          <pc:sldMk cId="2633993221" sldId="276"/>
        </pc:sldMkLst>
        <pc:spChg chg="mod">
          <ac:chgData name="Zhijie Qian" userId="S::zhijie.qian@estudiante.uam.es::981863e4-7ea0-42b8-83ab-29e5ecf19e8f" providerId="AD" clId="Web-{4180D3F6-744E-C501-83B8-8DAF0D25C577}" dt="2024-12-25T14:41:12.804" v="102" actId="20577"/>
          <ac:spMkLst>
            <pc:docMk/>
            <pc:sldMk cId="2633993221" sldId="276"/>
            <ac:spMk id="102" creationId="{00000000-0000-0000-0000-000000000000}"/>
          </ac:spMkLst>
        </pc:spChg>
      </pc:sldChg>
      <pc:sldChg chg="addSp delSp modSp add ord replId">
        <pc:chgData name="Zhijie Qian" userId="S::zhijie.qian@estudiante.uam.es::981863e4-7ea0-42b8-83ab-29e5ecf19e8f" providerId="AD" clId="Web-{4180D3F6-744E-C501-83B8-8DAF0D25C577}" dt="2024-12-25T14:47:19.913" v="193" actId="1076"/>
        <pc:sldMkLst>
          <pc:docMk/>
          <pc:sldMk cId="2695411926" sldId="277"/>
        </pc:sldMkLst>
      </pc:sldChg>
      <pc:sldChg chg="addSp delSp modSp add replId">
        <pc:chgData name="Zhijie Qian" userId="S::zhijie.qian@estudiante.uam.es::981863e4-7ea0-42b8-83ab-29e5ecf19e8f" providerId="AD" clId="Web-{4180D3F6-744E-C501-83B8-8DAF0D25C577}" dt="2024-12-25T14:55:09.730" v="344" actId="20577"/>
        <pc:sldMkLst>
          <pc:docMk/>
          <pc:sldMk cId="1335521337" sldId="278"/>
        </pc:sldMkLst>
        <pc:spChg chg="add mod">
          <ac:chgData name="Zhijie Qian" userId="S::zhijie.qian@estudiante.uam.es::981863e4-7ea0-42b8-83ab-29e5ecf19e8f" providerId="AD" clId="Web-{4180D3F6-744E-C501-83B8-8DAF0D25C577}" dt="2024-12-25T14:54:56.808" v="338" actId="20577"/>
          <ac:spMkLst>
            <pc:docMk/>
            <pc:sldMk cId="1335521337" sldId="278"/>
            <ac:spMk id="6" creationId="{B6ED3261-C365-325C-185A-CE2DB6CDC84F}"/>
          </ac:spMkLst>
        </pc:spChg>
        <pc:spChg chg="add mod">
          <ac:chgData name="Zhijie Qian" userId="S::zhijie.qian@estudiante.uam.es::981863e4-7ea0-42b8-83ab-29e5ecf19e8f" providerId="AD" clId="Web-{4180D3F6-744E-C501-83B8-8DAF0D25C577}" dt="2024-12-25T14:55:05.433" v="341" actId="20577"/>
          <ac:spMkLst>
            <pc:docMk/>
            <pc:sldMk cId="1335521337" sldId="278"/>
            <ac:spMk id="7" creationId="{529CC96D-15BF-E30E-87C3-484D47DD0311}"/>
          </ac:spMkLst>
        </pc:spChg>
        <pc:spChg chg="add mod">
          <ac:chgData name="Zhijie Qian" userId="S::zhijie.qian@estudiante.uam.es::981863e4-7ea0-42b8-83ab-29e5ecf19e8f" providerId="AD" clId="Web-{4180D3F6-744E-C501-83B8-8DAF0D25C577}" dt="2024-12-25T14:55:09.730" v="344" actId="20577"/>
          <ac:spMkLst>
            <pc:docMk/>
            <pc:sldMk cId="1335521337" sldId="278"/>
            <ac:spMk id="8" creationId="{7CD1551A-11D8-BA47-C12A-01603A63B482}"/>
          </ac:spMkLst>
        </pc:spChg>
        <pc:spChg chg="mod">
          <ac:chgData name="Zhijie Qian" userId="S::zhijie.qian@estudiante.uam.es::981863e4-7ea0-42b8-83ab-29e5ecf19e8f" providerId="AD" clId="Web-{4180D3F6-744E-C501-83B8-8DAF0D25C577}" dt="2024-12-25T14:51:46.909" v="298" actId="20577"/>
          <ac:spMkLst>
            <pc:docMk/>
            <pc:sldMk cId="1335521337" sldId="278"/>
            <ac:spMk id="102" creationId="{00000000-0000-0000-0000-000000000000}"/>
          </ac:spMkLst>
        </pc:spChg>
        <pc:picChg chg="add mod">
          <ac:chgData name="Zhijie Qian" userId="S::zhijie.qian@estudiante.uam.es::981863e4-7ea0-42b8-83ab-29e5ecf19e8f" providerId="AD" clId="Web-{4180D3F6-744E-C501-83B8-8DAF0D25C577}" dt="2024-12-25T14:54:05.352" v="334" actId="1076"/>
          <ac:picMkLst>
            <pc:docMk/>
            <pc:sldMk cId="1335521337" sldId="278"/>
            <ac:picMk id="2" creationId="{26B9A17F-44BA-76D7-1718-0E9645F69BC7}"/>
          </ac:picMkLst>
        </pc:picChg>
        <pc:picChg chg="add mod">
          <ac:chgData name="Zhijie Qian" userId="S::zhijie.qian@estudiante.uam.es::981863e4-7ea0-42b8-83ab-29e5ecf19e8f" providerId="AD" clId="Web-{4180D3F6-744E-C501-83B8-8DAF0D25C577}" dt="2024-12-25T14:53:34.211" v="333" actId="1076"/>
          <ac:picMkLst>
            <pc:docMk/>
            <pc:sldMk cId="1335521337" sldId="278"/>
            <ac:picMk id="3" creationId="{CD57AA6C-DB1F-38D6-234C-F3D05C08B343}"/>
          </ac:picMkLst>
        </pc:picChg>
        <pc:picChg chg="add mod">
          <ac:chgData name="Zhijie Qian" userId="S::zhijie.qian@estudiante.uam.es::981863e4-7ea0-42b8-83ab-29e5ecf19e8f" providerId="AD" clId="Web-{4180D3F6-744E-C501-83B8-8DAF0D25C577}" dt="2024-12-25T14:53:31.429" v="332" actId="1076"/>
          <ac:picMkLst>
            <pc:docMk/>
            <pc:sldMk cId="1335521337" sldId="278"/>
            <ac:picMk id="4" creationId="{D419A418-080E-48E0-AC32-DEE175DBEC4C}"/>
          </ac:picMkLst>
        </pc:picChg>
      </pc:sldChg>
      <pc:sldChg chg="addSp delSp modSp add replId">
        <pc:chgData name="Zhijie Qian" userId="S::zhijie.qian@estudiante.uam.es::981863e4-7ea0-42b8-83ab-29e5ecf19e8f" providerId="AD" clId="Web-{4180D3F6-744E-C501-83B8-8DAF0D25C577}" dt="2024-12-25T14:58:37.333" v="368" actId="1076"/>
        <pc:sldMkLst>
          <pc:docMk/>
          <pc:sldMk cId="1407880687" sldId="279"/>
        </pc:sldMkLst>
        <pc:spChg chg="mod">
          <ac:chgData name="Zhijie Qian" userId="S::zhijie.qian@estudiante.uam.es::981863e4-7ea0-42b8-83ab-29e5ecf19e8f" providerId="AD" clId="Web-{4180D3F6-744E-C501-83B8-8DAF0D25C577}" dt="2024-12-25T14:55:16.246" v="351" actId="20577"/>
          <ac:spMkLst>
            <pc:docMk/>
            <pc:sldMk cId="1407880687" sldId="279"/>
            <ac:spMk id="102" creationId="{00000000-0000-0000-0000-000000000000}"/>
          </ac:spMkLst>
        </pc:spChg>
        <pc:picChg chg="add mod">
          <ac:chgData name="Zhijie Qian" userId="S::zhijie.qian@estudiante.uam.es::981863e4-7ea0-42b8-83ab-29e5ecf19e8f" providerId="AD" clId="Web-{4180D3F6-744E-C501-83B8-8DAF0D25C577}" dt="2024-12-25T14:58:37.333" v="368" actId="1076"/>
          <ac:picMkLst>
            <pc:docMk/>
            <pc:sldMk cId="1407880687" sldId="279"/>
            <ac:picMk id="9" creationId="{4505FAAA-1E53-E82A-20C6-513678AFF010}"/>
          </ac:picMkLst>
        </pc:picChg>
      </pc:sldChg>
      <pc:sldChg chg="addSp delSp modSp add replId">
        <pc:chgData name="Zhijie Qian" userId="S::zhijie.qian@estudiante.uam.es::981863e4-7ea0-42b8-83ab-29e5ecf19e8f" providerId="AD" clId="Web-{4180D3F6-744E-C501-83B8-8DAF0D25C577}" dt="2024-12-25T15:01:59.232" v="389" actId="1076"/>
        <pc:sldMkLst>
          <pc:docMk/>
          <pc:sldMk cId="17956169" sldId="280"/>
        </pc:sldMkLst>
        <pc:spChg chg="mod">
          <ac:chgData name="Zhijie Qian" userId="S::zhijie.qian@estudiante.uam.es::981863e4-7ea0-42b8-83ab-29e5ecf19e8f" providerId="AD" clId="Web-{4180D3F6-744E-C501-83B8-8DAF0D25C577}" dt="2024-12-25T15:01:54.326" v="387" actId="1076"/>
          <ac:spMkLst>
            <pc:docMk/>
            <pc:sldMk cId="17956169" sldId="280"/>
            <ac:spMk id="102" creationId="{00000000-0000-0000-0000-000000000000}"/>
          </ac:spMkLst>
        </pc:spChg>
        <pc:picChg chg="add mod">
          <ac:chgData name="Zhijie Qian" userId="S::zhijie.qian@estudiante.uam.es::981863e4-7ea0-42b8-83ab-29e5ecf19e8f" providerId="AD" clId="Web-{4180D3F6-744E-C501-83B8-8DAF0D25C577}" dt="2024-12-25T15:01:59.232" v="389" actId="1076"/>
          <ac:picMkLst>
            <pc:docMk/>
            <pc:sldMk cId="17956169" sldId="280"/>
            <ac:picMk id="5" creationId="{DBAC37E9-C54A-0225-9C04-6E0965692749}"/>
          </ac:picMkLst>
        </pc:picChg>
      </pc:sldChg>
      <pc:sldChg chg="modSp add replId">
        <pc:chgData name="Zhijie Qian" userId="S::zhijie.qian@estudiante.uam.es::981863e4-7ea0-42b8-83ab-29e5ecf19e8f" providerId="AD" clId="Web-{4180D3F6-744E-C501-83B8-8DAF0D25C577}" dt="2024-12-25T15:09:41.595" v="547" actId="20577"/>
        <pc:sldMkLst>
          <pc:docMk/>
          <pc:sldMk cId="4257737567" sldId="281"/>
        </pc:sldMkLst>
      </pc:sldChg>
      <pc:sldChg chg="modSp add replId">
        <pc:chgData name="Zhijie Qian" userId="S::zhijie.qian@estudiante.uam.es::981863e4-7ea0-42b8-83ab-29e5ecf19e8f" providerId="AD" clId="Web-{4180D3F6-744E-C501-83B8-8DAF0D25C577}" dt="2024-12-25T15:24:06.437" v="864" actId="20577"/>
        <pc:sldMkLst>
          <pc:docMk/>
          <pc:sldMk cId="619637916" sldId="282"/>
        </pc:sldMkLst>
      </pc:sldChg>
    </pc:docChg>
  </pc:docChgLst>
  <pc:docChgLst>
    <pc:chgData name="Rodolfo Palacio Abrego" userId="91ff08ca-ce15-4275-8659-60081bc9043d" providerId="ADAL" clId="{7BD8D45B-6487-431C-95C2-8BBE4F5AE4B1}"/>
    <pc:docChg chg="undo redo custSel addSld delSld modSld">
      <pc:chgData name="Rodolfo Palacio Abrego" userId="91ff08ca-ce15-4275-8659-60081bc9043d" providerId="ADAL" clId="{7BD8D45B-6487-431C-95C2-8BBE4F5AE4B1}" dt="2025-01-12T22:13:42.975" v="532" actId="255"/>
      <pc:docMkLst>
        <pc:docMk/>
      </pc:docMkLst>
      <pc:sldChg chg="del">
        <pc:chgData name="Rodolfo Palacio Abrego" userId="91ff08ca-ce15-4275-8659-60081bc9043d" providerId="ADAL" clId="{7BD8D45B-6487-431C-95C2-8BBE4F5AE4B1}" dt="2025-01-12T22:05:14.230" v="450" actId="47"/>
        <pc:sldMkLst>
          <pc:docMk/>
          <pc:sldMk cId="0" sldId="257"/>
        </pc:sldMkLst>
      </pc:sldChg>
      <pc:sldChg chg="addSp delSp modSp mod">
        <pc:chgData name="Rodolfo Palacio Abrego" userId="91ff08ca-ce15-4275-8659-60081bc9043d" providerId="ADAL" clId="{7BD8D45B-6487-431C-95C2-8BBE4F5AE4B1}" dt="2025-01-12T22:04:38.867" v="445"/>
        <pc:sldMkLst>
          <pc:docMk/>
          <pc:sldMk cId="0" sldId="273"/>
        </pc:sldMkLst>
        <pc:spChg chg="add del mod">
          <ac:chgData name="Rodolfo Palacio Abrego" userId="91ff08ca-ce15-4275-8659-60081bc9043d" providerId="ADAL" clId="{7BD8D45B-6487-431C-95C2-8BBE4F5AE4B1}" dt="2025-01-12T21:24:12.550" v="2" actId="478"/>
          <ac:spMkLst>
            <pc:docMk/>
            <pc:sldMk cId="0" sldId="273"/>
            <ac:spMk id="3" creationId="{36810D85-3635-2A6A-0052-EA152B10309E}"/>
          </ac:spMkLst>
        </pc:spChg>
        <pc:spChg chg="add del mod">
          <ac:chgData name="Rodolfo Palacio Abrego" userId="91ff08ca-ce15-4275-8659-60081bc9043d" providerId="ADAL" clId="{7BD8D45B-6487-431C-95C2-8BBE4F5AE4B1}" dt="2025-01-12T21:24:16.385" v="4" actId="478"/>
          <ac:spMkLst>
            <pc:docMk/>
            <pc:sldMk cId="0" sldId="273"/>
            <ac:spMk id="5" creationId="{E3099DC3-F87E-0035-93D0-1349F75F80EF}"/>
          </ac:spMkLst>
        </pc:spChg>
        <pc:spChg chg="add mod">
          <ac:chgData name="Rodolfo Palacio Abrego" userId="91ff08ca-ce15-4275-8659-60081bc9043d" providerId="ADAL" clId="{7BD8D45B-6487-431C-95C2-8BBE4F5AE4B1}" dt="2025-01-12T21:24:17.558" v="5"/>
          <ac:spMkLst>
            <pc:docMk/>
            <pc:sldMk cId="0" sldId="273"/>
            <ac:spMk id="6" creationId="{8F9C67E8-DF70-C84D-16E8-C6A35F81D8CC}"/>
          </ac:spMkLst>
        </pc:spChg>
        <pc:spChg chg="add mod">
          <ac:chgData name="Rodolfo Palacio Abrego" userId="91ff08ca-ce15-4275-8659-60081bc9043d" providerId="ADAL" clId="{7BD8D45B-6487-431C-95C2-8BBE4F5AE4B1}" dt="2025-01-12T21:24:17.558" v="5"/>
          <ac:spMkLst>
            <pc:docMk/>
            <pc:sldMk cId="0" sldId="273"/>
            <ac:spMk id="7" creationId="{1548B7E8-712B-0CA5-746D-374C5E014158}"/>
          </ac:spMkLst>
        </pc:spChg>
        <pc:spChg chg="add mod">
          <ac:chgData name="Rodolfo Palacio Abrego" userId="91ff08ca-ce15-4275-8659-60081bc9043d" providerId="ADAL" clId="{7BD8D45B-6487-431C-95C2-8BBE4F5AE4B1}" dt="2025-01-12T21:24:17.558" v="5"/>
          <ac:spMkLst>
            <pc:docMk/>
            <pc:sldMk cId="0" sldId="273"/>
            <ac:spMk id="8" creationId="{B2ABBE98-343F-7DB3-C30D-B19C11D7964E}"/>
          </ac:spMkLst>
        </pc:spChg>
        <pc:spChg chg="add mod">
          <ac:chgData name="Rodolfo Palacio Abrego" userId="91ff08ca-ce15-4275-8659-60081bc9043d" providerId="ADAL" clId="{7BD8D45B-6487-431C-95C2-8BBE4F5AE4B1}" dt="2025-01-12T21:24:17.558" v="5"/>
          <ac:spMkLst>
            <pc:docMk/>
            <pc:sldMk cId="0" sldId="273"/>
            <ac:spMk id="9" creationId="{ACB8711D-DBFB-1173-CBFC-34A6A30CECAD}"/>
          </ac:spMkLst>
        </pc:spChg>
        <pc:spChg chg="add mod">
          <ac:chgData name="Rodolfo Palacio Abrego" userId="91ff08ca-ce15-4275-8659-60081bc9043d" providerId="ADAL" clId="{7BD8D45B-6487-431C-95C2-8BBE4F5AE4B1}" dt="2025-01-12T21:24:17.558" v="5"/>
          <ac:spMkLst>
            <pc:docMk/>
            <pc:sldMk cId="0" sldId="273"/>
            <ac:spMk id="10" creationId="{E9274630-495F-AD94-F592-9024371CA3FF}"/>
          </ac:spMkLst>
        </pc:spChg>
        <pc:spChg chg="add mod">
          <ac:chgData name="Rodolfo Palacio Abrego" userId="91ff08ca-ce15-4275-8659-60081bc9043d" providerId="ADAL" clId="{7BD8D45B-6487-431C-95C2-8BBE4F5AE4B1}" dt="2025-01-12T21:24:17.558" v="5"/>
          <ac:spMkLst>
            <pc:docMk/>
            <pc:sldMk cId="0" sldId="273"/>
            <ac:spMk id="11" creationId="{0E09217F-57CE-9554-5177-7401AB58A55E}"/>
          </ac:spMkLst>
        </pc:spChg>
        <pc:spChg chg="add mod">
          <ac:chgData name="Rodolfo Palacio Abrego" userId="91ff08ca-ce15-4275-8659-60081bc9043d" providerId="ADAL" clId="{7BD8D45B-6487-431C-95C2-8BBE4F5AE4B1}" dt="2025-01-12T21:24:17.558" v="5"/>
          <ac:spMkLst>
            <pc:docMk/>
            <pc:sldMk cId="0" sldId="273"/>
            <ac:spMk id="12" creationId="{A6D77809-AFE7-90B2-C871-B1E1AACCB494}"/>
          </ac:spMkLst>
        </pc:spChg>
        <pc:spChg chg="add mod">
          <ac:chgData name="Rodolfo Palacio Abrego" userId="91ff08ca-ce15-4275-8659-60081bc9043d" providerId="ADAL" clId="{7BD8D45B-6487-431C-95C2-8BBE4F5AE4B1}" dt="2025-01-12T21:24:17.558" v="5"/>
          <ac:spMkLst>
            <pc:docMk/>
            <pc:sldMk cId="0" sldId="273"/>
            <ac:spMk id="13" creationId="{7B3D77DC-ADB2-5633-8B0E-26DED627BBAA}"/>
          </ac:spMkLst>
        </pc:spChg>
        <pc:spChg chg="add mod">
          <ac:chgData name="Rodolfo Palacio Abrego" userId="91ff08ca-ce15-4275-8659-60081bc9043d" providerId="ADAL" clId="{7BD8D45B-6487-431C-95C2-8BBE4F5AE4B1}" dt="2025-01-12T21:24:17.558" v="5"/>
          <ac:spMkLst>
            <pc:docMk/>
            <pc:sldMk cId="0" sldId="273"/>
            <ac:spMk id="14" creationId="{96E70D8D-A12F-16DA-62E3-A91856027A9C}"/>
          </ac:spMkLst>
        </pc:spChg>
        <pc:spChg chg="add mod">
          <ac:chgData name="Rodolfo Palacio Abrego" userId="91ff08ca-ce15-4275-8659-60081bc9043d" providerId="ADAL" clId="{7BD8D45B-6487-431C-95C2-8BBE4F5AE4B1}" dt="2025-01-12T21:28:02.441" v="75" actId="1037"/>
          <ac:spMkLst>
            <pc:docMk/>
            <pc:sldMk cId="0" sldId="273"/>
            <ac:spMk id="15" creationId="{5FD1007D-3F68-3004-521E-C596B20930CB}"/>
          </ac:spMkLst>
        </pc:spChg>
        <pc:spChg chg="add mod">
          <ac:chgData name="Rodolfo Palacio Abrego" userId="91ff08ca-ce15-4275-8659-60081bc9043d" providerId="ADAL" clId="{7BD8D45B-6487-431C-95C2-8BBE4F5AE4B1}" dt="2025-01-12T21:26:23.768" v="24" actId="1076"/>
          <ac:spMkLst>
            <pc:docMk/>
            <pc:sldMk cId="0" sldId="273"/>
            <ac:spMk id="16" creationId="{6F09C413-CD5A-DA5D-1904-31960F4D86AC}"/>
          </ac:spMkLst>
        </pc:spChg>
        <pc:spChg chg="add mod">
          <ac:chgData name="Rodolfo Palacio Abrego" userId="91ff08ca-ce15-4275-8659-60081bc9043d" providerId="ADAL" clId="{7BD8D45B-6487-431C-95C2-8BBE4F5AE4B1}" dt="2025-01-12T21:28:02.441" v="75" actId="1037"/>
          <ac:spMkLst>
            <pc:docMk/>
            <pc:sldMk cId="0" sldId="273"/>
            <ac:spMk id="17" creationId="{0A171BEB-697E-2C86-1565-7E3CD9EA8D9F}"/>
          </ac:spMkLst>
        </pc:spChg>
        <pc:spChg chg="add mod">
          <ac:chgData name="Rodolfo Palacio Abrego" userId="91ff08ca-ce15-4275-8659-60081bc9043d" providerId="ADAL" clId="{7BD8D45B-6487-431C-95C2-8BBE4F5AE4B1}" dt="2025-01-12T21:28:02.441" v="75" actId="1037"/>
          <ac:spMkLst>
            <pc:docMk/>
            <pc:sldMk cId="0" sldId="273"/>
            <ac:spMk id="18" creationId="{DB6C4F06-49B2-BB39-BA21-6A1756636ABE}"/>
          </ac:spMkLst>
        </pc:spChg>
        <pc:spChg chg="add mod">
          <ac:chgData name="Rodolfo Palacio Abrego" userId="91ff08ca-ce15-4275-8659-60081bc9043d" providerId="ADAL" clId="{7BD8D45B-6487-431C-95C2-8BBE4F5AE4B1}" dt="2025-01-12T21:28:02.441" v="75" actId="1037"/>
          <ac:spMkLst>
            <pc:docMk/>
            <pc:sldMk cId="0" sldId="273"/>
            <ac:spMk id="19" creationId="{6F45EFAF-D4C1-45ED-801A-8AE8EC3B995D}"/>
          </ac:spMkLst>
        </pc:spChg>
        <pc:spChg chg="add mod">
          <ac:chgData name="Rodolfo Palacio Abrego" userId="91ff08ca-ce15-4275-8659-60081bc9043d" providerId="ADAL" clId="{7BD8D45B-6487-431C-95C2-8BBE4F5AE4B1}" dt="2025-01-12T21:28:02.441" v="75" actId="1037"/>
          <ac:spMkLst>
            <pc:docMk/>
            <pc:sldMk cId="0" sldId="273"/>
            <ac:spMk id="20" creationId="{0098256E-7702-5C0B-6BCE-4B2D0205B72A}"/>
          </ac:spMkLst>
        </pc:spChg>
        <pc:spChg chg="add del mod">
          <ac:chgData name="Rodolfo Palacio Abrego" userId="91ff08ca-ce15-4275-8659-60081bc9043d" providerId="ADAL" clId="{7BD8D45B-6487-431C-95C2-8BBE4F5AE4B1}" dt="2025-01-12T21:26:41.243" v="25" actId="478"/>
          <ac:spMkLst>
            <pc:docMk/>
            <pc:sldMk cId="0" sldId="273"/>
            <ac:spMk id="21" creationId="{237697C0-A269-D159-5985-5EAF94D063D0}"/>
          </ac:spMkLst>
        </pc:spChg>
        <pc:spChg chg="add mod">
          <ac:chgData name="Rodolfo Palacio Abrego" userId="91ff08ca-ce15-4275-8659-60081bc9043d" providerId="ADAL" clId="{7BD8D45B-6487-431C-95C2-8BBE4F5AE4B1}" dt="2025-01-12T21:24:20.761" v="6"/>
          <ac:spMkLst>
            <pc:docMk/>
            <pc:sldMk cId="0" sldId="273"/>
            <ac:spMk id="22" creationId="{FABD0971-A8BE-6078-875B-8CF0C7F47C43}"/>
          </ac:spMkLst>
        </pc:spChg>
        <pc:spChg chg="add del mod">
          <ac:chgData name="Rodolfo Palacio Abrego" userId="91ff08ca-ce15-4275-8659-60081bc9043d" providerId="ADAL" clId="{7BD8D45B-6487-431C-95C2-8BBE4F5AE4B1}" dt="2025-01-12T21:26:41.243" v="25" actId="478"/>
          <ac:spMkLst>
            <pc:docMk/>
            <pc:sldMk cId="0" sldId="273"/>
            <ac:spMk id="23" creationId="{687BA26B-533A-ACFF-88B1-40D3B9FE5015}"/>
          </ac:spMkLst>
        </pc:spChg>
        <pc:spChg chg="add mod">
          <ac:chgData name="Rodolfo Palacio Abrego" userId="91ff08ca-ce15-4275-8659-60081bc9043d" providerId="ADAL" clId="{7BD8D45B-6487-431C-95C2-8BBE4F5AE4B1}" dt="2025-01-12T21:25:03.180" v="9"/>
          <ac:spMkLst>
            <pc:docMk/>
            <pc:sldMk cId="0" sldId="273"/>
            <ac:spMk id="24" creationId="{C038DBFA-47A8-3780-BA12-3C63E0555A2C}"/>
          </ac:spMkLst>
        </pc:spChg>
        <pc:spChg chg="add mod">
          <ac:chgData name="Rodolfo Palacio Abrego" userId="91ff08ca-ce15-4275-8659-60081bc9043d" providerId="ADAL" clId="{7BD8D45B-6487-431C-95C2-8BBE4F5AE4B1}" dt="2025-01-12T21:25:03.180" v="9"/>
          <ac:spMkLst>
            <pc:docMk/>
            <pc:sldMk cId="0" sldId="273"/>
            <ac:spMk id="25" creationId="{240C2D88-FDD2-D22F-33EE-7ABFF0E2AAA7}"/>
          </ac:spMkLst>
        </pc:spChg>
        <pc:spChg chg="add mod">
          <ac:chgData name="Rodolfo Palacio Abrego" userId="91ff08ca-ce15-4275-8659-60081bc9043d" providerId="ADAL" clId="{7BD8D45B-6487-431C-95C2-8BBE4F5AE4B1}" dt="2025-01-12T21:28:02.441" v="75" actId="1037"/>
          <ac:spMkLst>
            <pc:docMk/>
            <pc:sldMk cId="0" sldId="273"/>
            <ac:spMk id="26" creationId="{F5BC9840-5D37-B8DB-D964-DB01075FD2A4}"/>
          </ac:spMkLst>
        </pc:spChg>
        <pc:spChg chg="add mod">
          <ac:chgData name="Rodolfo Palacio Abrego" userId="91ff08ca-ce15-4275-8659-60081bc9043d" providerId="ADAL" clId="{7BD8D45B-6487-431C-95C2-8BBE4F5AE4B1}" dt="2025-01-12T21:28:02.441" v="75" actId="1037"/>
          <ac:spMkLst>
            <pc:docMk/>
            <pc:sldMk cId="0" sldId="273"/>
            <ac:spMk id="27" creationId="{4F903B7C-27D9-3ABA-A3E5-DB84D7382BCF}"/>
          </ac:spMkLst>
        </pc:spChg>
        <pc:spChg chg="add mod">
          <ac:chgData name="Rodolfo Palacio Abrego" userId="91ff08ca-ce15-4275-8659-60081bc9043d" providerId="ADAL" clId="{7BD8D45B-6487-431C-95C2-8BBE4F5AE4B1}" dt="2025-01-12T21:27:52.971" v="43" actId="1035"/>
          <ac:spMkLst>
            <pc:docMk/>
            <pc:sldMk cId="0" sldId="273"/>
            <ac:spMk id="28" creationId="{532F1BCD-1EE5-B147-174B-0560F684B02F}"/>
          </ac:spMkLst>
        </pc:spChg>
        <pc:spChg chg="add mod">
          <ac:chgData name="Rodolfo Palacio Abrego" userId="91ff08ca-ce15-4275-8659-60081bc9043d" providerId="ADAL" clId="{7BD8D45B-6487-431C-95C2-8BBE4F5AE4B1}" dt="2025-01-12T21:28:02.441" v="75" actId="1037"/>
          <ac:spMkLst>
            <pc:docMk/>
            <pc:sldMk cId="0" sldId="273"/>
            <ac:spMk id="29" creationId="{E5755C0E-056B-3862-92A3-4D0570F7972B}"/>
          </ac:spMkLst>
        </pc:spChg>
        <pc:spChg chg="add mod">
          <ac:chgData name="Rodolfo Palacio Abrego" userId="91ff08ca-ce15-4275-8659-60081bc9043d" providerId="ADAL" clId="{7BD8D45B-6487-431C-95C2-8BBE4F5AE4B1}" dt="2025-01-12T21:27:52.971" v="43" actId="1035"/>
          <ac:spMkLst>
            <pc:docMk/>
            <pc:sldMk cId="0" sldId="273"/>
            <ac:spMk id="30" creationId="{3D7CF577-F6A3-180B-C278-150BD9683597}"/>
          </ac:spMkLst>
        </pc:spChg>
        <pc:spChg chg="add mod">
          <ac:chgData name="Rodolfo Palacio Abrego" userId="91ff08ca-ce15-4275-8659-60081bc9043d" providerId="ADAL" clId="{7BD8D45B-6487-431C-95C2-8BBE4F5AE4B1}" dt="2025-01-12T21:26:49.314" v="27" actId="1076"/>
          <ac:spMkLst>
            <pc:docMk/>
            <pc:sldMk cId="0" sldId="273"/>
            <ac:spMk id="31" creationId="{C89B59BD-337F-CE1D-041B-1739D2DD4A92}"/>
          </ac:spMkLst>
        </pc:spChg>
        <pc:spChg chg="add mod">
          <ac:chgData name="Rodolfo Palacio Abrego" userId="91ff08ca-ce15-4275-8659-60081bc9043d" providerId="ADAL" clId="{7BD8D45B-6487-431C-95C2-8BBE4F5AE4B1}" dt="2025-01-12T21:26:49.314" v="27" actId="1076"/>
          <ac:spMkLst>
            <pc:docMk/>
            <pc:sldMk cId="0" sldId="273"/>
            <ac:spMk id="32" creationId="{946B3463-23C5-F635-C12A-4D68E47CE848}"/>
          </ac:spMkLst>
        </pc:spChg>
        <pc:spChg chg="add mod">
          <ac:chgData name="Rodolfo Palacio Abrego" userId="91ff08ca-ce15-4275-8659-60081bc9043d" providerId="ADAL" clId="{7BD8D45B-6487-431C-95C2-8BBE4F5AE4B1}" dt="2025-01-12T21:26:49.314" v="27" actId="1076"/>
          <ac:spMkLst>
            <pc:docMk/>
            <pc:sldMk cId="0" sldId="273"/>
            <ac:spMk id="33" creationId="{C92D2394-DB1C-176F-111B-730A057B00A0}"/>
          </ac:spMkLst>
        </pc:spChg>
        <pc:spChg chg="add del mod">
          <ac:chgData name="Rodolfo Palacio Abrego" userId="91ff08ca-ce15-4275-8659-60081bc9043d" providerId="ADAL" clId="{7BD8D45B-6487-431C-95C2-8BBE4F5AE4B1}" dt="2025-01-12T21:30:36.224" v="92" actId="478"/>
          <ac:spMkLst>
            <pc:docMk/>
            <pc:sldMk cId="0" sldId="273"/>
            <ac:spMk id="34" creationId="{44674DF1-2BB1-FB7B-585A-0190686054B7}"/>
          </ac:spMkLst>
        </pc:spChg>
        <pc:spChg chg="add del mod">
          <ac:chgData name="Rodolfo Palacio Abrego" userId="91ff08ca-ce15-4275-8659-60081bc9043d" providerId="ADAL" clId="{7BD8D45B-6487-431C-95C2-8BBE4F5AE4B1}" dt="2025-01-12T21:31:55.838" v="95" actId="478"/>
          <ac:spMkLst>
            <pc:docMk/>
            <pc:sldMk cId="0" sldId="273"/>
            <ac:spMk id="35" creationId="{EE452338-C0F8-79CA-CAE2-1BEFC572D332}"/>
          </ac:spMkLst>
        </pc:spChg>
        <pc:spChg chg="add del mod">
          <ac:chgData name="Rodolfo Palacio Abrego" userId="91ff08ca-ce15-4275-8659-60081bc9043d" providerId="ADAL" clId="{7BD8D45B-6487-431C-95C2-8BBE4F5AE4B1}" dt="2025-01-12T21:31:54.828" v="94" actId="478"/>
          <ac:spMkLst>
            <pc:docMk/>
            <pc:sldMk cId="0" sldId="273"/>
            <ac:spMk id="36" creationId="{AA0666B1-F9AA-D494-E44F-F1D177CEF06C}"/>
          </ac:spMkLst>
        </pc:spChg>
        <pc:spChg chg="add mod">
          <ac:chgData name="Rodolfo Palacio Abrego" userId="91ff08ca-ce15-4275-8659-60081bc9043d" providerId="ADAL" clId="{7BD8D45B-6487-431C-95C2-8BBE4F5AE4B1}" dt="2025-01-12T21:28:25.611" v="81" actId="122"/>
          <ac:spMkLst>
            <pc:docMk/>
            <pc:sldMk cId="0" sldId="273"/>
            <ac:spMk id="38" creationId="{9962BC1A-221D-F6E2-0916-5C6073E494E0}"/>
          </ac:spMkLst>
        </pc:spChg>
        <pc:spChg chg="add mod">
          <ac:chgData name="Rodolfo Palacio Abrego" userId="91ff08ca-ce15-4275-8659-60081bc9043d" providerId="ADAL" clId="{7BD8D45B-6487-431C-95C2-8BBE4F5AE4B1}" dt="2025-01-12T21:30:38.433" v="93" actId="1076"/>
          <ac:spMkLst>
            <pc:docMk/>
            <pc:sldMk cId="0" sldId="273"/>
            <ac:spMk id="39" creationId="{C65D31BA-D646-6583-1C3B-519D0ADD8C29}"/>
          </ac:spMkLst>
        </pc:spChg>
        <pc:spChg chg="mod">
          <ac:chgData name="Rodolfo Palacio Abrego" userId="91ff08ca-ce15-4275-8659-60081bc9043d" providerId="ADAL" clId="{7BD8D45B-6487-431C-95C2-8BBE4F5AE4B1}" dt="2025-01-12T22:04:38.867" v="445"/>
          <ac:spMkLst>
            <pc:docMk/>
            <pc:sldMk cId="0" sldId="273"/>
            <ac:spMk id="45" creationId="{F47B2FBA-14EF-FEBF-D2C1-1C196B14AAC1}"/>
          </ac:spMkLst>
        </pc:spChg>
        <pc:spChg chg="del">
          <ac:chgData name="Rodolfo Palacio Abrego" userId="91ff08ca-ce15-4275-8659-60081bc9043d" providerId="ADAL" clId="{7BD8D45B-6487-431C-95C2-8BBE4F5AE4B1}" dt="2025-01-12T21:24:14.785" v="3" actId="478"/>
          <ac:spMkLst>
            <pc:docMk/>
            <pc:sldMk cId="0" sldId="273"/>
            <ac:spMk id="106" creationId="{00000000-0000-0000-0000-000000000000}"/>
          </ac:spMkLst>
        </pc:spChg>
        <pc:spChg chg="del">
          <ac:chgData name="Rodolfo Palacio Abrego" userId="91ff08ca-ce15-4275-8659-60081bc9043d" providerId="ADAL" clId="{7BD8D45B-6487-431C-95C2-8BBE4F5AE4B1}" dt="2025-01-12T21:24:11.215" v="1" actId="478"/>
          <ac:spMkLst>
            <pc:docMk/>
            <pc:sldMk cId="0" sldId="273"/>
            <ac:spMk id="107" creationId="{00000000-0000-0000-0000-000000000000}"/>
          </ac:spMkLst>
        </pc:spChg>
        <pc:grpChg chg="add mod">
          <ac:chgData name="Rodolfo Palacio Abrego" userId="91ff08ca-ce15-4275-8659-60081bc9043d" providerId="ADAL" clId="{7BD8D45B-6487-431C-95C2-8BBE4F5AE4B1}" dt="2025-01-12T22:04:38.867" v="445"/>
          <ac:grpSpMkLst>
            <pc:docMk/>
            <pc:sldMk cId="0" sldId="273"/>
            <ac:grpSpMk id="44" creationId="{657C79D6-C0BF-23F0-6469-B95AFC52926F}"/>
          </ac:grpSpMkLst>
        </pc:grpChg>
        <pc:picChg chg="add mod">
          <ac:chgData name="Rodolfo Palacio Abrego" userId="91ff08ca-ce15-4275-8659-60081bc9043d" providerId="ADAL" clId="{7BD8D45B-6487-431C-95C2-8BBE4F5AE4B1}" dt="2025-01-12T21:33:02.369" v="108" actId="208"/>
          <ac:picMkLst>
            <pc:docMk/>
            <pc:sldMk cId="0" sldId="273"/>
            <ac:picMk id="41" creationId="{AB2F4AA4-590D-DADB-4158-83ED8C200F5F}"/>
          </ac:picMkLst>
        </pc:picChg>
        <pc:picChg chg="add mod">
          <ac:chgData name="Rodolfo Palacio Abrego" userId="91ff08ca-ce15-4275-8659-60081bc9043d" providerId="ADAL" clId="{7BD8D45B-6487-431C-95C2-8BBE4F5AE4B1}" dt="2025-01-12T21:32:12.984" v="103" actId="1076"/>
          <ac:picMkLst>
            <pc:docMk/>
            <pc:sldMk cId="0" sldId="273"/>
            <ac:picMk id="43" creationId="{50070B9D-C098-2121-28E5-C476BC839AD0}"/>
          </ac:picMkLst>
        </pc:picChg>
        <pc:picChg chg="mod">
          <ac:chgData name="Rodolfo Palacio Abrego" userId="91ff08ca-ce15-4275-8659-60081bc9043d" providerId="ADAL" clId="{7BD8D45B-6487-431C-95C2-8BBE4F5AE4B1}" dt="2025-01-12T22:04:38.867" v="445"/>
          <ac:picMkLst>
            <pc:docMk/>
            <pc:sldMk cId="0" sldId="273"/>
            <ac:picMk id="46" creationId="{BFFEEC41-489E-7EF9-67AF-FF96D8E9C432}"/>
          </ac:picMkLst>
        </pc:picChg>
        <pc:picChg chg="add del mod">
          <ac:chgData name="Rodolfo Palacio Abrego" userId="91ff08ca-ce15-4275-8659-60081bc9043d" providerId="ADAL" clId="{7BD8D45B-6487-431C-95C2-8BBE4F5AE4B1}" dt="2025-01-12T21:30:31.668" v="90" actId="478"/>
          <ac:picMkLst>
            <pc:docMk/>
            <pc:sldMk cId="0" sldId="273"/>
            <ac:picMk id="1026" creationId="{5C0C48FB-9D7C-84AD-6A5E-BFACA4CD9EBF}"/>
          </ac:picMkLst>
        </pc:picChg>
      </pc:sldChg>
      <pc:sldChg chg="addSp delSp modSp mod">
        <pc:chgData name="Rodolfo Palacio Abrego" userId="91ff08ca-ce15-4275-8659-60081bc9043d" providerId="ADAL" clId="{7BD8D45B-6487-431C-95C2-8BBE4F5AE4B1}" dt="2025-01-12T22:04:40.948" v="446"/>
        <pc:sldMkLst>
          <pc:docMk/>
          <pc:sldMk cId="0" sldId="274"/>
        </pc:sldMkLst>
        <pc:spChg chg="add del mod">
          <ac:chgData name="Rodolfo Palacio Abrego" userId="91ff08ca-ce15-4275-8659-60081bc9043d" providerId="ADAL" clId="{7BD8D45B-6487-431C-95C2-8BBE4F5AE4B1}" dt="2025-01-12T21:42:47.514" v="213" actId="478"/>
          <ac:spMkLst>
            <pc:docMk/>
            <pc:sldMk cId="0" sldId="274"/>
            <ac:spMk id="3" creationId="{A515E4F7-5862-638E-F953-3D93C46CE0C0}"/>
          </ac:spMkLst>
        </pc:spChg>
        <pc:spChg chg="add del mod">
          <ac:chgData name="Rodolfo Palacio Abrego" userId="91ff08ca-ce15-4275-8659-60081bc9043d" providerId="ADAL" clId="{7BD8D45B-6487-431C-95C2-8BBE4F5AE4B1}" dt="2025-01-12T21:42:55.743" v="217" actId="478"/>
          <ac:spMkLst>
            <pc:docMk/>
            <pc:sldMk cId="0" sldId="274"/>
            <ac:spMk id="5" creationId="{0CE98A7C-F01C-BBE3-4A20-37DC4183AB78}"/>
          </ac:spMkLst>
        </pc:spChg>
        <pc:spChg chg="add mod">
          <ac:chgData name="Rodolfo Palacio Abrego" userId="91ff08ca-ce15-4275-8659-60081bc9043d" providerId="ADAL" clId="{7BD8D45B-6487-431C-95C2-8BBE4F5AE4B1}" dt="2025-01-12T21:46:13.864" v="239" actId="1076"/>
          <ac:spMkLst>
            <pc:docMk/>
            <pc:sldMk cId="0" sldId="274"/>
            <ac:spMk id="13" creationId="{3A8A2C1B-1A2F-F15C-8057-3AAA641E44DD}"/>
          </ac:spMkLst>
        </pc:spChg>
        <pc:spChg chg="add mod">
          <ac:chgData name="Rodolfo Palacio Abrego" userId="91ff08ca-ce15-4275-8659-60081bc9043d" providerId="ADAL" clId="{7BD8D45B-6487-431C-95C2-8BBE4F5AE4B1}" dt="2025-01-12T21:46:48.451" v="261" actId="1035"/>
          <ac:spMkLst>
            <pc:docMk/>
            <pc:sldMk cId="0" sldId="274"/>
            <ac:spMk id="15" creationId="{378F7DD9-0DB4-91A0-350D-EF72A347C9AE}"/>
          </ac:spMkLst>
        </pc:spChg>
        <pc:spChg chg="add mod">
          <ac:chgData name="Rodolfo Palacio Abrego" userId="91ff08ca-ce15-4275-8659-60081bc9043d" providerId="ADAL" clId="{7BD8D45B-6487-431C-95C2-8BBE4F5AE4B1}" dt="2025-01-12T21:46:48.451" v="261" actId="1035"/>
          <ac:spMkLst>
            <pc:docMk/>
            <pc:sldMk cId="0" sldId="274"/>
            <ac:spMk id="17" creationId="{ED1FC1D3-C90B-2CD2-6194-8EA4DA1A81B8}"/>
          </ac:spMkLst>
        </pc:spChg>
        <pc:spChg chg="mod">
          <ac:chgData name="Rodolfo Palacio Abrego" userId="91ff08ca-ce15-4275-8659-60081bc9043d" providerId="ADAL" clId="{7BD8D45B-6487-431C-95C2-8BBE4F5AE4B1}" dt="2025-01-12T22:04:40.948" v="446"/>
          <ac:spMkLst>
            <pc:docMk/>
            <pc:sldMk cId="0" sldId="274"/>
            <ac:spMk id="19" creationId="{3B86827F-E278-7E0B-4DFE-67CA25BC301B}"/>
          </ac:spMkLst>
        </pc:spChg>
        <pc:spChg chg="add del">
          <ac:chgData name="Rodolfo Palacio Abrego" userId="91ff08ca-ce15-4275-8659-60081bc9043d" providerId="ADAL" clId="{7BD8D45B-6487-431C-95C2-8BBE4F5AE4B1}" dt="2025-01-12T21:42:47.514" v="213" actId="478"/>
          <ac:spMkLst>
            <pc:docMk/>
            <pc:sldMk cId="0" sldId="274"/>
            <ac:spMk id="108" creationId="{00000000-0000-0000-0000-000000000000}"/>
          </ac:spMkLst>
        </pc:spChg>
        <pc:spChg chg="del">
          <ac:chgData name="Rodolfo Palacio Abrego" userId="91ff08ca-ce15-4275-8659-60081bc9043d" providerId="ADAL" clId="{7BD8D45B-6487-431C-95C2-8BBE4F5AE4B1}" dt="2025-01-12T21:42:54.434" v="216" actId="478"/>
          <ac:spMkLst>
            <pc:docMk/>
            <pc:sldMk cId="0" sldId="274"/>
            <ac:spMk id="109" creationId="{00000000-0000-0000-0000-000000000000}"/>
          </ac:spMkLst>
        </pc:spChg>
        <pc:grpChg chg="add mod">
          <ac:chgData name="Rodolfo Palacio Abrego" userId="91ff08ca-ce15-4275-8659-60081bc9043d" providerId="ADAL" clId="{7BD8D45B-6487-431C-95C2-8BBE4F5AE4B1}" dt="2025-01-12T22:04:40.948" v="446"/>
          <ac:grpSpMkLst>
            <pc:docMk/>
            <pc:sldMk cId="0" sldId="274"/>
            <ac:grpSpMk id="18" creationId="{1E916502-9669-5C93-89CB-A574946EE1B9}"/>
          </ac:grpSpMkLst>
        </pc:grpChg>
        <pc:picChg chg="add mod">
          <ac:chgData name="Rodolfo Palacio Abrego" userId="91ff08ca-ce15-4275-8659-60081bc9043d" providerId="ADAL" clId="{7BD8D45B-6487-431C-95C2-8BBE4F5AE4B1}" dt="2025-01-12T21:46:48.451" v="261" actId="1035"/>
          <ac:picMkLst>
            <pc:docMk/>
            <pc:sldMk cId="0" sldId="274"/>
            <ac:picMk id="7" creationId="{752E916D-A856-8E91-08C0-2B03E2D3DBE4}"/>
          </ac:picMkLst>
        </pc:picChg>
        <pc:picChg chg="add mod">
          <ac:chgData name="Rodolfo Palacio Abrego" userId="91ff08ca-ce15-4275-8659-60081bc9043d" providerId="ADAL" clId="{7BD8D45B-6487-431C-95C2-8BBE4F5AE4B1}" dt="2025-01-12T21:46:48.451" v="261" actId="1035"/>
          <ac:picMkLst>
            <pc:docMk/>
            <pc:sldMk cId="0" sldId="274"/>
            <ac:picMk id="9" creationId="{9C4E34BE-296E-4EC5-B690-09F4F592A707}"/>
          </ac:picMkLst>
        </pc:picChg>
        <pc:picChg chg="add mod">
          <ac:chgData name="Rodolfo Palacio Abrego" userId="91ff08ca-ce15-4275-8659-60081bc9043d" providerId="ADAL" clId="{7BD8D45B-6487-431C-95C2-8BBE4F5AE4B1}" dt="2025-01-12T21:45:47.536" v="233" actId="1076"/>
          <ac:picMkLst>
            <pc:docMk/>
            <pc:sldMk cId="0" sldId="274"/>
            <ac:picMk id="11" creationId="{26BBB85A-65EE-B867-3EB7-5FAEFF0BCDE0}"/>
          </ac:picMkLst>
        </pc:picChg>
        <pc:picChg chg="mod">
          <ac:chgData name="Rodolfo Palacio Abrego" userId="91ff08ca-ce15-4275-8659-60081bc9043d" providerId="ADAL" clId="{7BD8D45B-6487-431C-95C2-8BBE4F5AE4B1}" dt="2025-01-12T22:04:40.948" v="446"/>
          <ac:picMkLst>
            <pc:docMk/>
            <pc:sldMk cId="0" sldId="274"/>
            <ac:picMk id="20" creationId="{66E81521-79FF-03DD-2499-196A1EB0EB79}"/>
          </ac:picMkLst>
        </pc:picChg>
      </pc:sldChg>
      <pc:sldChg chg="addSp modSp">
        <pc:chgData name="Rodolfo Palacio Abrego" userId="91ff08ca-ce15-4275-8659-60081bc9043d" providerId="ADAL" clId="{7BD8D45B-6487-431C-95C2-8BBE4F5AE4B1}" dt="2025-01-12T22:04:55.568" v="447"/>
        <pc:sldMkLst>
          <pc:docMk/>
          <pc:sldMk cId="1335521337" sldId="278"/>
        </pc:sldMkLst>
        <pc:spChg chg="mod">
          <ac:chgData name="Rodolfo Palacio Abrego" userId="91ff08ca-ce15-4275-8659-60081bc9043d" providerId="ADAL" clId="{7BD8D45B-6487-431C-95C2-8BBE4F5AE4B1}" dt="2025-01-12T22:04:55.568" v="447"/>
          <ac:spMkLst>
            <pc:docMk/>
            <pc:sldMk cId="1335521337" sldId="278"/>
            <ac:spMk id="9" creationId="{06D87175-5A88-807A-4BD8-280B5B5A1388}"/>
          </ac:spMkLst>
        </pc:spChg>
        <pc:grpChg chg="add mod">
          <ac:chgData name="Rodolfo Palacio Abrego" userId="91ff08ca-ce15-4275-8659-60081bc9043d" providerId="ADAL" clId="{7BD8D45B-6487-431C-95C2-8BBE4F5AE4B1}" dt="2025-01-12T22:04:55.568" v="447"/>
          <ac:grpSpMkLst>
            <pc:docMk/>
            <pc:sldMk cId="1335521337" sldId="278"/>
            <ac:grpSpMk id="5" creationId="{221C5F26-4E85-3828-EB2C-ECC45C3F935A}"/>
          </ac:grpSpMkLst>
        </pc:grpChg>
        <pc:picChg chg="mod">
          <ac:chgData name="Rodolfo Palacio Abrego" userId="91ff08ca-ce15-4275-8659-60081bc9043d" providerId="ADAL" clId="{7BD8D45B-6487-431C-95C2-8BBE4F5AE4B1}" dt="2025-01-12T22:04:55.568" v="447"/>
          <ac:picMkLst>
            <pc:docMk/>
            <pc:sldMk cId="1335521337" sldId="278"/>
            <ac:picMk id="10" creationId="{45763DCC-7FC0-C374-055B-C68D98AF676B}"/>
          </ac:picMkLst>
        </pc:picChg>
      </pc:sldChg>
      <pc:sldChg chg="addSp modSp">
        <pc:chgData name="Rodolfo Palacio Abrego" userId="91ff08ca-ce15-4275-8659-60081bc9043d" providerId="ADAL" clId="{7BD8D45B-6487-431C-95C2-8BBE4F5AE4B1}" dt="2025-01-12T22:04:57.402" v="448"/>
        <pc:sldMkLst>
          <pc:docMk/>
          <pc:sldMk cId="1407880687" sldId="279"/>
        </pc:sldMkLst>
        <pc:spChg chg="mod">
          <ac:chgData name="Rodolfo Palacio Abrego" userId="91ff08ca-ce15-4275-8659-60081bc9043d" providerId="ADAL" clId="{7BD8D45B-6487-431C-95C2-8BBE4F5AE4B1}" dt="2025-01-12T22:04:57.402" v="448"/>
          <ac:spMkLst>
            <pc:docMk/>
            <pc:sldMk cId="1407880687" sldId="279"/>
            <ac:spMk id="3" creationId="{72372746-2E54-9895-879C-242AF302D57A}"/>
          </ac:spMkLst>
        </pc:spChg>
        <pc:grpChg chg="add mod">
          <ac:chgData name="Rodolfo Palacio Abrego" userId="91ff08ca-ce15-4275-8659-60081bc9043d" providerId="ADAL" clId="{7BD8D45B-6487-431C-95C2-8BBE4F5AE4B1}" dt="2025-01-12T22:04:57.402" v="448"/>
          <ac:grpSpMkLst>
            <pc:docMk/>
            <pc:sldMk cId="1407880687" sldId="279"/>
            <ac:grpSpMk id="2" creationId="{86286256-1BFD-8F3F-3D1C-C422DA30B64B}"/>
          </ac:grpSpMkLst>
        </pc:grpChg>
        <pc:picChg chg="mod">
          <ac:chgData name="Rodolfo Palacio Abrego" userId="91ff08ca-ce15-4275-8659-60081bc9043d" providerId="ADAL" clId="{7BD8D45B-6487-431C-95C2-8BBE4F5AE4B1}" dt="2025-01-12T22:04:57.402" v="448"/>
          <ac:picMkLst>
            <pc:docMk/>
            <pc:sldMk cId="1407880687" sldId="279"/>
            <ac:picMk id="4" creationId="{1E7F6F30-32F5-2A44-1D60-3B4155246379}"/>
          </ac:picMkLst>
        </pc:picChg>
      </pc:sldChg>
      <pc:sldChg chg="addSp modSp">
        <pc:chgData name="Rodolfo Palacio Abrego" userId="91ff08ca-ce15-4275-8659-60081bc9043d" providerId="ADAL" clId="{7BD8D45B-6487-431C-95C2-8BBE4F5AE4B1}" dt="2025-01-12T22:04:59.688" v="449"/>
        <pc:sldMkLst>
          <pc:docMk/>
          <pc:sldMk cId="17956169" sldId="280"/>
        </pc:sldMkLst>
        <pc:spChg chg="mod">
          <ac:chgData name="Rodolfo Palacio Abrego" userId="91ff08ca-ce15-4275-8659-60081bc9043d" providerId="ADAL" clId="{7BD8D45B-6487-431C-95C2-8BBE4F5AE4B1}" dt="2025-01-12T22:04:59.688" v="449"/>
          <ac:spMkLst>
            <pc:docMk/>
            <pc:sldMk cId="17956169" sldId="280"/>
            <ac:spMk id="3" creationId="{4191C83F-83E3-00B0-E456-89CF17DE20C0}"/>
          </ac:spMkLst>
        </pc:spChg>
        <pc:grpChg chg="add mod">
          <ac:chgData name="Rodolfo Palacio Abrego" userId="91ff08ca-ce15-4275-8659-60081bc9043d" providerId="ADAL" clId="{7BD8D45B-6487-431C-95C2-8BBE4F5AE4B1}" dt="2025-01-12T22:04:59.688" v="449"/>
          <ac:grpSpMkLst>
            <pc:docMk/>
            <pc:sldMk cId="17956169" sldId="280"/>
            <ac:grpSpMk id="2" creationId="{582AB6BA-FF35-2785-D013-DC76A7897C29}"/>
          </ac:grpSpMkLst>
        </pc:grpChg>
        <pc:picChg chg="mod">
          <ac:chgData name="Rodolfo Palacio Abrego" userId="91ff08ca-ce15-4275-8659-60081bc9043d" providerId="ADAL" clId="{7BD8D45B-6487-431C-95C2-8BBE4F5AE4B1}" dt="2025-01-12T22:04:59.688" v="449"/>
          <ac:picMkLst>
            <pc:docMk/>
            <pc:sldMk cId="17956169" sldId="280"/>
            <ac:picMk id="4" creationId="{80FF61E8-8558-A3B8-E28B-9BA2998BCDFE}"/>
          </ac:picMkLst>
        </pc:picChg>
      </pc:sldChg>
      <pc:sldChg chg="addSp delSp modSp del mod">
        <pc:chgData name="Rodolfo Palacio Abrego" userId="91ff08ca-ce15-4275-8659-60081bc9043d" providerId="ADAL" clId="{7BD8D45B-6487-431C-95C2-8BBE4F5AE4B1}" dt="2025-01-12T21:49:07.752" v="270" actId="47"/>
        <pc:sldMkLst>
          <pc:docMk/>
          <pc:sldMk cId="4257737567" sldId="281"/>
        </pc:sldMkLst>
        <pc:spChg chg="add del mod">
          <ac:chgData name="Rodolfo Palacio Abrego" userId="91ff08ca-ce15-4275-8659-60081bc9043d" providerId="ADAL" clId="{7BD8D45B-6487-431C-95C2-8BBE4F5AE4B1}" dt="2025-01-12T21:48:48.759" v="265" actId="478"/>
          <ac:spMkLst>
            <pc:docMk/>
            <pc:sldMk cId="4257737567" sldId="281"/>
            <ac:spMk id="3" creationId="{51FA29EC-D2A3-7702-E8AF-4B55A2DF993F}"/>
          </ac:spMkLst>
        </pc:spChg>
        <pc:spChg chg="del">
          <ac:chgData name="Rodolfo Palacio Abrego" userId="91ff08ca-ce15-4275-8659-60081bc9043d" providerId="ADAL" clId="{7BD8D45B-6487-431C-95C2-8BBE4F5AE4B1}" dt="2025-01-12T21:48:47.668" v="264" actId="478"/>
          <ac:spMkLst>
            <pc:docMk/>
            <pc:sldMk cId="4257737567" sldId="281"/>
            <ac:spMk id="107" creationId="{00000000-0000-0000-0000-000000000000}"/>
          </ac:spMkLst>
        </pc:spChg>
      </pc:sldChg>
      <pc:sldChg chg="addSp delSp modSp mod">
        <pc:chgData name="Rodolfo Palacio Abrego" userId="91ff08ca-ce15-4275-8659-60081bc9043d" providerId="ADAL" clId="{7BD8D45B-6487-431C-95C2-8BBE4F5AE4B1}" dt="2025-01-12T22:04:36.195" v="444"/>
        <pc:sldMkLst>
          <pc:docMk/>
          <pc:sldMk cId="619637916" sldId="282"/>
        </pc:sldMkLst>
        <pc:spChg chg="add mod">
          <ac:chgData name="Rodolfo Palacio Abrego" userId="91ff08ca-ce15-4275-8659-60081bc9043d" providerId="ADAL" clId="{7BD8D45B-6487-431C-95C2-8BBE4F5AE4B1}" dt="2025-01-12T21:35:04.924" v="110"/>
          <ac:spMkLst>
            <pc:docMk/>
            <pc:sldMk cId="619637916" sldId="282"/>
            <ac:spMk id="2" creationId="{0E87D9CE-08D9-8C1F-A20B-B0B5EF4BDDD8}"/>
          </ac:spMkLst>
        </pc:spChg>
        <pc:spChg chg="add del mod">
          <ac:chgData name="Rodolfo Palacio Abrego" userId="91ff08ca-ce15-4275-8659-60081bc9043d" providerId="ADAL" clId="{7BD8D45B-6487-431C-95C2-8BBE4F5AE4B1}" dt="2025-01-12T21:35:21.720" v="117" actId="478"/>
          <ac:spMkLst>
            <pc:docMk/>
            <pc:sldMk cId="619637916" sldId="282"/>
            <ac:spMk id="3" creationId="{65D7D40B-52DF-E219-99BC-C6BB00E357B6}"/>
          </ac:spMkLst>
        </pc:spChg>
        <pc:spChg chg="add del mod">
          <ac:chgData name="Rodolfo Palacio Abrego" userId="91ff08ca-ce15-4275-8659-60081bc9043d" providerId="ADAL" clId="{7BD8D45B-6487-431C-95C2-8BBE4F5AE4B1}" dt="2025-01-12T21:35:17.897" v="114" actId="478"/>
          <ac:spMkLst>
            <pc:docMk/>
            <pc:sldMk cId="619637916" sldId="282"/>
            <ac:spMk id="5" creationId="{3A2F7B93-DE67-2305-4B0F-184F3021AD59}"/>
          </ac:spMkLst>
        </pc:spChg>
        <pc:spChg chg="add del mod">
          <ac:chgData name="Rodolfo Palacio Abrego" userId="91ff08ca-ce15-4275-8659-60081bc9043d" providerId="ADAL" clId="{7BD8D45B-6487-431C-95C2-8BBE4F5AE4B1}" dt="2025-01-12T21:35:20.221" v="116" actId="478"/>
          <ac:spMkLst>
            <pc:docMk/>
            <pc:sldMk cId="619637916" sldId="282"/>
            <ac:spMk id="7" creationId="{18862D50-B0D6-2DAA-51A9-9666D5E4097E}"/>
          </ac:spMkLst>
        </pc:spChg>
        <pc:spChg chg="mod">
          <ac:chgData name="Rodolfo Palacio Abrego" userId="91ff08ca-ce15-4275-8659-60081bc9043d" providerId="ADAL" clId="{7BD8D45B-6487-431C-95C2-8BBE4F5AE4B1}" dt="2025-01-12T21:35:58.712" v="118"/>
          <ac:spMkLst>
            <pc:docMk/>
            <pc:sldMk cId="619637916" sldId="282"/>
            <ac:spMk id="10" creationId="{C59EFD4B-B6AD-F5AE-A9AD-B8393147B4F4}"/>
          </ac:spMkLst>
        </pc:spChg>
        <pc:spChg chg="mod">
          <ac:chgData name="Rodolfo Palacio Abrego" userId="91ff08ca-ce15-4275-8659-60081bc9043d" providerId="ADAL" clId="{7BD8D45B-6487-431C-95C2-8BBE4F5AE4B1}" dt="2025-01-12T21:35:58.712" v="118"/>
          <ac:spMkLst>
            <pc:docMk/>
            <pc:sldMk cId="619637916" sldId="282"/>
            <ac:spMk id="11" creationId="{53B518E1-0942-AF49-734A-D6CD680889ED}"/>
          </ac:spMkLst>
        </pc:spChg>
        <pc:spChg chg="mod">
          <ac:chgData name="Rodolfo Palacio Abrego" userId="91ff08ca-ce15-4275-8659-60081bc9043d" providerId="ADAL" clId="{7BD8D45B-6487-431C-95C2-8BBE4F5AE4B1}" dt="2025-01-12T21:35:58.712" v="118"/>
          <ac:spMkLst>
            <pc:docMk/>
            <pc:sldMk cId="619637916" sldId="282"/>
            <ac:spMk id="12" creationId="{D4B695EB-C3E0-0482-EA67-28808C8B7072}"/>
          </ac:spMkLst>
        </pc:spChg>
        <pc:spChg chg="mod">
          <ac:chgData name="Rodolfo Palacio Abrego" userId="91ff08ca-ce15-4275-8659-60081bc9043d" providerId="ADAL" clId="{7BD8D45B-6487-431C-95C2-8BBE4F5AE4B1}" dt="2025-01-12T21:35:58.712" v="118"/>
          <ac:spMkLst>
            <pc:docMk/>
            <pc:sldMk cId="619637916" sldId="282"/>
            <ac:spMk id="13" creationId="{8425D52C-F758-C310-78A5-0B75031C7B05}"/>
          </ac:spMkLst>
        </pc:spChg>
        <pc:spChg chg="add mod">
          <ac:chgData name="Rodolfo Palacio Abrego" userId="91ff08ca-ce15-4275-8659-60081bc9043d" providerId="ADAL" clId="{7BD8D45B-6487-431C-95C2-8BBE4F5AE4B1}" dt="2025-01-12T21:35:58.712" v="118"/>
          <ac:spMkLst>
            <pc:docMk/>
            <pc:sldMk cId="619637916" sldId="282"/>
            <ac:spMk id="20" creationId="{2034DAB3-092D-7341-322D-5B0FCA453D8F}"/>
          </ac:spMkLst>
        </pc:spChg>
        <pc:spChg chg="add mod">
          <ac:chgData name="Rodolfo Palacio Abrego" userId="91ff08ca-ce15-4275-8659-60081bc9043d" providerId="ADAL" clId="{7BD8D45B-6487-431C-95C2-8BBE4F5AE4B1}" dt="2025-01-12T21:35:58.712" v="118"/>
          <ac:spMkLst>
            <pc:docMk/>
            <pc:sldMk cId="619637916" sldId="282"/>
            <ac:spMk id="21" creationId="{FC18AAC4-5BFC-CEF1-944F-95C2B1B0B8CD}"/>
          </ac:spMkLst>
        </pc:spChg>
        <pc:spChg chg="add mod">
          <ac:chgData name="Rodolfo Palacio Abrego" userId="91ff08ca-ce15-4275-8659-60081bc9043d" providerId="ADAL" clId="{7BD8D45B-6487-431C-95C2-8BBE4F5AE4B1}" dt="2025-01-12T21:35:58.712" v="118"/>
          <ac:spMkLst>
            <pc:docMk/>
            <pc:sldMk cId="619637916" sldId="282"/>
            <ac:spMk id="22" creationId="{F65AAAFC-C054-DA5A-7CD9-3952F9E47872}"/>
          </ac:spMkLst>
        </pc:spChg>
        <pc:spChg chg="add mod">
          <ac:chgData name="Rodolfo Palacio Abrego" userId="91ff08ca-ce15-4275-8659-60081bc9043d" providerId="ADAL" clId="{7BD8D45B-6487-431C-95C2-8BBE4F5AE4B1}" dt="2025-01-12T21:35:58.712" v="118"/>
          <ac:spMkLst>
            <pc:docMk/>
            <pc:sldMk cId="619637916" sldId="282"/>
            <ac:spMk id="23" creationId="{A87C9921-D28A-A283-5038-AC3A7A0520D6}"/>
          </ac:spMkLst>
        </pc:spChg>
        <pc:spChg chg="add mod">
          <ac:chgData name="Rodolfo Palacio Abrego" userId="91ff08ca-ce15-4275-8659-60081bc9043d" providerId="ADAL" clId="{7BD8D45B-6487-431C-95C2-8BBE4F5AE4B1}" dt="2025-01-12T21:35:58.712" v="118"/>
          <ac:spMkLst>
            <pc:docMk/>
            <pc:sldMk cId="619637916" sldId="282"/>
            <ac:spMk id="25" creationId="{2C0C21F8-F11A-8E46-0222-302144DEA591}"/>
          </ac:spMkLst>
        </pc:spChg>
        <pc:spChg chg="add mod">
          <ac:chgData name="Rodolfo Palacio Abrego" userId="91ff08ca-ce15-4275-8659-60081bc9043d" providerId="ADAL" clId="{7BD8D45B-6487-431C-95C2-8BBE4F5AE4B1}" dt="2025-01-12T21:35:58.712" v="118"/>
          <ac:spMkLst>
            <pc:docMk/>
            <pc:sldMk cId="619637916" sldId="282"/>
            <ac:spMk id="26" creationId="{359C711A-E33B-A19C-7859-6696B0525D3E}"/>
          </ac:spMkLst>
        </pc:spChg>
        <pc:spChg chg="del mod topLvl">
          <ac:chgData name="Rodolfo Palacio Abrego" userId="91ff08ca-ce15-4275-8659-60081bc9043d" providerId="ADAL" clId="{7BD8D45B-6487-431C-95C2-8BBE4F5AE4B1}" dt="2025-01-12T21:36:33.234" v="124" actId="21"/>
          <ac:spMkLst>
            <pc:docMk/>
            <pc:sldMk cId="619637916" sldId="282"/>
            <ac:spMk id="28" creationId="{2CE7482A-C031-EAF4-AC15-DA7860D36BFF}"/>
          </ac:spMkLst>
        </pc:spChg>
        <pc:spChg chg="mod topLvl">
          <ac:chgData name="Rodolfo Palacio Abrego" userId="91ff08ca-ce15-4275-8659-60081bc9043d" providerId="ADAL" clId="{7BD8D45B-6487-431C-95C2-8BBE4F5AE4B1}" dt="2025-01-12T21:36:44.227" v="125" actId="164"/>
          <ac:spMkLst>
            <pc:docMk/>
            <pc:sldMk cId="619637916" sldId="282"/>
            <ac:spMk id="29" creationId="{4DEA9630-49EA-473D-D3C8-73F449DEEB8D}"/>
          </ac:spMkLst>
        </pc:spChg>
        <pc:spChg chg="del mod topLvl">
          <ac:chgData name="Rodolfo Palacio Abrego" userId="91ff08ca-ce15-4275-8659-60081bc9043d" providerId="ADAL" clId="{7BD8D45B-6487-431C-95C2-8BBE4F5AE4B1}" dt="2025-01-12T21:36:33.234" v="124" actId="21"/>
          <ac:spMkLst>
            <pc:docMk/>
            <pc:sldMk cId="619637916" sldId="282"/>
            <ac:spMk id="30" creationId="{93015D26-D135-48F3-C3FD-95E414389E48}"/>
          </ac:spMkLst>
        </pc:spChg>
        <pc:spChg chg="mod topLvl">
          <ac:chgData name="Rodolfo Palacio Abrego" userId="91ff08ca-ce15-4275-8659-60081bc9043d" providerId="ADAL" clId="{7BD8D45B-6487-431C-95C2-8BBE4F5AE4B1}" dt="2025-01-12T21:36:44.227" v="125" actId="164"/>
          <ac:spMkLst>
            <pc:docMk/>
            <pc:sldMk cId="619637916" sldId="282"/>
            <ac:spMk id="31" creationId="{9DE09BEC-E77E-E8EE-F366-847FB5C23674}"/>
          </ac:spMkLst>
        </pc:spChg>
        <pc:spChg chg="mod topLvl">
          <ac:chgData name="Rodolfo Palacio Abrego" userId="91ff08ca-ce15-4275-8659-60081bc9043d" providerId="ADAL" clId="{7BD8D45B-6487-431C-95C2-8BBE4F5AE4B1}" dt="2025-01-12T21:36:44.227" v="125" actId="164"/>
          <ac:spMkLst>
            <pc:docMk/>
            <pc:sldMk cId="619637916" sldId="282"/>
            <ac:spMk id="32" creationId="{E3FD230E-DE65-974D-278A-4E7B36733E2B}"/>
          </ac:spMkLst>
        </pc:spChg>
        <pc:spChg chg="add mod">
          <ac:chgData name="Rodolfo Palacio Abrego" userId="91ff08ca-ce15-4275-8659-60081bc9043d" providerId="ADAL" clId="{7BD8D45B-6487-431C-95C2-8BBE4F5AE4B1}" dt="2025-01-12T21:36:06.556" v="120" actId="688"/>
          <ac:spMkLst>
            <pc:docMk/>
            <pc:sldMk cId="619637916" sldId="282"/>
            <ac:spMk id="33" creationId="{69085894-AF58-753D-C3DE-FC3B85A1E072}"/>
          </ac:spMkLst>
        </pc:spChg>
        <pc:spChg chg="add mod">
          <ac:chgData name="Rodolfo Palacio Abrego" userId="91ff08ca-ce15-4275-8659-60081bc9043d" providerId="ADAL" clId="{7BD8D45B-6487-431C-95C2-8BBE4F5AE4B1}" dt="2025-01-12T21:36:44.227" v="125" actId="164"/>
          <ac:spMkLst>
            <pc:docMk/>
            <pc:sldMk cId="619637916" sldId="282"/>
            <ac:spMk id="39" creationId="{5B612D6C-FB0B-8BA4-1D95-D344ACCDA028}"/>
          </ac:spMkLst>
        </pc:spChg>
        <pc:spChg chg="del mod">
          <ac:chgData name="Rodolfo Palacio Abrego" userId="91ff08ca-ce15-4275-8659-60081bc9043d" providerId="ADAL" clId="{7BD8D45B-6487-431C-95C2-8BBE4F5AE4B1}" dt="2025-01-12T21:36:33.234" v="124" actId="21"/>
          <ac:spMkLst>
            <pc:docMk/>
            <pc:sldMk cId="619637916" sldId="282"/>
            <ac:spMk id="40" creationId="{62A9A3F8-79D0-6211-A239-DDBA6BD78F99}"/>
          </ac:spMkLst>
        </pc:spChg>
        <pc:spChg chg="add del mod">
          <ac:chgData name="Rodolfo Palacio Abrego" userId="91ff08ca-ce15-4275-8659-60081bc9043d" providerId="ADAL" clId="{7BD8D45B-6487-431C-95C2-8BBE4F5AE4B1}" dt="2025-01-12T21:36:33.234" v="124" actId="21"/>
          <ac:spMkLst>
            <pc:docMk/>
            <pc:sldMk cId="619637916" sldId="282"/>
            <ac:spMk id="41" creationId="{D80DBF73-1FF2-C3DC-C4D5-13252EA166F8}"/>
          </ac:spMkLst>
        </pc:spChg>
        <pc:spChg chg="add mod">
          <ac:chgData name="Rodolfo Palacio Abrego" userId="91ff08ca-ce15-4275-8659-60081bc9043d" providerId="ADAL" clId="{7BD8D45B-6487-431C-95C2-8BBE4F5AE4B1}" dt="2025-01-12T21:36:44.227" v="125" actId="164"/>
          <ac:spMkLst>
            <pc:docMk/>
            <pc:sldMk cId="619637916" sldId="282"/>
            <ac:spMk id="42" creationId="{F0A9BE7F-FCD6-8BB2-ECEA-3E491787534F}"/>
          </ac:spMkLst>
        </pc:spChg>
        <pc:spChg chg="mod">
          <ac:chgData name="Rodolfo Palacio Abrego" userId="91ff08ca-ce15-4275-8659-60081bc9043d" providerId="ADAL" clId="{7BD8D45B-6487-431C-95C2-8BBE4F5AE4B1}" dt="2025-01-12T21:36:44.227" v="125" actId="164"/>
          <ac:spMkLst>
            <pc:docMk/>
            <pc:sldMk cId="619637916" sldId="282"/>
            <ac:spMk id="43" creationId="{36286969-E066-28BB-7A98-99653BE954DE}"/>
          </ac:spMkLst>
        </pc:spChg>
        <pc:spChg chg="add del mod">
          <ac:chgData name="Rodolfo Palacio Abrego" userId="91ff08ca-ce15-4275-8659-60081bc9043d" providerId="ADAL" clId="{7BD8D45B-6487-431C-95C2-8BBE4F5AE4B1}" dt="2025-01-12T21:36:11.017" v="122" actId="478"/>
          <ac:spMkLst>
            <pc:docMk/>
            <pc:sldMk cId="619637916" sldId="282"/>
            <ac:spMk id="44" creationId="{82D99878-97DE-5602-7D80-A1CCB8659175}"/>
          </ac:spMkLst>
        </pc:spChg>
        <pc:spChg chg="add del mod">
          <ac:chgData name="Rodolfo Palacio Abrego" userId="91ff08ca-ce15-4275-8659-60081bc9043d" providerId="ADAL" clId="{7BD8D45B-6487-431C-95C2-8BBE4F5AE4B1}" dt="2025-01-12T21:36:09.887" v="121" actId="478"/>
          <ac:spMkLst>
            <pc:docMk/>
            <pc:sldMk cId="619637916" sldId="282"/>
            <ac:spMk id="45" creationId="{7D8463F2-C8C5-0665-298D-F9D68EA66637}"/>
          </ac:spMkLst>
        </pc:spChg>
        <pc:spChg chg="mod">
          <ac:chgData name="Rodolfo Palacio Abrego" userId="91ff08ca-ce15-4275-8659-60081bc9043d" providerId="ADAL" clId="{7BD8D45B-6487-431C-95C2-8BBE4F5AE4B1}" dt="2025-01-12T21:37:03.479" v="130"/>
          <ac:spMkLst>
            <pc:docMk/>
            <pc:sldMk cId="619637916" sldId="282"/>
            <ac:spMk id="53" creationId="{793A91C4-62BC-13D3-7792-ABE50DDC4F98}"/>
          </ac:spMkLst>
        </pc:spChg>
        <pc:spChg chg="mod">
          <ac:chgData name="Rodolfo Palacio Abrego" userId="91ff08ca-ce15-4275-8659-60081bc9043d" providerId="ADAL" clId="{7BD8D45B-6487-431C-95C2-8BBE4F5AE4B1}" dt="2025-01-12T21:37:03.479" v="130"/>
          <ac:spMkLst>
            <pc:docMk/>
            <pc:sldMk cId="619637916" sldId="282"/>
            <ac:spMk id="54" creationId="{0485877E-DAAA-1802-50B1-C7F27267BBE3}"/>
          </ac:spMkLst>
        </pc:spChg>
        <pc:spChg chg="mod">
          <ac:chgData name="Rodolfo Palacio Abrego" userId="91ff08ca-ce15-4275-8659-60081bc9043d" providerId="ADAL" clId="{7BD8D45B-6487-431C-95C2-8BBE4F5AE4B1}" dt="2025-01-12T21:37:03.479" v="130"/>
          <ac:spMkLst>
            <pc:docMk/>
            <pc:sldMk cId="619637916" sldId="282"/>
            <ac:spMk id="55" creationId="{053F01C2-0228-C0E3-E3AE-18C3B3CFD6CD}"/>
          </ac:spMkLst>
        </pc:spChg>
        <pc:spChg chg="mod">
          <ac:chgData name="Rodolfo Palacio Abrego" userId="91ff08ca-ce15-4275-8659-60081bc9043d" providerId="ADAL" clId="{7BD8D45B-6487-431C-95C2-8BBE4F5AE4B1}" dt="2025-01-12T21:37:03.479" v="130"/>
          <ac:spMkLst>
            <pc:docMk/>
            <pc:sldMk cId="619637916" sldId="282"/>
            <ac:spMk id="59" creationId="{4E8BBA97-DB8D-15F2-54DC-D47E11D93E8D}"/>
          </ac:spMkLst>
        </pc:spChg>
        <pc:spChg chg="mod">
          <ac:chgData name="Rodolfo Palacio Abrego" userId="91ff08ca-ce15-4275-8659-60081bc9043d" providerId="ADAL" clId="{7BD8D45B-6487-431C-95C2-8BBE4F5AE4B1}" dt="2025-01-12T21:37:03.479" v="130"/>
          <ac:spMkLst>
            <pc:docMk/>
            <pc:sldMk cId="619637916" sldId="282"/>
            <ac:spMk id="60" creationId="{820814CA-E16F-A151-2BBB-CECFFF7CABB8}"/>
          </ac:spMkLst>
        </pc:spChg>
        <pc:spChg chg="mod">
          <ac:chgData name="Rodolfo Palacio Abrego" userId="91ff08ca-ce15-4275-8659-60081bc9043d" providerId="ADAL" clId="{7BD8D45B-6487-431C-95C2-8BBE4F5AE4B1}" dt="2025-01-12T21:37:03.479" v="130"/>
          <ac:spMkLst>
            <pc:docMk/>
            <pc:sldMk cId="619637916" sldId="282"/>
            <ac:spMk id="61" creationId="{C33DD529-E6E6-FE7E-4711-31B1957A416E}"/>
          </ac:spMkLst>
        </pc:spChg>
        <pc:spChg chg="add del mod">
          <ac:chgData name="Rodolfo Palacio Abrego" userId="91ff08ca-ce15-4275-8659-60081bc9043d" providerId="ADAL" clId="{7BD8D45B-6487-431C-95C2-8BBE4F5AE4B1}" dt="2025-01-12T21:39:26.192" v="172" actId="478"/>
          <ac:spMkLst>
            <pc:docMk/>
            <pc:sldMk cId="619637916" sldId="282"/>
            <ac:spMk id="63" creationId="{107D454B-26CA-01E9-D41E-C3E902FE2247}"/>
          </ac:spMkLst>
        </pc:spChg>
        <pc:spChg chg="add mod">
          <ac:chgData name="Rodolfo Palacio Abrego" userId="91ff08ca-ce15-4275-8659-60081bc9043d" providerId="ADAL" clId="{7BD8D45B-6487-431C-95C2-8BBE4F5AE4B1}" dt="2025-01-12T21:40:21.793" v="199" actId="14100"/>
          <ac:spMkLst>
            <pc:docMk/>
            <pc:sldMk cId="619637916" sldId="282"/>
            <ac:spMk id="65" creationId="{C3877269-0444-69CB-5DAE-53545BDABBAC}"/>
          </ac:spMkLst>
        </pc:spChg>
        <pc:spChg chg="add mod">
          <ac:chgData name="Rodolfo Palacio Abrego" userId="91ff08ca-ce15-4275-8659-60081bc9043d" providerId="ADAL" clId="{7BD8D45B-6487-431C-95C2-8BBE4F5AE4B1}" dt="2025-01-12T21:40:15.537" v="198" actId="14100"/>
          <ac:spMkLst>
            <pc:docMk/>
            <pc:sldMk cId="619637916" sldId="282"/>
            <ac:spMk id="67" creationId="{E9D2C430-6A75-F9C0-E94F-2B7434DF17B8}"/>
          </ac:spMkLst>
        </pc:spChg>
        <pc:spChg chg="add mod">
          <ac:chgData name="Rodolfo Palacio Abrego" userId="91ff08ca-ce15-4275-8659-60081bc9043d" providerId="ADAL" clId="{7BD8D45B-6487-431C-95C2-8BBE4F5AE4B1}" dt="2025-01-12T21:38:34.984" v="156" actId="1076"/>
          <ac:spMkLst>
            <pc:docMk/>
            <pc:sldMk cId="619637916" sldId="282"/>
            <ac:spMk id="69" creationId="{EE846548-F890-E6DC-E420-D8B17FD96456}"/>
          </ac:spMkLst>
        </pc:spChg>
        <pc:spChg chg="add mod">
          <ac:chgData name="Rodolfo Palacio Abrego" userId="91ff08ca-ce15-4275-8659-60081bc9043d" providerId="ADAL" clId="{7BD8D45B-6487-431C-95C2-8BBE4F5AE4B1}" dt="2025-01-12T21:40:10.473" v="197" actId="14100"/>
          <ac:spMkLst>
            <pc:docMk/>
            <pc:sldMk cId="619637916" sldId="282"/>
            <ac:spMk id="71" creationId="{C3282DF8-0F18-B7DC-5457-D28DFC5EBA2A}"/>
          </ac:spMkLst>
        </pc:spChg>
        <pc:spChg chg="add mod">
          <ac:chgData name="Rodolfo Palacio Abrego" userId="91ff08ca-ce15-4275-8659-60081bc9043d" providerId="ADAL" clId="{7BD8D45B-6487-431C-95C2-8BBE4F5AE4B1}" dt="2025-01-12T21:40:02.095" v="195" actId="1037"/>
          <ac:spMkLst>
            <pc:docMk/>
            <pc:sldMk cId="619637916" sldId="282"/>
            <ac:spMk id="73" creationId="{86077C4D-87DE-FFE4-5AFE-C63D99DEAB9D}"/>
          </ac:spMkLst>
        </pc:spChg>
        <pc:spChg chg="add mod">
          <ac:chgData name="Rodolfo Palacio Abrego" userId="91ff08ca-ce15-4275-8659-60081bc9043d" providerId="ADAL" clId="{7BD8D45B-6487-431C-95C2-8BBE4F5AE4B1}" dt="2025-01-12T21:40:02.095" v="195" actId="1037"/>
          <ac:spMkLst>
            <pc:docMk/>
            <pc:sldMk cId="619637916" sldId="282"/>
            <ac:spMk id="75" creationId="{DCB3E3E8-9C16-B925-C106-D83EE32C835A}"/>
          </ac:spMkLst>
        </pc:spChg>
        <pc:spChg chg="add mod">
          <ac:chgData name="Rodolfo Palacio Abrego" userId="91ff08ca-ce15-4275-8659-60081bc9043d" providerId="ADAL" clId="{7BD8D45B-6487-431C-95C2-8BBE4F5AE4B1}" dt="2025-01-12T21:40:44.283" v="205" actId="122"/>
          <ac:spMkLst>
            <pc:docMk/>
            <pc:sldMk cId="619637916" sldId="282"/>
            <ac:spMk id="77" creationId="{3BE0F3CF-A161-C5A9-42B1-C9E49F301072}"/>
          </ac:spMkLst>
        </pc:spChg>
        <pc:spChg chg="add del mod">
          <ac:chgData name="Rodolfo Palacio Abrego" userId="91ff08ca-ce15-4275-8659-60081bc9043d" providerId="ADAL" clId="{7BD8D45B-6487-431C-95C2-8BBE4F5AE4B1}" dt="2025-01-12T21:42:04.356" v="209" actId="478"/>
          <ac:spMkLst>
            <pc:docMk/>
            <pc:sldMk cId="619637916" sldId="282"/>
            <ac:spMk id="78" creationId="{AAA0E820-866E-087F-5B92-1FBA0C172523}"/>
          </ac:spMkLst>
        </pc:spChg>
        <pc:spChg chg="mod">
          <ac:chgData name="Rodolfo Palacio Abrego" userId="91ff08ca-ce15-4275-8659-60081bc9043d" providerId="ADAL" clId="{7BD8D45B-6487-431C-95C2-8BBE4F5AE4B1}" dt="2025-01-12T22:04:36.195" v="444"/>
          <ac:spMkLst>
            <pc:docMk/>
            <pc:sldMk cId="619637916" sldId="282"/>
            <ac:spMk id="80" creationId="{B227A592-7A1F-2A32-D7B1-B6E6F7C7FA82}"/>
          </ac:spMkLst>
        </pc:spChg>
        <pc:spChg chg="del">
          <ac:chgData name="Rodolfo Palacio Abrego" userId="91ff08ca-ce15-4275-8659-60081bc9043d" providerId="ADAL" clId="{7BD8D45B-6487-431C-95C2-8BBE4F5AE4B1}" dt="2025-01-12T21:35:16.221" v="113" actId="478"/>
          <ac:spMkLst>
            <pc:docMk/>
            <pc:sldMk cId="619637916" sldId="282"/>
            <ac:spMk id="106" creationId="{00000000-0000-0000-0000-000000000000}"/>
          </ac:spMkLst>
        </pc:spChg>
        <pc:spChg chg="del">
          <ac:chgData name="Rodolfo Palacio Abrego" userId="91ff08ca-ce15-4275-8659-60081bc9043d" providerId="ADAL" clId="{7BD8D45B-6487-431C-95C2-8BBE4F5AE4B1}" dt="2025-01-12T21:35:19.368" v="115" actId="478"/>
          <ac:spMkLst>
            <pc:docMk/>
            <pc:sldMk cId="619637916" sldId="282"/>
            <ac:spMk id="107" creationId="{00000000-0000-0000-0000-000000000000}"/>
          </ac:spMkLst>
        </pc:spChg>
        <pc:grpChg chg="del mod">
          <ac:chgData name="Rodolfo Palacio Abrego" userId="91ff08ca-ce15-4275-8659-60081bc9043d" providerId="ADAL" clId="{7BD8D45B-6487-431C-95C2-8BBE4F5AE4B1}" dt="2025-01-12T21:36:25.865" v="123" actId="165"/>
          <ac:grpSpMkLst>
            <pc:docMk/>
            <pc:sldMk cId="619637916" sldId="282"/>
            <ac:grpSpMk id="27" creationId="{BFF0D5E8-D93C-8990-0A43-024BC9D21994}"/>
          </ac:grpSpMkLst>
        </pc:grpChg>
        <pc:grpChg chg="add mod">
          <ac:chgData name="Rodolfo Palacio Abrego" userId="91ff08ca-ce15-4275-8659-60081bc9043d" providerId="ADAL" clId="{7BD8D45B-6487-431C-95C2-8BBE4F5AE4B1}" dt="2025-01-12T21:37:23.773" v="133" actId="164"/>
          <ac:grpSpMkLst>
            <pc:docMk/>
            <pc:sldMk cId="619637916" sldId="282"/>
            <ac:grpSpMk id="51" creationId="{1CC82ABB-A2A9-1050-1F69-16D701EF4B4E}"/>
          </ac:grpSpMkLst>
        </pc:grpChg>
        <pc:grpChg chg="add mod">
          <ac:chgData name="Rodolfo Palacio Abrego" userId="91ff08ca-ce15-4275-8659-60081bc9043d" providerId="ADAL" clId="{7BD8D45B-6487-431C-95C2-8BBE4F5AE4B1}" dt="2025-01-12T21:37:23.773" v="133" actId="164"/>
          <ac:grpSpMkLst>
            <pc:docMk/>
            <pc:sldMk cId="619637916" sldId="282"/>
            <ac:grpSpMk id="52" creationId="{7D07FF50-855E-BD8C-2908-0742734E6F44}"/>
          </ac:grpSpMkLst>
        </pc:grpChg>
        <pc:grpChg chg="add mod">
          <ac:chgData name="Rodolfo Palacio Abrego" userId="91ff08ca-ce15-4275-8659-60081bc9043d" providerId="ADAL" clId="{7BD8D45B-6487-431C-95C2-8BBE4F5AE4B1}" dt="2025-01-12T21:37:36.282" v="136" actId="1076"/>
          <ac:grpSpMkLst>
            <pc:docMk/>
            <pc:sldMk cId="619637916" sldId="282"/>
            <ac:grpSpMk id="62" creationId="{67E45159-B3CA-B900-7F7C-8E632BFCD362}"/>
          </ac:grpSpMkLst>
        </pc:grpChg>
        <pc:grpChg chg="add mod">
          <ac:chgData name="Rodolfo Palacio Abrego" userId="91ff08ca-ce15-4275-8659-60081bc9043d" providerId="ADAL" clId="{7BD8D45B-6487-431C-95C2-8BBE4F5AE4B1}" dt="2025-01-12T22:04:36.195" v="444"/>
          <ac:grpSpMkLst>
            <pc:docMk/>
            <pc:sldMk cId="619637916" sldId="282"/>
            <ac:grpSpMk id="79" creationId="{F1689145-DDFC-9080-69E1-7212E70C7470}"/>
          </ac:grpSpMkLst>
        </pc:grpChg>
        <pc:picChg chg="mod">
          <ac:chgData name="Rodolfo Palacio Abrego" userId="91ff08ca-ce15-4275-8659-60081bc9043d" providerId="ADAL" clId="{7BD8D45B-6487-431C-95C2-8BBE4F5AE4B1}" dt="2025-01-12T22:04:36.195" v="444"/>
          <ac:picMkLst>
            <pc:docMk/>
            <pc:sldMk cId="619637916" sldId="282"/>
            <ac:picMk id="81" creationId="{5EEB206B-E95C-F6C3-74C8-09A5F0D4D433}"/>
          </ac:picMkLst>
        </pc:picChg>
        <pc:cxnChg chg="mod">
          <ac:chgData name="Rodolfo Palacio Abrego" userId="91ff08ca-ce15-4275-8659-60081bc9043d" providerId="ADAL" clId="{7BD8D45B-6487-431C-95C2-8BBE4F5AE4B1}" dt="2025-01-12T21:36:44.227" v="125" actId="164"/>
          <ac:cxnSpMkLst>
            <pc:docMk/>
            <pc:sldMk cId="619637916" sldId="282"/>
            <ac:cxnSpMk id="34" creationId="{8D155942-792E-F00B-0FA6-79A09284D76F}"/>
          </ac:cxnSpMkLst>
        </pc:cxnChg>
        <pc:cxnChg chg="mod">
          <ac:chgData name="Rodolfo Palacio Abrego" userId="91ff08ca-ce15-4275-8659-60081bc9043d" providerId="ADAL" clId="{7BD8D45B-6487-431C-95C2-8BBE4F5AE4B1}" dt="2025-01-12T21:36:44.227" v="125" actId="164"/>
          <ac:cxnSpMkLst>
            <pc:docMk/>
            <pc:sldMk cId="619637916" sldId="282"/>
            <ac:cxnSpMk id="35" creationId="{9FAC7675-AFC3-72BF-8B1A-400A1190A424}"/>
          </ac:cxnSpMkLst>
        </pc:cxnChg>
        <pc:cxnChg chg="del">
          <ac:chgData name="Rodolfo Palacio Abrego" userId="91ff08ca-ce15-4275-8659-60081bc9043d" providerId="ADAL" clId="{7BD8D45B-6487-431C-95C2-8BBE4F5AE4B1}" dt="2025-01-12T21:36:33.234" v="124" actId="21"/>
          <ac:cxnSpMkLst>
            <pc:docMk/>
            <pc:sldMk cId="619637916" sldId="282"/>
            <ac:cxnSpMk id="36" creationId="{9C8021AC-F425-96FD-F4FB-7BC2D53890BB}"/>
          </ac:cxnSpMkLst>
        </pc:cxnChg>
        <pc:cxnChg chg="del">
          <ac:chgData name="Rodolfo Palacio Abrego" userId="91ff08ca-ce15-4275-8659-60081bc9043d" providerId="ADAL" clId="{7BD8D45B-6487-431C-95C2-8BBE4F5AE4B1}" dt="2025-01-12T21:36:33.234" v="124" actId="21"/>
          <ac:cxnSpMkLst>
            <pc:docMk/>
            <pc:sldMk cId="619637916" sldId="282"/>
            <ac:cxnSpMk id="37" creationId="{FE911AD1-5B3F-397E-F538-A39AC781BEC5}"/>
          </ac:cxnSpMkLst>
        </pc:cxnChg>
        <pc:cxnChg chg="mod">
          <ac:chgData name="Rodolfo Palacio Abrego" userId="91ff08ca-ce15-4275-8659-60081bc9043d" providerId="ADAL" clId="{7BD8D45B-6487-431C-95C2-8BBE4F5AE4B1}" dt="2025-01-12T21:36:44.227" v="125" actId="164"/>
          <ac:cxnSpMkLst>
            <pc:docMk/>
            <pc:sldMk cId="619637916" sldId="282"/>
            <ac:cxnSpMk id="38" creationId="{5200B05F-0360-CFD2-394F-3A0A1972C348}"/>
          </ac:cxnSpMkLst>
        </pc:cxnChg>
        <pc:cxnChg chg="mod">
          <ac:chgData name="Rodolfo Palacio Abrego" userId="91ff08ca-ce15-4275-8659-60081bc9043d" providerId="ADAL" clId="{7BD8D45B-6487-431C-95C2-8BBE4F5AE4B1}" dt="2025-01-12T21:37:03.479" v="130"/>
          <ac:cxnSpMkLst>
            <pc:docMk/>
            <pc:sldMk cId="619637916" sldId="282"/>
            <ac:cxnSpMk id="56" creationId="{958311F2-1DD5-2B27-799C-874AEC4D7AAB}"/>
          </ac:cxnSpMkLst>
        </pc:cxnChg>
        <pc:cxnChg chg="mod">
          <ac:chgData name="Rodolfo Palacio Abrego" userId="91ff08ca-ce15-4275-8659-60081bc9043d" providerId="ADAL" clId="{7BD8D45B-6487-431C-95C2-8BBE4F5AE4B1}" dt="2025-01-12T21:37:03.479" v="130"/>
          <ac:cxnSpMkLst>
            <pc:docMk/>
            <pc:sldMk cId="619637916" sldId="282"/>
            <ac:cxnSpMk id="57" creationId="{74F7C2BE-330F-1594-8D0F-903B060466B3}"/>
          </ac:cxnSpMkLst>
        </pc:cxnChg>
        <pc:cxnChg chg="mod">
          <ac:chgData name="Rodolfo Palacio Abrego" userId="91ff08ca-ce15-4275-8659-60081bc9043d" providerId="ADAL" clId="{7BD8D45B-6487-431C-95C2-8BBE4F5AE4B1}" dt="2025-01-12T21:37:03.479" v="130"/>
          <ac:cxnSpMkLst>
            <pc:docMk/>
            <pc:sldMk cId="619637916" sldId="282"/>
            <ac:cxnSpMk id="58" creationId="{ADF606E6-6EF6-E476-AB6D-62570B8FDC68}"/>
          </ac:cxnSpMkLst>
        </pc:cxnChg>
      </pc:sldChg>
      <pc:sldChg chg="addSp delSp modSp mod">
        <pc:chgData name="Rodolfo Palacio Abrego" userId="91ff08ca-ce15-4275-8659-60081bc9043d" providerId="ADAL" clId="{7BD8D45B-6487-431C-95C2-8BBE4F5AE4B1}" dt="2025-01-12T21:58:00.015" v="357" actId="21"/>
        <pc:sldMkLst>
          <pc:docMk/>
          <pc:sldMk cId="2737942562" sldId="298"/>
        </pc:sldMkLst>
        <pc:spChg chg="del">
          <ac:chgData name="Rodolfo Palacio Abrego" userId="91ff08ca-ce15-4275-8659-60081bc9043d" providerId="ADAL" clId="{7BD8D45B-6487-431C-95C2-8BBE4F5AE4B1}" dt="2025-01-12T21:58:00.015" v="357" actId="21"/>
          <ac:spMkLst>
            <pc:docMk/>
            <pc:sldMk cId="2737942562" sldId="298"/>
            <ac:spMk id="88" creationId="{E0ED91A6-6233-4241-AFBA-CF8852AA3426}"/>
          </ac:spMkLst>
        </pc:spChg>
        <pc:grpChg chg="del">
          <ac:chgData name="Rodolfo Palacio Abrego" userId="91ff08ca-ce15-4275-8659-60081bc9043d" providerId="ADAL" clId="{7BD8D45B-6487-431C-95C2-8BBE4F5AE4B1}" dt="2025-01-12T21:55:23.737" v="346" actId="21"/>
          <ac:grpSpMkLst>
            <pc:docMk/>
            <pc:sldMk cId="2737942562" sldId="298"/>
            <ac:grpSpMk id="89" creationId="{5823BCAF-B610-453C-B30D-6886F4E9FBA9}"/>
          </ac:grpSpMkLst>
        </pc:grpChg>
        <pc:picChg chg="add mod">
          <ac:chgData name="Rodolfo Palacio Abrego" userId="91ff08ca-ce15-4275-8659-60081bc9043d" providerId="ADAL" clId="{7BD8D45B-6487-431C-95C2-8BBE4F5AE4B1}" dt="2025-01-12T21:57:46.416" v="356" actId="1076"/>
          <ac:picMkLst>
            <pc:docMk/>
            <pc:sldMk cId="2737942562" sldId="298"/>
            <ac:picMk id="5" creationId="{3AB22956-F0DF-67D7-A836-DDE798AD8976}"/>
          </ac:picMkLst>
        </pc:picChg>
      </pc:sldChg>
      <pc:sldChg chg="addSp delSp mod">
        <pc:chgData name="Rodolfo Palacio Abrego" userId="91ff08ca-ce15-4275-8659-60081bc9043d" providerId="ADAL" clId="{7BD8D45B-6487-431C-95C2-8BBE4F5AE4B1}" dt="2025-01-12T21:55:20.004" v="345" actId="21"/>
        <pc:sldMkLst>
          <pc:docMk/>
          <pc:sldMk cId="1279224923" sldId="312"/>
        </pc:sldMkLst>
        <pc:grpChg chg="add del">
          <ac:chgData name="Rodolfo Palacio Abrego" userId="91ff08ca-ce15-4275-8659-60081bc9043d" providerId="ADAL" clId="{7BD8D45B-6487-431C-95C2-8BBE4F5AE4B1}" dt="2025-01-12T21:55:20.004" v="345" actId="21"/>
          <ac:grpSpMkLst>
            <pc:docMk/>
            <pc:sldMk cId="1279224923" sldId="312"/>
            <ac:grpSpMk id="78" creationId="{25A0E2E0-FD95-4F76-A9A4-0EA2016F31A8}"/>
          </ac:grpSpMkLst>
        </pc:grpChg>
      </pc:sldChg>
      <pc:sldChg chg="addSp delSp modSp add del mod">
        <pc:chgData name="Rodolfo Palacio Abrego" userId="91ff08ca-ce15-4275-8659-60081bc9043d" providerId="ADAL" clId="{7BD8D45B-6487-431C-95C2-8BBE4F5AE4B1}" dt="2025-01-12T22:04:32.278" v="443" actId="207"/>
        <pc:sldMkLst>
          <pc:docMk/>
          <pc:sldMk cId="2682271074" sldId="334"/>
        </pc:sldMkLst>
        <pc:spChg chg="mod">
          <ac:chgData name="Rodolfo Palacio Abrego" userId="91ff08ca-ce15-4275-8659-60081bc9043d" providerId="ADAL" clId="{7BD8D45B-6487-431C-95C2-8BBE4F5AE4B1}" dt="2025-01-12T21:52:11.132" v="325" actId="1076"/>
          <ac:spMkLst>
            <pc:docMk/>
            <pc:sldMk cId="2682271074" sldId="334"/>
            <ac:spMk id="2" creationId="{D735F7F3-C1B5-4B60-A00A-4EB618DDFB5A}"/>
          </ac:spMkLst>
        </pc:spChg>
        <pc:spChg chg="del">
          <ac:chgData name="Rodolfo Palacio Abrego" userId="91ff08ca-ce15-4275-8659-60081bc9043d" providerId="ADAL" clId="{7BD8D45B-6487-431C-95C2-8BBE4F5AE4B1}" dt="2025-01-12T21:51:48.305" v="312" actId="478"/>
          <ac:spMkLst>
            <pc:docMk/>
            <pc:sldMk cId="2682271074" sldId="334"/>
            <ac:spMk id="3" creationId="{86968E0E-7E21-470F-A7D3-CE21CED51CC5}"/>
          </ac:spMkLst>
        </pc:spChg>
        <pc:spChg chg="del">
          <ac:chgData name="Rodolfo Palacio Abrego" userId="91ff08ca-ce15-4275-8659-60081bc9043d" providerId="ADAL" clId="{7BD8D45B-6487-431C-95C2-8BBE4F5AE4B1}" dt="2025-01-12T21:51:47.004" v="311" actId="478"/>
          <ac:spMkLst>
            <pc:docMk/>
            <pc:sldMk cId="2682271074" sldId="334"/>
            <ac:spMk id="4" creationId="{8EC5B1E0-C1C3-439C-98C4-EF07447494CB}"/>
          </ac:spMkLst>
        </pc:spChg>
        <pc:spChg chg="del">
          <ac:chgData name="Rodolfo Palacio Abrego" userId="91ff08ca-ce15-4275-8659-60081bc9043d" providerId="ADAL" clId="{7BD8D45B-6487-431C-95C2-8BBE4F5AE4B1}" dt="2025-01-12T21:52:25.465" v="327" actId="478"/>
          <ac:spMkLst>
            <pc:docMk/>
            <pc:sldMk cId="2682271074" sldId="334"/>
            <ac:spMk id="5" creationId="{04659812-2EE3-4CB4-BD1A-0C679C6F56D2}"/>
          </ac:spMkLst>
        </pc:spChg>
        <pc:spChg chg="del">
          <ac:chgData name="Rodolfo Palacio Abrego" userId="91ff08ca-ce15-4275-8659-60081bc9043d" providerId="ADAL" clId="{7BD8D45B-6487-431C-95C2-8BBE4F5AE4B1}" dt="2025-01-12T21:52:27.005" v="328" actId="478"/>
          <ac:spMkLst>
            <pc:docMk/>
            <pc:sldMk cId="2682271074" sldId="334"/>
            <ac:spMk id="6" creationId="{E2FFC2DD-EB20-4DFF-A6D6-1B325601361A}"/>
          </ac:spMkLst>
        </pc:spChg>
        <pc:spChg chg="del">
          <ac:chgData name="Rodolfo Palacio Abrego" userId="91ff08ca-ce15-4275-8659-60081bc9043d" providerId="ADAL" clId="{7BD8D45B-6487-431C-95C2-8BBE4F5AE4B1}" dt="2025-01-12T21:51:52.868" v="315" actId="478"/>
          <ac:spMkLst>
            <pc:docMk/>
            <pc:sldMk cId="2682271074" sldId="334"/>
            <ac:spMk id="7" creationId="{747346C2-19B9-47B4-B236-52703575A355}"/>
          </ac:spMkLst>
        </pc:spChg>
        <pc:spChg chg="del">
          <ac:chgData name="Rodolfo Palacio Abrego" userId="91ff08ca-ce15-4275-8659-60081bc9043d" providerId="ADAL" clId="{7BD8D45B-6487-431C-95C2-8BBE4F5AE4B1}" dt="2025-01-12T21:52:02.007" v="321" actId="478"/>
          <ac:spMkLst>
            <pc:docMk/>
            <pc:sldMk cId="2682271074" sldId="334"/>
            <ac:spMk id="8" creationId="{15352591-E92C-47E8-9C7A-4576ACB9247E}"/>
          </ac:spMkLst>
        </pc:spChg>
        <pc:spChg chg="del">
          <ac:chgData name="Rodolfo Palacio Abrego" userId="91ff08ca-ce15-4275-8659-60081bc9043d" providerId="ADAL" clId="{7BD8D45B-6487-431C-95C2-8BBE4F5AE4B1}" dt="2025-01-12T21:52:02.890" v="322" actId="478"/>
          <ac:spMkLst>
            <pc:docMk/>
            <pc:sldMk cId="2682271074" sldId="334"/>
            <ac:spMk id="9" creationId="{2E83E661-51AB-4574-8B93-84A79602C49A}"/>
          </ac:spMkLst>
        </pc:spChg>
        <pc:spChg chg="del">
          <ac:chgData name="Rodolfo Palacio Abrego" userId="91ff08ca-ce15-4275-8659-60081bc9043d" providerId="ADAL" clId="{7BD8D45B-6487-431C-95C2-8BBE4F5AE4B1}" dt="2025-01-12T21:51:49.422" v="313" actId="478"/>
          <ac:spMkLst>
            <pc:docMk/>
            <pc:sldMk cId="2682271074" sldId="334"/>
            <ac:spMk id="10" creationId="{AB27699A-0A98-40D1-A7F4-8A01A5869843}"/>
          </ac:spMkLst>
        </pc:spChg>
        <pc:spChg chg="mod">
          <ac:chgData name="Rodolfo Palacio Abrego" userId="91ff08ca-ce15-4275-8659-60081bc9043d" providerId="ADAL" clId="{7BD8D45B-6487-431C-95C2-8BBE4F5AE4B1}" dt="2025-01-12T21:52:53.617" v="334" actId="1076"/>
          <ac:spMkLst>
            <pc:docMk/>
            <pc:sldMk cId="2682271074" sldId="334"/>
            <ac:spMk id="11" creationId="{78C67A6A-CFA1-47BD-BEA1-77670333BC44}"/>
          </ac:spMkLst>
        </pc:spChg>
        <pc:spChg chg="mod">
          <ac:chgData name="Rodolfo Palacio Abrego" userId="91ff08ca-ce15-4275-8659-60081bc9043d" providerId="ADAL" clId="{7BD8D45B-6487-431C-95C2-8BBE4F5AE4B1}" dt="2025-01-12T21:52:53.617" v="334" actId="1076"/>
          <ac:spMkLst>
            <pc:docMk/>
            <pc:sldMk cId="2682271074" sldId="334"/>
            <ac:spMk id="12" creationId="{36987D96-783F-44E3-AAC5-CA5DCF386ABC}"/>
          </ac:spMkLst>
        </pc:spChg>
        <pc:spChg chg="del">
          <ac:chgData name="Rodolfo Palacio Abrego" userId="91ff08ca-ce15-4275-8659-60081bc9043d" providerId="ADAL" clId="{7BD8D45B-6487-431C-95C2-8BBE4F5AE4B1}" dt="2025-01-12T21:51:43.159" v="310" actId="478"/>
          <ac:spMkLst>
            <pc:docMk/>
            <pc:sldMk cId="2682271074" sldId="334"/>
            <ac:spMk id="13" creationId="{FC6991A8-6CF7-4726-9943-6357F890A053}"/>
          </ac:spMkLst>
        </pc:spChg>
        <pc:spChg chg="del">
          <ac:chgData name="Rodolfo Palacio Abrego" userId="91ff08ca-ce15-4275-8659-60081bc9043d" providerId="ADAL" clId="{7BD8D45B-6487-431C-95C2-8BBE4F5AE4B1}" dt="2025-01-12T21:51:41.534" v="309" actId="478"/>
          <ac:spMkLst>
            <pc:docMk/>
            <pc:sldMk cId="2682271074" sldId="334"/>
            <ac:spMk id="14" creationId="{13D02C24-BBA7-430E-BAA2-7239439291B3}"/>
          </ac:spMkLst>
        </pc:spChg>
        <pc:spChg chg="del">
          <ac:chgData name="Rodolfo Palacio Abrego" userId="91ff08ca-ce15-4275-8659-60081bc9043d" providerId="ADAL" clId="{7BD8D45B-6487-431C-95C2-8BBE4F5AE4B1}" dt="2025-01-12T21:52:28.274" v="329" actId="478"/>
          <ac:spMkLst>
            <pc:docMk/>
            <pc:sldMk cId="2682271074" sldId="334"/>
            <ac:spMk id="15" creationId="{4CEEA16E-1051-4A00-9613-2C5426BC484E}"/>
          </ac:spMkLst>
        </pc:spChg>
        <pc:spChg chg="del">
          <ac:chgData name="Rodolfo Palacio Abrego" userId="91ff08ca-ce15-4275-8659-60081bc9043d" providerId="ADAL" clId="{7BD8D45B-6487-431C-95C2-8BBE4F5AE4B1}" dt="2025-01-12T21:52:20.252" v="326" actId="478"/>
          <ac:spMkLst>
            <pc:docMk/>
            <pc:sldMk cId="2682271074" sldId="334"/>
            <ac:spMk id="16" creationId="{2E7A2BA9-E123-4E6C-A0EC-FBD44E83240A}"/>
          </ac:spMkLst>
        </pc:spChg>
        <pc:spChg chg="del">
          <ac:chgData name="Rodolfo Palacio Abrego" userId="91ff08ca-ce15-4275-8659-60081bc9043d" providerId="ADAL" clId="{7BD8D45B-6487-431C-95C2-8BBE4F5AE4B1}" dt="2025-01-12T21:52:04.874" v="323" actId="478"/>
          <ac:spMkLst>
            <pc:docMk/>
            <pc:sldMk cId="2682271074" sldId="334"/>
            <ac:spMk id="17" creationId="{CD2F4947-EF0C-4D04-8988-A399AEAA6DAB}"/>
          </ac:spMkLst>
        </pc:spChg>
        <pc:spChg chg="del">
          <ac:chgData name="Rodolfo Palacio Abrego" userId="91ff08ca-ce15-4275-8659-60081bc9043d" providerId="ADAL" clId="{7BD8D45B-6487-431C-95C2-8BBE4F5AE4B1}" dt="2025-01-12T21:51:52.084" v="314" actId="478"/>
          <ac:spMkLst>
            <pc:docMk/>
            <pc:sldMk cId="2682271074" sldId="334"/>
            <ac:spMk id="18" creationId="{5B8379B6-2537-42A0-8BEC-6ED2DD344854}"/>
          </ac:spMkLst>
        </pc:spChg>
        <pc:spChg chg="del topLvl">
          <ac:chgData name="Rodolfo Palacio Abrego" userId="91ff08ca-ce15-4275-8659-60081bc9043d" providerId="ADAL" clId="{7BD8D45B-6487-431C-95C2-8BBE4F5AE4B1}" dt="2025-01-12T21:49:42.912" v="272" actId="478"/>
          <ac:spMkLst>
            <pc:docMk/>
            <pc:sldMk cId="2682271074" sldId="334"/>
            <ac:spMk id="26" creationId="{51B5C79E-6D6F-4D2B-908A-5E542490F60C}"/>
          </ac:spMkLst>
        </pc:spChg>
        <pc:spChg chg="mod topLvl">
          <ac:chgData name="Rodolfo Palacio Abrego" userId="91ff08ca-ce15-4275-8659-60081bc9043d" providerId="ADAL" clId="{7BD8D45B-6487-431C-95C2-8BBE4F5AE4B1}" dt="2025-01-12T21:53:14.905" v="340" actId="1076"/>
          <ac:spMkLst>
            <pc:docMk/>
            <pc:sldMk cId="2682271074" sldId="334"/>
            <ac:spMk id="27" creationId="{BFD53777-1218-481D-8D67-4C92A1D46EB5}"/>
          </ac:spMkLst>
        </pc:spChg>
        <pc:spChg chg="del topLvl">
          <ac:chgData name="Rodolfo Palacio Abrego" userId="91ff08ca-ce15-4275-8659-60081bc9043d" providerId="ADAL" clId="{7BD8D45B-6487-431C-95C2-8BBE4F5AE4B1}" dt="2025-01-12T21:49:44.894" v="273" actId="478"/>
          <ac:spMkLst>
            <pc:docMk/>
            <pc:sldMk cId="2682271074" sldId="334"/>
            <ac:spMk id="29" creationId="{A818E193-1ED6-473D-BE53-F71E7C9B7491}"/>
          </ac:spMkLst>
        </pc:spChg>
        <pc:spChg chg="mod topLvl">
          <ac:chgData name="Rodolfo Palacio Abrego" userId="91ff08ca-ce15-4275-8659-60081bc9043d" providerId="ADAL" clId="{7BD8D45B-6487-431C-95C2-8BBE4F5AE4B1}" dt="2025-01-12T21:53:18.608" v="341" actId="1076"/>
          <ac:spMkLst>
            <pc:docMk/>
            <pc:sldMk cId="2682271074" sldId="334"/>
            <ac:spMk id="30" creationId="{CE12D0D3-3104-4140-A931-4ADEB7D0D1F4}"/>
          </ac:spMkLst>
        </pc:spChg>
        <pc:spChg chg="del topLvl">
          <ac:chgData name="Rodolfo Palacio Abrego" userId="91ff08ca-ce15-4275-8659-60081bc9043d" providerId="ADAL" clId="{7BD8D45B-6487-431C-95C2-8BBE4F5AE4B1}" dt="2025-01-12T21:49:46.383" v="274" actId="478"/>
          <ac:spMkLst>
            <pc:docMk/>
            <pc:sldMk cId="2682271074" sldId="334"/>
            <ac:spMk id="32" creationId="{A91D90A1-674C-40AA-96A1-1A6A7124B254}"/>
          </ac:spMkLst>
        </pc:spChg>
        <pc:spChg chg="mod topLvl">
          <ac:chgData name="Rodolfo Palacio Abrego" userId="91ff08ca-ce15-4275-8659-60081bc9043d" providerId="ADAL" clId="{7BD8D45B-6487-431C-95C2-8BBE4F5AE4B1}" dt="2025-01-12T21:53:21.192" v="342" actId="1076"/>
          <ac:spMkLst>
            <pc:docMk/>
            <pc:sldMk cId="2682271074" sldId="334"/>
            <ac:spMk id="33" creationId="{FFB57DEC-2B36-4122-9EA8-AC1A74BFBC94}"/>
          </ac:spMkLst>
        </pc:spChg>
        <pc:spChg chg="del topLvl">
          <ac:chgData name="Rodolfo Palacio Abrego" userId="91ff08ca-ce15-4275-8659-60081bc9043d" providerId="ADAL" clId="{7BD8D45B-6487-431C-95C2-8BBE4F5AE4B1}" dt="2025-01-12T21:51:58.411" v="318" actId="478"/>
          <ac:spMkLst>
            <pc:docMk/>
            <pc:sldMk cId="2682271074" sldId="334"/>
            <ac:spMk id="38" creationId="{C135AF17-9F15-46B3-8B09-D5242257C642}"/>
          </ac:spMkLst>
        </pc:spChg>
        <pc:spChg chg="del topLvl">
          <ac:chgData name="Rodolfo Palacio Abrego" userId="91ff08ca-ce15-4275-8659-60081bc9043d" providerId="ADAL" clId="{7BD8D45B-6487-431C-95C2-8BBE4F5AE4B1}" dt="2025-01-12T21:51:56.837" v="317" actId="478"/>
          <ac:spMkLst>
            <pc:docMk/>
            <pc:sldMk cId="2682271074" sldId="334"/>
            <ac:spMk id="39" creationId="{6B698FC4-5273-40F6-BA1A-E9F3E61E1E03}"/>
          </ac:spMkLst>
        </pc:spChg>
        <pc:spChg chg="del topLvl">
          <ac:chgData name="Rodolfo Palacio Abrego" userId="91ff08ca-ce15-4275-8659-60081bc9043d" providerId="ADAL" clId="{7BD8D45B-6487-431C-95C2-8BBE4F5AE4B1}" dt="2025-01-12T21:51:59.739" v="319" actId="478"/>
          <ac:spMkLst>
            <pc:docMk/>
            <pc:sldMk cId="2682271074" sldId="334"/>
            <ac:spMk id="41" creationId="{F80AA222-BBEE-4339-A594-5010B24DF088}"/>
          </ac:spMkLst>
        </pc:spChg>
        <pc:spChg chg="del topLvl">
          <ac:chgData name="Rodolfo Palacio Abrego" userId="91ff08ca-ce15-4275-8659-60081bc9043d" providerId="ADAL" clId="{7BD8D45B-6487-431C-95C2-8BBE4F5AE4B1}" dt="2025-01-12T21:52:00.504" v="320" actId="478"/>
          <ac:spMkLst>
            <pc:docMk/>
            <pc:sldMk cId="2682271074" sldId="334"/>
            <ac:spMk id="42" creationId="{073352D0-C28F-4CEA-A485-1F05F3CDE472}"/>
          </ac:spMkLst>
        </pc:spChg>
        <pc:spChg chg="mod">
          <ac:chgData name="Rodolfo Palacio Abrego" userId="91ff08ca-ce15-4275-8659-60081bc9043d" providerId="ADAL" clId="{7BD8D45B-6487-431C-95C2-8BBE4F5AE4B1}" dt="2025-01-12T21:52:53.617" v="334" actId="1076"/>
          <ac:spMkLst>
            <pc:docMk/>
            <pc:sldMk cId="2682271074" sldId="334"/>
            <ac:spMk id="43" creationId="{8A85489B-A961-46C2-B016-6CD4610EBC7F}"/>
          </ac:spMkLst>
        </pc:spChg>
        <pc:spChg chg="mod">
          <ac:chgData name="Rodolfo Palacio Abrego" userId="91ff08ca-ce15-4275-8659-60081bc9043d" providerId="ADAL" clId="{7BD8D45B-6487-431C-95C2-8BBE4F5AE4B1}" dt="2025-01-12T21:52:53.617" v="334" actId="1076"/>
          <ac:spMkLst>
            <pc:docMk/>
            <pc:sldMk cId="2682271074" sldId="334"/>
            <ac:spMk id="44" creationId="{1C76422D-A659-410B-B8D3-028D4439B8BA}"/>
          </ac:spMkLst>
        </pc:spChg>
        <pc:spChg chg="mod">
          <ac:chgData name="Rodolfo Palacio Abrego" userId="91ff08ca-ce15-4275-8659-60081bc9043d" providerId="ADAL" clId="{7BD8D45B-6487-431C-95C2-8BBE4F5AE4B1}" dt="2025-01-12T22:04:32.278" v="443" actId="207"/>
          <ac:spMkLst>
            <pc:docMk/>
            <pc:sldMk cId="2682271074" sldId="334"/>
            <ac:spMk id="46" creationId="{9E15BE6E-D299-1D21-4F94-BBA0BC183491}"/>
          </ac:spMkLst>
        </pc:spChg>
        <pc:grpChg chg="del">
          <ac:chgData name="Rodolfo Palacio Abrego" userId="91ff08ca-ce15-4275-8659-60081bc9043d" providerId="ADAL" clId="{7BD8D45B-6487-431C-95C2-8BBE4F5AE4B1}" dt="2025-01-12T21:49:42.912" v="272" actId="478"/>
          <ac:grpSpMkLst>
            <pc:docMk/>
            <pc:sldMk cId="2682271074" sldId="334"/>
            <ac:grpSpMk id="25" creationId="{9BCE8769-AB56-4AE6-AF3B-C69B43244B7B}"/>
          </ac:grpSpMkLst>
        </pc:grpChg>
        <pc:grpChg chg="del">
          <ac:chgData name="Rodolfo Palacio Abrego" userId="91ff08ca-ce15-4275-8659-60081bc9043d" providerId="ADAL" clId="{7BD8D45B-6487-431C-95C2-8BBE4F5AE4B1}" dt="2025-01-12T21:49:44.894" v="273" actId="478"/>
          <ac:grpSpMkLst>
            <pc:docMk/>
            <pc:sldMk cId="2682271074" sldId="334"/>
            <ac:grpSpMk id="28" creationId="{663CC104-2FC7-4B10-844B-32527AB90E6C}"/>
          </ac:grpSpMkLst>
        </pc:grpChg>
        <pc:grpChg chg="del">
          <ac:chgData name="Rodolfo Palacio Abrego" userId="91ff08ca-ce15-4275-8659-60081bc9043d" providerId="ADAL" clId="{7BD8D45B-6487-431C-95C2-8BBE4F5AE4B1}" dt="2025-01-12T21:49:46.383" v="274" actId="478"/>
          <ac:grpSpMkLst>
            <pc:docMk/>
            <pc:sldMk cId="2682271074" sldId="334"/>
            <ac:grpSpMk id="31" creationId="{1661D29D-552D-40CA-9153-012EFBF0C529}"/>
          </ac:grpSpMkLst>
        </pc:grpChg>
        <pc:grpChg chg="del">
          <ac:chgData name="Rodolfo Palacio Abrego" userId="91ff08ca-ce15-4275-8659-60081bc9043d" providerId="ADAL" clId="{7BD8D45B-6487-431C-95C2-8BBE4F5AE4B1}" dt="2025-01-12T21:51:54.905" v="316" actId="478"/>
          <ac:grpSpMkLst>
            <pc:docMk/>
            <pc:sldMk cId="2682271074" sldId="334"/>
            <ac:grpSpMk id="34" creationId="{09508D2C-385F-463E-84F2-45132C187962}"/>
          </ac:grpSpMkLst>
        </pc:grpChg>
        <pc:grpChg chg="del">
          <ac:chgData name="Rodolfo Palacio Abrego" userId="91ff08ca-ce15-4275-8659-60081bc9043d" providerId="ADAL" clId="{7BD8D45B-6487-431C-95C2-8BBE4F5AE4B1}" dt="2025-01-12T21:51:56.837" v="317" actId="478"/>
          <ac:grpSpMkLst>
            <pc:docMk/>
            <pc:sldMk cId="2682271074" sldId="334"/>
            <ac:grpSpMk id="37" creationId="{20680710-7CE6-4745-B499-84F0CE01210E}"/>
          </ac:grpSpMkLst>
        </pc:grpChg>
        <pc:grpChg chg="del">
          <ac:chgData name="Rodolfo Palacio Abrego" userId="91ff08ca-ce15-4275-8659-60081bc9043d" providerId="ADAL" clId="{7BD8D45B-6487-431C-95C2-8BBE4F5AE4B1}" dt="2025-01-12T21:51:59.739" v="319" actId="478"/>
          <ac:grpSpMkLst>
            <pc:docMk/>
            <pc:sldMk cId="2682271074" sldId="334"/>
            <ac:grpSpMk id="40" creationId="{88EAAEBF-89BA-466B-B89D-4D8814C5A5FC}"/>
          </ac:grpSpMkLst>
        </pc:grpChg>
        <pc:grpChg chg="add mod">
          <ac:chgData name="Rodolfo Palacio Abrego" userId="91ff08ca-ce15-4275-8659-60081bc9043d" providerId="ADAL" clId="{7BD8D45B-6487-431C-95C2-8BBE4F5AE4B1}" dt="2025-01-12T22:04:07.336" v="437"/>
          <ac:grpSpMkLst>
            <pc:docMk/>
            <pc:sldMk cId="2682271074" sldId="334"/>
            <ac:grpSpMk id="45" creationId="{FA07F9EA-F77B-E2A1-31A0-8201841E622D}"/>
          </ac:grpSpMkLst>
        </pc:grpChg>
        <pc:picChg chg="mod">
          <ac:chgData name="Rodolfo Palacio Abrego" userId="91ff08ca-ce15-4275-8659-60081bc9043d" providerId="ADAL" clId="{7BD8D45B-6487-431C-95C2-8BBE4F5AE4B1}" dt="2025-01-12T22:04:07.336" v="437"/>
          <ac:picMkLst>
            <pc:docMk/>
            <pc:sldMk cId="2682271074" sldId="334"/>
            <ac:picMk id="47" creationId="{84CCEA1A-EDA5-1C32-1559-C953C8803DE3}"/>
          </ac:picMkLst>
        </pc:picChg>
        <pc:cxnChg chg="del mod">
          <ac:chgData name="Rodolfo Palacio Abrego" userId="91ff08ca-ce15-4275-8659-60081bc9043d" providerId="ADAL" clId="{7BD8D45B-6487-431C-95C2-8BBE4F5AE4B1}" dt="2025-01-12T21:52:45.010" v="331" actId="478"/>
          <ac:cxnSpMkLst>
            <pc:docMk/>
            <pc:sldMk cId="2682271074" sldId="334"/>
            <ac:cxnSpMk id="19" creationId="{3FBFA707-0257-4EB6-99B0-B7E73A5F9599}"/>
          </ac:cxnSpMkLst>
        </pc:cxnChg>
        <pc:cxnChg chg="del">
          <ac:chgData name="Rodolfo Palacio Abrego" userId="91ff08ca-ce15-4275-8659-60081bc9043d" providerId="ADAL" clId="{7BD8D45B-6487-431C-95C2-8BBE4F5AE4B1}" dt="2025-01-12T21:52:45.902" v="332" actId="478"/>
          <ac:cxnSpMkLst>
            <pc:docMk/>
            <pc:sldMk cId="2682271074" sldId="334"/>
            <ac:cxnSpMk id="20" creationId="{D0A6B9A0-528B-4C33-B863-69C76E5F71BD}"/>
          </ac:cxnSpMkLst>
        </pc:cxnChg>
        <pc:cxnChg chg="del">
          <ac:chgData name="Rodolfo Palacio Abrego" userId="91ff08ca-ce15-4275-8659-60081bc9043d" providerId="ADAL" clId="{7BD8D45B-6487-431C-95C2-8BBE4F5AE4B1}" dt="2025-01-12T21:52:46.783" v="333" actId="478"/>
          <ac:cxnSpMkLst>
            <pc:docMk/>
            <pc:sldMk cId="2682271074" sldId="334"/>
            <ac:cxnSpMk id="21" creationId="{5FA35882-183B-4E02-9359-A91C477D1A5F}"/>
          </ac:cxnSpMkLst>
        </pc:cxnChg>
        <pc:cxnChg chg="mod">
          <ac:chgData name="Rodolfo Palacio Abrego" userId="91ff08ca-ce15-4275-8659-60081bc9043d" providerId="ADAL" clId="{7BD8D45B-6487-431C-95C2-8BBE4F5AE4B1}" dt="2025-01-12T21:52:53.617" v="334" actId="1076"/>
          <ac:cxnSpMkLst>
            <pc:docMk/>
            <pc:sldMk cId="2682271074" sldId="334"/>
            <ac:cxnSpMk id="22" creationId="{1F2FE3BE-396F-4645-9A0B-69B3DF1E571E}"/>
          </ac:cxnSpMkLst>
        </pc:cxnChg>
        <pc:cxnChg chg="mod">
          <ac:chgData name="Rodolfo Palacio Abrego" userId="91ff08ca-ce15-4275-8659-60081bc9043d" providerId="ADAL" clId="{7BD8D45B-6487-431C-95C2-8BBE4F5AE4B1}" dt="2025-01-12T21:52:53.617" v="334" actId="1076"/>
          <ac:cxnSpMkLst>
            <pc:docMk/>
            <pc:sldMk cId="2682271074" sldId="334"/>
            <ac:cxnSpMk id="23" creationId="{1757E4B5-E0F0-4C3E-8802-792FD5B2D0DD}"/>
          </ac:cxnSpMkLst>
        </pc:cxnChg>
        <pc:cxnChg chg="mod">
          <ac:chgData name="Rodolfo Palacio Abrego" userId="91ff08ca-ce15-4275-8659-60081bc9043d" providerId="ADAL" clId="{7BD8D45B-6487-431C-95C2-8BBE4F5AE4B1}" dt="2025-01-12T21:52:53.617" v="334" actId="1076"/>
          <ac:cxnSpMkLst>
            <pc:docMk/>
            <pc:sldMk cId="2682271074" sldId="334"/>
            <ac:cxnSpMk id="24" creationId="{896A4F56-5DD2-4AA6-8832-3E6146BD2B2B}"/>
          </ac:cxnSpMkLst>
        </pc:cxnChg>
      </pc:sldChg>
      <pc:sldChg chg="addSp delSp modSp add del mod setBg">
        <pc:chgData name="Rodolfo Palacio Abrego" userId="91ff08ca-ce15-4275-8659-60081bc9043d" providerId="ADAL" clId="{7BD8D45B-6487-431C-95C2-8BBE4F5AE4B1}" dt="2025-01-12T22:13:42.975" v="532" actId="255"/>
        <pc:sldMkLst>
          <pc:docMk/>
          <pc:sldMk cId="821656516" sldId="346"/>
        </pc:sldMkLst>
        <pc:spChg chg="mod">
          <ac:chgData name="Rodolfo Palacio Abrego" userId="91ff08ca-ce15-4275-8659-60081bc9043d" providerId="ADAL" clId="{7BD8D45B-6487-431C-95C2-8BBE4F5AE4B1}" dt="2025-01-12T22:06:33.320" v="461" actId="113"/>
          <ac:spMkLst>
            <pc:docMk/>
            <pc:sldMk cId="821656516" sldId="346"/>
            <ac:spMk id="4" creationId="{1DF8EF26-7AD5-4E7F-95B3-9A57CF80C483}"/>
          </ac:spMkLst>
        </pc:spChg>
        <pc:spChg chg="del">
          <ac:chgData name="Rodolfo Palacio Abrego" userId="91ff08ca-ce15-4275-8659-60081bc9043d" providerId="ADAL" clId="{7BD8D45B-6487-431C-95C2-8BBE4F5AE4B1}" dt="2025-01-12T22:01:27.891" v="395" actId="478"/>
          <ac:spMkLst>
            <pc:docMk/>
            <pc:sldMk cId="821656516" sldId="346"/>
            <ac:spMk id="5" creationId="{BADEB2CA-D11F-4CA5-BC5A-6C38FF4BF392}"/>
          </ac:spMkLst>
        </pc:spChg>
        <pc:spChg chg="add del mod">
          <ac:chgData name="Rodolfo Palacio Abrego" userId="91ff08ca-ce15-4275-8659-60081bc9043d" providerId="ADAL" clId="{7BD8D45B-6487-431C-95C2-8BBE4F5AE4B1}" dt="2025-01-12T22:06:11.808" v="457" actId="478"/>
          <ac:spMkLst>
            <pc:docMk/>
            <pc:sldMk cId="821656516" sldId="346"/>
            <ac:spMk id="9" creationId="{14B350BE-456A-AA8E-30E9-54F2E8401E3E}"/>
          </ac:spMkLst>
        </pc:spChg>
        <pc:spChg chg="add del">
          <ac:chgData name="Rodolfo Palacio Abrego" userId="91ff08ca-ce15-4275-8659-60081bc9043d" providerId="ADAL" clId="{7BD8D45B-6487-431C-95C2-8BBE4F5AE4B1}" dt="2025-01-12T22:02:27.871" v="405" actId="26606"/>
          <ac:spMkLst>
            <pc:docMk/>
            <pc:sldMk cId="821656516" sldId="346"/>
            <ac:spMk id="10" creationId="{78BA5F19-D5E1-4ECC-BEC2-DF7AEDFD7C50}"/>
          </ac:spMkLst>
        </pc:spChg>
        <pc:spChg chg="add del">
          <ac:chgData name="Rodolfo Palacio Abrego" userId="91ff08ca-ce15-4275-8659-60081bc9043d" providerId="ADAL" clId="{7BD8D45B-6487-431C-95C2-8BBE4F5AE4B1}" dt="2025-01-12T22:02:27.871" v="405" actId="26606"/>
          <ac:spMkLst>
            <pc:docMk/>
            <pc:sldMk cId="821656516" sldId="346"/>
            <ac:spMk id="11" creationId="{BB4D578A-F2C4-4EA9-A811-B48E66D63696}"/>
          </ac:spMkLst>
        </pc:spChg>
        <pc:spChg chg="add del">
          <ac:chgData name="Rodolfo Palacio Abrego" userId="91ff08ca-ce15-4275-8659-60081bc9043d" providerId="ADAL" clId="{7BD8D45B-6487-431C-95C2-8BBE4F5AE4B1}" dt="2025-01-12T22:02:09.675" v="402" actId="26606"/>
          <ac:spMkLst>
            <pc:docMk/>
            <pc:sldMk cId="821656516" sldId="346"/>
            <ac:spMk id="13" creationId="{F0087D53-9295-4463-AAE4-D5C626046E9F}"/>
          </ac:spMkLst>
        </pc:spChg>
        <pc:spChg chg="add del">
          <ac:chgData name="Rodolfo Palacio Abrego" userId="91ff08ca-ce15-4275-8659-60081bc9043d" providerId="ADAL" clId="{7BD8D45B-6487-431C-95C2-8BBE4F5AE4B1}" dt="2025-01-12T22:02:30.832" v="407" actId="26606"/>
          <ac:spMkLst>
            <pc:docMk/>
            <pc:sldMk cId="821656516" sldId="346"/>
            <ac:spMk id="14" creationId="{CA4BD6EE-7B51-447C-AAB3-028B7A3E515D}"/>
          </ac:spMkLst>
        </pc:spChg>
        <pc:spChg chg="add del">
          <ac:chgData name="Rodolfo Palacio Abrego" userId="91ff08ca-ce15-4275-8659-60081bc9043d" providerId="ADAL" clId="{7BD8D45B-6487-431C-95C2-8BBE4F5AE4B1}" dt="2025-01-12T22:02:09.675" v="402" actId="26606"/>
          <ac:spMkLst>
            <pc:docMk/>
            <pc:sldMk cId="821656516" sldId="346"/>
            <ac:spMk id="15" creationId="{D6A9C53F-5F90-40A5-8C85-5412D39C8C68}"/>
          </ac:spMkLst>
        </pc:spChg>
        <pc:spChg chg="add del">
          <ac:chgData name="Rodolfo Palacio Abrego" userId="91ff08ca-ce15-4275-8659-60081bc9043d" providerId="ADAL" clId="{7BD8D45B-6487-431C-95C2-8BBE4F5AE4B1}" dt="2025-01-12T22:02:30.832" v="407" actId="26606"/>
          <ac:spMkLst>
            <pc:docMk/>
            <pc:sldMk cId="821656516" sldId="346"/>
            <ac:spMk id="16" creationId="{6B5FF7CD-712E-4187-BFF5-B192FFB33A49}"/>
          </ac:spMkLst>
        </pc:spChg>
        <pc:spChg chg="add del">
          <ac:chgData name="Rodolfo Palacio Abrego" userId="91ff08ca-ce15-4275-8659-60081bc9043d" providerId="ADAL" clId="{7BD8D45B-6487-431C-95C2-8BBE4F5AE4B1}" dt="2025-01-12T22:03:28.789" v="434" actId="26606"/>
          <ac:spMkLst>
            <pc:docMk/>
            <pc:sldMk cId="821656516" sldId="346"/>
            <ac:spMk id="17" creationId="{15837328-A57C-47AA-B520-C83F4A6BD1E4}"/>
          </ac:spMkLst>
        </pc:spChg>
        <pc:spChg chg="add del">
          <ac:chgData name="Rodolfo Palacio Abrego" userId="91ff08ca-ce15-4275-8659-60081bc9043d" providerId="ADAL" clId="{7BD8D45B-6487-431C-95C2-8BBE4F5AE4B1}" dt="2025-01-12T22:03:28.789" v="434" actId="26606"/>
          <ac:spMkLst>
            <pc:docMk/>
            <pc:sldMk cId="821656516" sldId="346"/>
            <ac:spMk id="18" creationId="{1C4FDBE2-32F7-4AC4-A40C-C51C65B1D474}"/>
          </ac:spMkLst>
        </pc:spChg>
        <pc:spChg chg="add del">
          <ac:chgData name="Rodolfo Palacio Abrego" userId="91ff08ca-ce15-4275-8659-60081bc9043d" providerId="ADAL" clId="{7BD8D45B-6487-431C-95C2-8BBE4F5AE4B1}" dt="2025-01-12T22:03:28.789" v="434" actId="26606"/>
          <ac:spMkLst>
            <pc:docMk/>
            <pc:sldMk cId="821656516" sldId="346"/>
            <ac:spMk id="19" creationId="{E2B33195-5BCA-4BB7-A82D-6739522687DD}"/>
          </ac:spMkLst>
        </pc:spChg>
        <pc:spChg chg="add del">
          <ac:chgData name="Rodolfo Palacio Abrego" userId="91ff08ca-ce15-4275-8659-60081bc9043d" providerId="ADAL" clId="{7BD8D45B-6487-431C-95C2-8BBE4F5AE4B1}" dt="2025-01-12T22:03:28.789" v="434" actId="26606"/>
          <ac:spMkLst>
            <pc:docMk/>
            <pc:sldMk cId="821656516" sldId="346"/>
            <ac:spMk id="20" creationId="{EBF4792E-DF83-4D24-9924-01EC30A32C89}"/>
          </ac:spMkLst>
        </pc:spChg>
        <pc:spChg chg="add del">
          <ac:chgData name="Rodolfo Palacio Abrego" userId="91ff08ca-ce15-4275-8659-60081bc9043d" providerId="ADAL" clId="{7BD8D45B-6487-431C-95C2-8BBE4F5AE4B1}" dt="2025-01-12T22:03:28.789" v="434" actId="26606"/>
          <ac:spMkLst>
            <pc:docMk/>
            <pc:sldMk cId="821656516" sldId="346"/>
            <ac:spMk id="21" creationId="{8A03A6A2-7849-4179-B68F-C11DDDB231D4}"/>
          </ac:spMkLst>
        </pc:spChg>
        <pc:spChg chg="mod">
          <ac:chgData name="Rodolfo Palacio Abrego" userId="91ff08ca-ce15-4275-8659-60081bc9043d" providerId="ADAL" clId="{7BD8D45B-6487-431C-95C2-8BBE4F5AE4B1}" dt="2025-01-12T22:13:25.231" v="529" actId="13822"/>
          <ac:spMkLst>
            <pc:docMk/>
            <pc:sldMk cId="821656516" sldId="346"/>
            <ac:spMk id="22" creationId="{832B5D3B-01F7-4C2B-61C7-E238FD36695A}"/>
          </ac:spMkLst>
        </pc:spChg>
        <pc:spChg chg="add del">
          <ac:chgData name="Rodolfo Palacio Abrego" userId="91ff08ca-ce15-4275-8659-60081bc9043d" providerId="ADAL" clId="{7BD8D45B-6487-431C-95C2-8BBE4F5AE4B1}" dt="2025-01-12T22:03:25.426" v="429" actId="26606"/>
          <ac:spMkLst>
            <pc:docMk/>
            <pc:sldMk cId="821656516" sldId="346"/>
            <ac:spMk id="23" creationId="{2EAA8ABB-E28C-4BD6-B2CD-376882E92173}"/>
          </ac:spMkLst>
        </pc:spChg>
        <pc:spChg chg="add del">
          <ac:chgData name="Rodolfo Palacio Abrego" userId="91ff08ca-ce15-4275-8659-60081bc9043d" providerId="ADAL" clId="{7BD8D45B-6487-431C-95C2-8BBE4F5AE4B1}" dt="2025-01-12T22:02:49.549" v="415" actId="26606"/>
          <ac:spMkLst>
            <pc:docMk/>
            <pc:sldMk cId="821656516" sldId="346"/>
            <ac:spMk id="28" creationId="{130DA1C1-36FD-41D8-9826-EE797BF39BAB}"/>
          </ac:spMkLst>
        </pc:spChg>
        <pc:spChg chg="add del">
          <ac:chgData name="Rodolfo Palacio Abrego" userId="91ff08ca-ce15-4275-8659-60081bc9043d" providerId="ADAL" clId="{7BD8D45B-6487-431C-95C2-8BBE4F5AE4B1}" dt="2025-01-12T22:02:49.549" v="415" actId="26606"/>
          <ac:spMkLst>
            <pc:docMk/>
            <pc:sldMk cId="821656516" sldId="346"/>
            <ac:spMk id="29" creationId="{B87C619C-EBAB-488E-96B9-153AA4C9B440}"/>
          </ac:spMkLst>
        </pc:spChg>
        <pc:spChg chg="add del">
          <ac:chgData name="Rodolfo Palacio Abrego" userId="91ff08ca-ce15-4275-8659-60081bc9043d" providerId="ADAL" clId="{7BD8D45B-6487-431C-95C2-8BBE4F5AE4B1}" dt="2025-01-12T22:02:49.549" v="415" actId="26606"/>
          <ac:spMkLst>
            <pc:docMk/>
            <pc:sldMk cId="821656516" sldId="346"/>
            <ac:spMk id="30" creationId="{35BC54F7-1315-4D6C-9420-A5BF0CDDBC04}"/>
          </ac:spMkLst>
        </pc:spChg>
        <pc:spChg chg="add del">
          <ac:chgData name="Rodolfo Palacio Abrego" userId="91ff08ca-ce15-4275-8659-60081bc9043d" providerId="ADAL" clId="{7BD8D45B-6487-431C-95C2-8BBE4F5AE4B1}" dt="2025-01-12T22:03:25.426" v="429" actId="26606"/>
          <ac:spMkLst>
            <pc:docMk/>
            <pc:sldMk cId="821656516" sldId="346"/>
            <ac:spMk id="31" creationId="{04357C93-F0CB-4A1C-8F77-4E9063789819}"/>
          </ac:spMkLst>
        </pc:spChg>
        <pc:spChg chg="add del">
          <ac:chgData name="Rodolfo Palacio Abrego" userId="91ff08ca-ce15-4275-8659-60081bc9043d" providerId="ADAL" clId="{7BD8D45B-6487-431C-95C2-8BBE4F5AE4B1}" dt="2025-01-12T22:02:52.408" v="417" actId="26606"/>
          <ac:spMkLst>
            <pc:docMk/>
            <pc:sldMk cId="821656516" sldId="346"/>
            <ac:spMk id="32" creationId="{C4879EFC-8E62-4E00-973C-C45EE9EC676D}"/>
          </ac:spMkLst>
        </pc:spChg>
        <pc:spChg chg="add del">
          <ac:chgData name="Rodolfo Palacio Abrego" userId="91ff08ca-ce15-4275-8659-60081bc9043d" providerId="ADAL" clId="{7BD8D45B-6487-431C-95C2-8BBE4F5AE4B1}" dt="2025-01-12T22:02:52.408" v="417" actId="26606"/>
          <ac:spMkLst>
            <pc:docMk/>
            <pc:sldMk cId="821656516" sldId="346"/>
            <ac:spMk id="33" creationId="{D6A9C53F-5F90-40A5-8C85-5412D39C8C68}"/>
          </ac:spMkLst>
        </pc:spChg>
        <pc:spChg chg="add del">
          <ac:chgData name="Rodolfo Palacio Abrego" userId="91ff08ca-ce15-4275-8659-60081bc9043d" providerId="ADAL" clId="{7BD8D45B-6487-431C-95C2-8BBE4F5AE4B1}" dt="2025-01-12T22:02:54.303" v="419" actId="26606"/>
          <ac:spMkLst>
            <pc:docMk/>
            <pc:sldMk cId="821656516" sldId="346"/>
            <ac:spMk id="34" creationId="{E5EBF8F5-ABE5-4029-A8FC-4E32622D70A6}"/>
          </ac:spMkLst>
        </pc:spChg>
        <pc:spChg chg="add del">
          <ac:chgData name="Rodolfo Palacio Abrego" userId="91ff08ca-ce15-4275-8659-60081bc9043d" providerId="ADAL" clId="{7BD8D45B-6487-431C-95C2-8BBE4F5AE4B1}" dt="2025-01-12T22:02:54.303" v="419" actId="26606"/>
          <ac:spMkLst>
            <pc:docMk/>
            <pc:sldMk cId="821656516" sldId="346"/>
            <ac:spMk id="35" creationId="{442DA8B8-94A2-45D6-976E-910B4828D25A}"/>
          </ac:spMkLst>
        </pc:spChg>
        <pc:spChg chg="add del">
          <ac:chgData name="Rodolfo Palacio Abrego" userId="91ff08ca-ce15-4275-8659-60081bc9043d" providerId="ADAL" clId="{7BD8D45B-6487-431C-95C2-8BBE4F5AE4B1}" dt="2025-01-12T22:02:54.303" v="419" actId="26606"/>
          <ac:spMkLst>
            <pc:docMk/>
            <pc:sldMk cId="821656516" sldId="346"/>
            <ac:spMk id="36" creationId="{33E49524-66B4-4DB0-AD09-DC8B9874E1B3}"/>
          </ac:spMkLst>
        </pc:spChg>
        <pc:spChg chg="add del">
          <ac:chgData name="Rodolfo Palacio Abrego" userId="91ff08ca-ce15-4275-8659-60081bc9043d" providerId="ADAL" clId="{7BD8D45B-6487-431C-95C2-8BBE4F5AE4B1}" dt="2025-01-12T22:02:54.303" v="419" actId="26606"/>
          <ac:spMkLst>
            <pc:docMk/>
            <pc:sldMk cId="821656516" sldId="346"/>
            <ac:spMk id="37" creationId="{07062BB1-E215-424E-80C4-7E1CF179A357}"/>
          </ac:spMkLst>
        </pc:spChg>
        <pc:spChg chg="add del">
          <ac:chgData name="Rodolfo Palacio Abrego" userId="91ff08ca-ce15-4275-8659-60081bc9043d" providerId="ADAL" clId="{7BD8D45B-6487-431C-95C2-8BBE4F5AE4B1}" dt="2025-01-12T22:02:54.303" v="419" actId="26606"/>
          <ac:spMkLst>
            <pc:docMk/>
            <pc:sldMk cId="821656516" sldId="346"/>
            <ac:spMk id="39" creationId="{6FD0FBFA-B43E-40C1-A6E4-B88234171E7A}"/>
          </ac:spMkLst>
        </pc:spChg>
        <pc:spChg chg="add del">
          <ac:chgData name="Rodolfo Palacio Abrego" userId="91ff08ca-ce15-4275-8659-60081bc9043d" providerId="ADAL" clId="{7BD8D45B-6487-431C-95C2-8BBE4F5AE4B1}" dt="2025-01-12T22:02:54.303" v="419" actId="26606"/>
          <ac:spMkLst>
            <pc:docMk/>
            <pc:sldMk cId="821656516" sldId="346"/>
            <ac:spMk id="40" creationId="{B368E167-B2D7-4904-BB6B-AE0486A2C6F8}"/>
          </ac:spMkLst>
        </pc:spChg>
        <pc:spChg chg="add del">
          <ac:chgData name="Rodolfo Palacio Abrego" userId="91ff08ca-ce15-4275-8659-60081bc9043d" providerId="ADAL" clId="{7BD8D45B-6487-431C-95C2-8BBE4F5AE4B1}" dt="2025-01-12T22:03:26.267" v="431" actId="26606"/>
          <ac:spMkLst>
            <pc:docMk/>
            <pc:sldMk cId="821656516" sldId="346"/>
            <ac:spMk id="41" creationId="{78BA5F19-D5E1-4ECC-BEC2-DF7AEDFD7C50}"/>
          </ac:spMkLst>
        </pc:spChg>
        <pc:spChg chg="add del">
          <ac:chgData name="Rodolfo Palacio Abrego" userId="91ff08ca-ce15-4275-8659-60081bc9043d" providerId="ADAL" clId="{7BD8D45B-6487-431C-95C2-8BBE4F5AE4B1}" dt="2025-01-12T22:02:59.239" v="421" actId="26606"/>
          <ac:spMkLst>
            <pc:docMk/>
            <pc:sldMk cId="821656516" sldId="346"/>
            <ac:spMk id="42" creationId="{1C4FDBE2-32F7-4AC4-A40C-C51C65B1D474}"/>
          </ac:spMkLst>
        </pc:spChg>
        <pc:spChg chg="add del">
          <ac:chgData name="Rodolfo Palacio Abrego" userId="91ff08ca-ce15-4275-8659-60081bc9043d" providerId="ADAL" clId="{7BD8D45B-6487-431C-95C2-8BBE4F5AE4B1}" dt="2025-01-12T22:02:59.239" v="421" actId="26606"/>
          <ac:spMkLst>
            <pc:docMk/>
            <pc:sldMk cId="821656516" sldId="346"/>
            <ac:spMk id="43" creationId="{2587169E-2A0C-4EEA-BF70-71E2BC404F23}"/>
          </ac:spMkLst>
        </pc:spChg>
        <pc:spChg chg="add del">
          <ac:chgData name="Rodolfo Palacio Abrego" userId="91ff08ca-ce15-4275-8659-60081bc9043d" providerId="ADAL" clId="{7BD8D45B-6487-431C-95C2-8BBE4F5AE4B1}" dt="2025-01-12T22:02:59.239" v="421" actId="26606"/>
          <ac:spMkLst>
            <pc:docMk/>
            <pc:sldMk cId="821656516" sldId="346"/>
            <ac:spMk id="44" creationId="{CF8AD9F3-9AF6-494F-83A3-2F677563935C}"/>
          </ac:spMkLst>
        </pc:spChg>
        <pc:spChg chg="add del">
          <ac:chgData name="Rodolfo Palacio Abrego" userId="91ff08ca-ce15-4275-8659-60081bc9043d" providerId="ADAL" clId="{7BD8D45B-6487-431C-95C2-8BBE4F5AE4B1}" dt="2025-01-12T22:02:59.239" v="421" actId="26606"/>
          <ac:spMkLst>
            <pc:docMk/>
            <pc:sldMk cId="821656516" sldId="346"/>
            <ac:spMk id="45" creationId="{F6EB9B19-D8F1-4EB1-AA3B-A92D9BCE2103}"/>
          </ac:spMkLst>
        </pc:spChg>
        <pc:spChg chg="add del">
          <ac:chgData name="Rodolfo Palacio Abrego" userId="91ff08ca-ce15-4275-8659-60081bc9043d" providerId="ADAL" clId="{7BD8D45B-6487-431C-95C2-8BBE4F5AE4B1}" dt="2025-01-12T22:02:59.239" v="421" actId="26606"/>
          <ac:spMkLst>
            <pc:docMk/>
            <pc:sldMk cId="821656516" sldId="346"/>
            <ac:spMk id="46" creationId="{E2B33195-5BCA-4BB7-A82D-6739522687DD}"/>
          </ac:spMkLst>
        </pc:spChg>
        <pc:spChg chg="add del">
          <ac:chgData name="Rodolfo Palacio Abrego" userId="91ff08ca-ce15-4275-8659-60081bc9043d" providerId="ADAL" clId="{7BD8D45B-6487-431C-95C2-8BBE4F5AE4B1}" dt="2025-01-12T22:03:26.267" v="431" actId="26606"/>
          <ac:spMkLst>
            <pc:docMk/>
            <pc:sldMk cId="821656516" sldId="346"/>
            <ac:spMk id="47" creationId="{8A99082C-DFB7-4A76-AEF9-CC7776D1377A}"/>
          </ac:spMkLst>
        </pc:spChg>
        <pc:spChg chg="add del">
          <ac:chgData name="Rodolfo Palacio Abrego" userId="91ff08ca-ce15-4275-8659-60081bc9043d" providerId="ADAL" clId="{7BD8D45B-6487-431C-95C2-8BBE4F5AE4B1}" dt="2025-01-12T22:03:04.775" v="423" actId="26606"/>
          <ac:spMkLst>
            <pc:docMk/>
            <pc:sldMk cId="821656516" sldId="346"/>
            <ac:spMk id="48" creationId="{2B545582-41B5-BA53-7E60-B01EAC1E93D3}"/>
          </ac:spMkLst>
        </pc:spChg>
        <pc:spChg chg="add del">
          <ac:chgData name="Rodolfo Palacio Abrego" userId="91ff08ca-ce15-4275-8659-60081bc9043d" providerId="ADAL" clId="{7BD8D45B-6487-431C-95C2-8BBE4F5AE4B1}" dt="2025-01-12T22:03:26.267" v="431" actId="26606"/>
          <ac:spMkLst>
            <pc:docMk/>
            <pc:sldMk cId="821656516" sldId="346"/>
            <ac:spMk id="50" creationId="{335CD886-02A5-44BE-B07A-B120E39D75EF}"/>
          </ac:spMkLst>
        </pc:spChg>
        <pc:spChg chg="add del">
          <ac:chgData name="Rodolfo Palacio Abrego" userId="91ff08ca-ce15-4275-8659-60081bc9043d" providerId="ADAL" clId="{7BD8D45B-6487-431C-95C2-8BBE4F5AE4B1}" dt="2025-01-12T22:03:18.257" v="425" actId="26606"/>
          <ac:spMkLst>
            <pc:docMk/>
            <pc:sldMk cId="821656516" sldId="346"/>
            <ac:spMk id="51" creationId="{AE47195D-EC06-4298-8805-0F0D65997676}"/>
          </ac:spMkLst>
        </pc:spChg>
        <pc:spChg chg="add del">
          <ac:chgData name="Rodolfo Palacio Abrego" userId="91ff08ca-ce15-4275-8659-60081bc9043d" providerId="ADAL" clId="{7BD8D45B-6487-431C-95C2-8BBE4F5AE4B1}" dt="2025-01-12T22:03:18.257" v="425" actId="26606"/>
          <ac:spMkLst>
            <pc:docMk/>
            <pc:sldMk cId="821656516" sldId="346"/>
            <ac:spMk id="52" creationId="{99413ED5-9ED4-4772-BCE4-2BCAE6B12E35}"/>
          </ac:spMkLst>
        </pc:spChg>
        <pc:spChg chg="add del">
          <ac:chgData name="Rodolfo Palacio Abrego" userId="91ff08ca-ce15-4275-8659-60081bc9043d" providerId="ADAL" clId="{7BD8D45B-6487-431C-95C2-8BBE4F5AE4B1}" dt="2025-01-12T22:03:18.257" v="425" actId="26606"/>
          <ac:spMkLst>
            <pc:docMk/>
            <pc:sldMk cId="821656516" sldId="346"/>
            <ac:spMk id="53" creationId="{04357C93-F0CB-4A1C-8F77-4E9063789819}"/>
          </ac:spMkLst>
        </pc:spChg>
        <pc:spChg chg="add del">
          <ac:chgData name="Rodolfo Palacio Abrego" userId="91ff08ca-ce15-4275-8659-60081bc9043d" providerId="ADAL" clId="{7BD8D45B-6487-431C-95C2-8BBE4F5AE4B1}" dt="2025-01-12T22:03:18.257" v="425" actId="26606"/>
          <ac:spMkLst>
            <pc:docMk/>
            <pc:sldMk cId="821656516" sldId="346"/>
            <ac:spMk id="54" creationId="{90F533E9-6690-41A8-A372-4C6C622D028D}"/>
          </ac:spMkLst>
        </pc:spChg>
        <pc:spChg chg="del">
          <ac:chgData name="Rodolfo Palacio Abrego" userId="91ff08ca-ce15-4275-8659-60081bc9043d" providerId="ADAL" clId="{7BD8D45B-6487-431C-95C2-8BBE4F5AE4B1}" dt="2025-01-12T22:03:28.761" v="433" actId="26606"/>
          <ac:spMkLst>
            <pc:docMk/>
            <pc:sldMk cId="821656516" sldId="346"/>
            <ac:spMk id="55" creationId="{2D1E0961-B1A5-4EE5-8269-4E32AD166959}"/>
          </ac:spMkLst>
        </pc:spChg>
        <pc:spChg chg="add del">
          <ac:chgData name="Rodolfo Palacio Abrego" userId="91ff08ca-ce15-4275-8659-60081bc9043d" providerId="ADAL" clId="{7BD8D45B-6487-431C-95C2-8BBE4F5AE4B1}" dt="2025-01-12T22:03:19.911" v="427" actId="26606"/>
          <ac:spMkLst>
            <pc:docMk/>
            <pc:sldMk cId="821656516" sldId="346"/>
            <ac:spMk id="56" creationId="{521C4EA8-6B83-4338-913D-D75D3C4F34D6}"/>
          </ac:spMkLst>
        </pc:spChg>
        <pc:spChg chg="add del">
          <ac:chgData name="Rodolfo Palacio Abrego" userId="91ff08ca-ce15-4275-8659-60081bc9043d" providerId="ADAL" clId="{7BD8D45B-6487-431C-95C2-8BBE4F5AE4B1}" dt="2025-01-12T22:03:28.761" v="433" actId="26606"/>
          <ac:spMkLst>
            <pc:docMk/>
            <pc:sldMk cId="821656516" sldId="346"/>
            <ac:spMk id="58" creationId="{FDEE2690-8D8B-48A6-B5EA-F1D111FA231E}"/>
          </ac:spMkLst>
        </pc:spChg>
        <pc:spChg chg="add del">
          <ac:chgData name="Rodolfo Palacio Abrego" userId="91ff08ca-ce15-4275-8659-60081bc9043d" providerId="ADAL" clId="{7BD8D45B-6487-431C-95C2-8BBE4F5AE4B1}" dt="2025-01-12T22:03:28.761" v="433" actId="26606"/>
          <ac:spMkLst>
            <pc:docMk/>
            <pc:sldMk cId="821656516" sldId="346"/>
            <ac:spMk id="59" creationId="{51D1E9AA-E8CA-4ECD-AB1B-3BFA82FE13DC}"/>
          </ac:spMkLst>
        </pc:spChg>
        <pc:spChg chg="add del">
          <ac:chgData name="Rodolfo Palacio Abrego" userId="91ff08ca-ce15-4275-8659-60081bc9043d" providerId="ADAL" clId="{7BD8D45B-6487-431C-95C2-8BBE4F5AE4B1}" dt="2025-01-12T22:03:19.911" v="427" actId="26606"/>
          <ac:spMkLst>
            <pc:docMk/>
            <pc:sldMk cId="821656516" sldId="346"/>
            <ac:spMk id="60" creationId="{04357C93-F0CB-4A1C-8F77-4E9063789819}"/>
          </ac:spMkLst>
        </pc:spChg>
        <pc:spChg chg="add del">
          <ac:chgData name="Rodolfo Palacio Abrego" userId="91ff08ca-ce15-4275-8659-60081bc9043d" providerId="ADAL" clId="{7BD8D45B-6487-431C-95C2-8BBE4F5AE4B1}" dt="2025-01-12T22:03:28.761" v="433" actId="26606"/>
          <ac:spMkLst>
            <pc:docMk/>
            <pc:sldMk cId="821656516" sldId="346"/>
            <ac:spMk id="61" creationId="{CF9694D5-D13A-476F-B1A8-BC83A0A7BC39}"/>
          </ac:spMkLst>
        </pc:spChg>
        <pc:spChg chg="add del">
          <ac:chgData name="Rodolfo Palacio Abrego" userId="91ff08ca-ce15-4275-8659-60081bc9043d" providerId="ADAL" clId="{7BD8D45B-6487-431C-95C2-8BBE4F5AE4B1}" dt="2025-01-12T22:03:28.761" v="433" actId="26606"/>
          <ac:spMkLst>
            <pc:docMk/>
            <pc:sldMk cId="821656516" sldId="346"/>
            <ac:spMk id="62" creationId="{190DDC90-6406-4FB1-9AB3-906EB2C407FA}"/>
          </ac:spMkLst>
        </pc:spChg>
        <pc:spChg chg="mod">
          <ac:chgData name="Rodolfo Palacio Abrego" userId="91ff08ca-ce15-4275-8659-60081bc9043d" providerId="ADAL" clId="{7BD8D45B-6487-431C-95C2-8BBE4F5AE4B1}" dt="2025-01-12T22:13:42.975" v="532" actId="255"/>
          <ac:spMkLst>
            <pc:docMk/>
            <pc:sldMk cId="821656516" sldId="346"/>
            <ac:spMk id="65" creationId="{4C51EFE5-A3B1-0A47-008A-DD13E34E457A}"/>
          </ac:spMkLst>
        </pc:spChg>
        <pc:spChg chg="add">
          <ac:chgData name="Rodolfo Palacio Abrego" userId="91ff08ca-ce15-4275-8659-60081bc9043d" providerId="ADAL" clId="{7BD8D45B-6487-431C-95C2-8BBE4F5AE4B1}" dt="2025-01-12T22:03:28.789" v="434" actId="26606"/>
          <ac:spMkLst>
            <pc:docMk/>
            <pc:sldMk cId="821656516" sldId="346"/>
            <ac:spMk id="66" creationId="{AE47195D-EC06-4298-8805-0F0D65997676}"/>
          </ac:spMkLst>
        </pc:spChg>
        <pc:spChg chg="add">
          <ac:chgData name="Rodolfo Palacio Abrego" userId="91ff08ca-ce15-4275-8659-60081bc9043d" providerId="ADAL" clId="{7BD8D45B-6487-431C-95C2-8BBE4F5AE4B1}" dt="2025-01-12T22:03:28.789" v="434" actId="26606"/>
          <ac:spMkLst>
            <pc:docMk/>
            <pc:sldMk cId="821656516" sldId="346"/>
            <ac:spMk id="67" creationId="{99413ED5-9ED4-4772-BCE4-2BCAE6B12E35}"/>
          </ac:spMkLst>
        </pc:spChg>
        <pc:spChg chg="add">
          <ac:chgData name="Rodolfo Palacio Abrego" userId="91ff08ca-ce15-4275-8659-60081bc9043d" providerId="ADAL" clId="{7BD8D45B-6487-431C-95C2-8BBE4F5AE4B1}" dt="2025-01-12T22:03:28.789" v="434" actId="26606"/>
          <ac:spMkLst>
            <pc:docMk/>
            <pc:sldMk cId="821656516" sldId="346"/>
            <ac:spMk id="68" creationId="{04357C93-F0CB-4A1C-8F77-4E9063789819}"/>
          </ac:spMkLst>
        </pc:spChg>
        <pc:spChg chg="add">
          <ac:chgData name="Rodolfo Palacio Abrego" userId="91ff08ca-ce15-4275-8659-60081bc9043d" providerId="ADAL" clId="{7BD8D45B-6487-431C-95C2-8BBE4F5AE4B1}" dt="2025-01-12T22:03:28.789" v="434" actId="26606"/>
          <ac:spMkLst>
            <pc:docMk/>
            <pc:sldMk cId="821656516" sldId="346"/>
            <ac:spMk id="69" creationId="{90F533E9-6690-41A8-A372-4C6C622D028D}"/>
          </ac:spMkLst>
        </pc:spChg>
        <pc:grpChg chg="add del mod ord">
          <ac:chgData name="Rodolfo Palacio Abrego" userId="91ff08ca-ce15-4275-8659-60081bc9043d" providerId="ADAL" clId="{7BD8D45B-6487-431C-95C2-8BBE4F5AE4B1}" dt="2025-01-12T22:02:37.398" v="411" actId="478"/>
          <ac:grpSpMkLst>
            <pc:docMk/>
            <pc:sldMk cId="821656516" sldId="346"/>
            <ac:grpSpMk id="6" creationId="{019DD0F8-D376-40AA-B6B8-D6AD7EE71C1D}"/>
          </ac:grpSpMkLst>
        </pc:grpChg>
        <pc:grpChg chg="add mod">
          <ac:chgData name="Rodolfo Palacio Abrego" userId="91ff08ca-ce15-4275-8659-60081bc9043d" providerId="ADAL" clId="{7BD8D45B-6487-431C-95C2-8BBE4F5AE4B1}" dt="2025-01-12T22:13:01.840" v="527" actId="14100"/>
          <ac:grpSpMkLst>
            <pc:docMk/>
            <pc:sldMk cId="821656516" sldId="346"/>
            <ac:grpSpMk id="12" creationId="{EFFE374C-84FF-0834-8E06-7ED5098E3012}"/>
          </ac:grpSpMkLst>
        </pc:grpChg>
        <pc:picChg chg="add mod ord">
          <ac:chgData name="Rodolfo Palacio Abrego" userId="91ff08ca-ce15-4275-8659-60081bc9043d" providerId="ADAL" clId="{7BD8D45B-6487-431C-95C2-8BBE4F5AE4B1}" dt="2025-01-12T22:03:47.025" v="436" actId="1076"/>
          <ac:picMkLst>
            <pc:docMk/>
            <pc:sldMk cId="821656516" sldId="346"/>
            <ac:picMk id="2" creationId="{26124BE0-23DA-88F4-42FD-15647698B0B9}"/>
          </ac:picMkLst>
        </pc:picChg>
        <pc:picChg chg="add mod ord">
          <ac:chgData name="Rodolfo Palacio Abrego" userId="91ff08ca-ce15-4275-8659-60081bc9043d" providerId="ADAL" clId="{7BD8D45B-6487-431C-95C2-8BBE4F5AE4B1}" dt="2025-01-12T22:03:25.446" v="430" actId="26606"/>
          <ac:picMkLst>
            <pc:docMk/>
            <pc:sldMk cId="821656516" sldId="346"/>
            <ac:picMk id="3" creationId="{CDFD97C3-3B87-A230-A206-760166C84520}"/>
          </ac:picMkLst>
        </pc:picChg>
        <pc:picChg chg="mod">
          <ac:chgData name="Rodolfo Palacio Abrego" userId="91ff08ca-ce15-4275-8659-60081bc9043d" providerId="ADAL" clId="{7BD8D45B-6487-431C-95C2-8BBE4F5AE4B1}" dt="2025-01-12T22:13:01.840" v="527" actId="14100"/>
          <ac:picMkLst>
            <pc:docMk/>
            <pc:sldMk cId="821656516" sldId="346"/>
            <ac:picMk id="70" creationId="{38BC5E0E-7EB4-7C37-F3D6-D48A0A2B5C24}"/>
          </ac:picMkLst>
        </pc:picChg>
        <pc:picChg chg="mod">
          <ac:chgData name="Rodolfo Palacio Abrego" userId="91ff08ca-ce15-4275-8659-60081bc9043d" providerId="ADAL" clId="{7BD8D45B-6487-431C-95C2-8BBE4F5AE4B1}" dt="2025-01-12T22:13:01.840" v="527" actId="14100"/>
          <ac:picMkLst>
            <pc:docMk/>
            <pc:sldMk cId="821656516" sldId="346"/>
            <ac:picMk id="71" creationId="{6029FCAB-76A8-37B3-5785-A4E25B432195}"/>
          </ac:picMkLst>
        </pc:picChg>
        <pc:cxnChg chg="add del">
          <ac:chgData name="Rodolfo Palacio Abrego" userId="91ff08ca-ce15-4275-8659-60081bc9043d" providerId="ADAL" clId="{7BD8D45B-6487-431C-95C2-8BBE4F5AE4B1}" dt="2025-01-12T22:02:45.980" v="413" actId="26606"/>
          <ac:cxnSpMkLst>
            <pc:docMk/>
            <pc:sldMk cId="821656516" sldId="346"/>
            <ac:cxnSpMk id="26" creationId="{192712F8-36FA-35DF-0CE8-4098D93322A3}"/>
          </ac:cxnSpMkLst>
        </pc:cxnChg>
        <pc:cxnChg chg="add del">
          <ac:chgData name="Rodolfo Palacio Abrego" userId="91ff08ca-ce15-4275-8659-60081bc9043d" providerId="ADAL" clId="{7BD8D45B-6487-431C-95C2-8BBE4F5AE4B1}" dt="2025-01-12T22:03:04.775" v="423" actId="26606"/>
          <ac:cxnSpMkLst>
            <pc:docMk/>
            <pc:sldMk cId="821656516" sldId="346"/>
            <ac:cxnSpMk id="49" creationId="{192712F8-36FA-35DF-0CE8-4098D93322A3}"/>
          </ac:cxnSpMkLst>
        </pc:cxnChg>
      </pc:sldChg>
      <pc:sldChg chg="addSp delSp modSp mod">
        <pc:chgData name="Rodolfo Palacio Abrego" userId="91ff08ca-ce15-4275-8659-60081bc9043d" providerId="ADAL" clId="{7BD8D45B-6487-431C-95C2-8BBE4F5AE4B1}" dt="2025-01-12T22:12:46.583" v="523"/>
        <pc:sldMkLst>
          <pc:docMk/>
          <pc:sldMk cId="3762006554" sldId="351"/>
        </pc:sldMkLst>
        <pc:spChg chg="add mod">
          <ac:chgData name="Rodolfo Palacio Abrego" userId="91ff08ca-ce15-4275-8659-60081bc9043d" providerId="ADAL" clId="{7BD8D45B-6487-431C-95C2-8BBE4F5AE4B1}" dt="2025-01-12T22:12:41.258" v="521" actId="164"/>
          <ac:spMkLst>
            <pc:docMk/>
            <pc:sldMk cId="3762006554" sldId="351"/>
            <ac:spMk id="4" creationId="{69B65C57-26E8-17FF-BB0D-43DD309D9546}"/>
          </ac:spMkLst>
        </pc:spChg>
        <pc:spChg chg="add">
          <ac:chgData name="Rodolfo Palacio Abrego" userId="91ff08ca-ce15-4275-8659-60081bc9043d" providerId="ADAL" clId="{7BD8D45B-6487-431C-95C2-8BBE4F5AE4B1}" dt="2025-01-12T22:09:18.409" v="476"/>
          <ac:spMkLst>
            <pc:docMk/>
            <pc:sldMk cId="3762006554" sldId="351"/>
            <ac:spMk id="5" creationId="{576EC7E1-6D99-4520-36D8-4AAA695B562C}"/>
          </ac:spMkLst>
        </pc:spChg>
        <pc:spChg chg="add mod ord">
          <ac:chgData name="Rodolfo Palacio Abrego" userId="91ff08ca-ce15-4275-8659-60081bc9043d" providerId="ADAL" clId="{7BD8D45B-6487-431C-95C2-8BBE4F5AE4B1}" dt="2025-01-12T22:12:41.258" v="521" actId="164"/>
          <ac:spMkLst>
            <pc:docMk/>
            <pc:sldMk cId="3762006554" sldId="351"/>
            <ac:spMk id="7" creationId="{C8469808-BAFE-E33A-56C2-EAA0E222E8DE}"/>
          </ac:spMkLst>
        </pc:spChg>
        <pc:spChg chg="mod">
          <ac:chgData name="Rodolfo Palacio Abrego" userId="91ff08ca-ce15-4275-8659-60081bc9043d" providerId="ADAL" clId="{7BD8D45B-6487-431C-95C2-8BBE4F5AE4B1}" dt="2025-01-12T22:12:46.583" v="523"/>
          <ac:spMkLst>
            <pc:docMk/>
            <pc:sldMk cId="3762006554" sldId="351"/>
            <ac:spMk id="10" creationId="{C8469808-BAFE-E33A-56C2-EAA0E222E8DE}"/>
          </ac:spMkLst>
        </pc:spChg>
        <pc:spChg chg="mod">
          <ac:chgData name="Rodolfo Palacio Abrego" userId="91ff08ca-ce15-4275-8659-60081bc9043d" providerId="ADAL" clId="{7BD8D45B-6487-431C-95C2-8BBE4F5AE4B1}" dt="2025-01-12T22:12:46.583" v="523"/>
          <ac:spMkLst>
            <pc:docMk/>
            <pc:sldMk cId="3762006554" sldId="351"/>
            <ac:spMk id="11" creationId="{69B65C57-26E8-17FF-BB0D-43DD309D9546}"/>
          </ac:spMkLst>
        </pc:spChg>
        <pc:grpChg chg="add del mod">
          <ac:chgData name="Rodolfo Palacio Abrego" userId="91ff08ca-ce15-4275-8659-60081bc9043d" providerId="ADAL" clId="{7BD8D45B-6487-431C-95C2-8BBE4F5AE4B1}" dt="2025-01-12T22:12:45.494" v="522" actId="21"/>
          <ac:grpSpMkLst>
            <pc:docMk/>
            <pc:sldMk cId="3762006554" sldId="351"/>
            <ac:grpSpMk id="8" creationId="{F4C95045-53C5-3D0F-8FFA-6AB0886C028D}"/>
          </ac:grpSpMkLst>
        </pc:grpChg>
        <pc:grpChg chg="add mod">
          <ac:chgData name="Rodolfo Palacio Abrego" userId="91ff08ca-ce15-4275-8659-60081bc9043d" providerId="ADAL" clId="{7BD8D45B-6487-431C-95C2-8BBE4F5AE4B1}" dt="2025-01-12T22:12:46.583" v="523"/>
          <ac:grpSpMkLst>
            <pc:docMk/>
            <pc:sldMk cId="3762006554" sldId="351"/>
            <ac:grpSpMk id="9" creationId="{F4C95045-53C5-3D0F-8FFA-6AB0886C028D}"/>
          </ac:grpSpMkLst>
        </pc:grpChg>
        <pc:picChg chg="add mod">
          <ac:chgData name="Rodolfo Palacio Abrego" userId="91ff08ca-ce15-4275-8659-60081bc9043d" providerId="ADAL" clId="{7BD8D45B-6487-431C-95C2-8BBE4F5AE4B1}" dt="2025-01-12T22:12:41.258" v="521" actId="164"/>
          <ac:picMkLst>
            <pc:docMk/>
            <pc:sldMk cId="3762006554" sldId="351"/>
            <ac:picMk id="6" creationId="{0F666461-0BEB-F5D1-C67D-3B5601ADE688}"/>
          </ac:picMkLst>
        </pc:picChg>
        <pc:picChg chg="mod">
          <ac:chgData name="Rodolfo Palacio Abrego" userId="91ff08ca-ce15-4275-8659-60081bc9043d" providerId="ADAL" clId="{7BD8D45B-6487-431C-95C2-8BBE4F5AE4B1}" dt="2025-01-12T22:12:46.583" v="523"/>
          <ac:picMkLst>
            <pc:docMk/>
            <pc:sldMk cId="3762006554" sldId="351"/>
            <ac:picMk id="12" creationId="{0F666461-0BEB-F5D1-C67D-3B5601ADE688}"/>
          </ac:picMkLst>
        </pc:picChg>
        <pc:picChg chg="mod">
          <ac:chgData name="Rodolfo Palacio Abrego" userId="91ff08ca-ce15-4275-8659-60081bc9043d" providerId="ADAL" clId="{7BD8D45B-6487-431C-95C2-8BBE4F5AE4B1}" dt="2025-01-12T22:12:46.583" v="523"/>
          <ac:picMkLst>
            <pc:docMk/>
            <pc:sldMk cId="3762006554" sldId="351"/>
            <ac:picMk id="13" creationId="{FC7D993E-1B4F-4A5A-91CD-2B38F595D89B}"/>
          </ac:picMkLst>
        </pc:picChg>
        <pc:picChg chg="add mod">
          <ac:chgData name="Rodolfo Palacio Abrego" userId="91ff08ca-ce15-4275-8659-60081bc9043d" providerId="ADAL" clId="{7BD8D45B-6487-431C-95C2-8BBE4F5AE4B1}" dt="2025-01-12T22:12:41.258" v="521" actId="164"/>
          <ac:picMkLst>
            <pc:docMk/>
            <pc:sldMk cId="3762006554" sldId="351"/>
            <ac:picMk id="2052" creationId="{FC7D993E-1B4F-4A5A-91CD-2B38F595D89B}"/>
          </ac:picMkLst>
        </pc:picChg>
      </pc:sldChg>
      <pc:sldChg chg="addSp delSp modSp mod">
        <pc:chgData name="Rodolfo Palacio Abrego" userId="91ff08ca-ce15-4275-8659-60081bc9043d" providerId="ADAL" clId="{7BD8D45B-6487-431C-95C2-8BBE4F5AE4B1}" dt="2025-01-12T22:00:14.684" v="369" actId="1035"/>
        <pc:sldMkLst>
          <pc:docMk/>
          <pc:sldMk cId="4248643021" sldId="352"/>
        </pc:sldMkLst>
        <pc:spChg chg="add mod ord">
          <ac:chgData name="Rodolfo Palacio Abrego" userId="91ff08ca-ce15-4275-8659-60081bc9043d" providerId="ADAL" clId="{7BD8D45B-6487-431C-95C2-8BBE4F5AE4B1}" dt="2025-01-12T22:00:14.684" v="369" actId="1035"/>
          <ac:spMkLst>
            <pc:docMk/>
            <pc:sldMk cId="4248643021" sldId="352"/>
            <ac:spMk id="5" creationId="{6B4577C1-7353-733D-6399-6D68E1037B57}"/>
          </ac:spMkLst>
        </pc:spChg>
        <pc:spChg chg="mod">
          <ac:chgData name="Rodolfo Palacio Abrego" userId="91ff08ca-ce15-4275-8659-60081bc9043d" providerId="ADAL" clId="{7BD8D45B-6487-431C-95C2-8BBE4F5AE4B1}" dt="2025-01-12T21:56:01.337" v="351" actId="1076"/>
          <ac:spMkLst>
            <pc:docMk/>
            <pc:sldMk cId="4248643021" sldId="352"/>
            <ac:spMk id="40" creationId="{E9DC2681-8B31-D06E-FD6F-7ECCC5D8F31C}"/>
          </ac:spMkLst>
        </pc:spChg>
        <pc:spChg chg="mod">
          <ac:chgData name="Rodolfo Palacio Abrego" userId="91ff08ca-ce15-4275-8659-60081bc9043d" providerId="ADAL" clId="{7BD8D45B-6487-431C-95C2-8BBE4F5AE4B1}" dt="2025-01-12T21:56:01.337" v="351" actId="1076"/>
          <ac:spMkLst>
            <pc:docMk/>
            <pc:sldMk cId="4248643021" sldId="352"/>
            <ac:spMk id="41" creationId="{C2A975D2-26BA-B709-1C45-0B58954CDDDF}"/>
          </ac:spMkLst>
        </pc:spChg>
        <pc:spChg chg="mod">
          <ac:chgData name="Rodolfo Palacio Abrego" userId="91ff08ca-ce15-4275-8659-60081bc9043d" providerId="ADAL" clId="{7BD8D45B-6487-431C-95C2-8BBE4F5AE4B1}" dt="2025-01-12T21:56:01.337" v="351" actId="1076"/>
          <ac:spMkLst>
            <pc:docMk/>
            <pc:sldMk cId="4248643021" sldId="352"/>
            <ac:spMk id="42" creationId="{D67476B5-5890-FC82-213D-D10A3E44857B}"/>
          </ac:spMkLst>
        </pc:spChg>
        <pc:spChg chg="mod">
          <ac:chgData name="Rodolfo Palacio Abrego" userId="91ff08ca-ce15-4275-8659-60081bc9043d" providerId="ADAL" clId="{7BD8D45B-6487-431C-95C2-8BBE4F5AE4B1}" dt="2025-01-12T21:56:01.337" v="351" actId="1076"/>
          <ac:spMkLst>
            <pc:docMk/>
            <pc:sldMk cId="4248643021" sldId="352"/>
            <ac:spMk id="43" creationId="{0AEB642A-5ED8-1CE7-4E98-F55A522D501A}"/>
          </ac:spMkLst>
        </pc:spChg>
        <pc:spChg chg="mod">
          <ac:chgData name="Rodolfo Palacio Abrego" userId="91ff08ca-ce15-4275-8659-60081bc9043d" providerId="ADAL" clId="{7BD8D45B-6487-431C-95C2-8BBE4F5AE4B1}" dt="2025-01-12T21:56:01.337" v="351" actId="1076"/>
          <ac:spMkLst>
            <pc:docMk/>
            <pc:sldMk cId="4248643021" sldId="352"/>
            <ac:spMk id="44" creationId="{90FF6340-2CDA-3071-8C82-E4F31285AA80}"/>
          </ac:spMkLst>
        </pc:spChg>
        <pc:spChg chg="mod">
          <ac:chgData name="Rodolfo Palacio Abrego" userId="91ff08ca-ce15-4275-8659-60081bc9043d" providerId="ADAL" clId="{7BD8D45B-6487-431C-95C2-8BBE4F5AE4B1}" dt="2025-01-12T21:56:01.337" v="351" actId="1076"/>
          <ac:spMkLst>
            <pc:docMk/>
            <pc:sldMk cId="4248643021" sldId="352"/>
            <ac:spMk id="52" creationId="{66686310-E7F5-13B8-E879-AB6A86303D99}"/>
          </ac:spMkLst>
        </pc:spChg>
        <pc:spChg chg="mod">
          <ac:chgData name="Rodolfo Palacio Abrego" userId="91ff08ca-ce15-4275-8659-60081bc9043d" providerId="ADAL" clId="{7BD8D45B-6487-431C-95C2-8BBE4F5AE4B1}" dt="2025-01-12T21:56:01.337" v="351" actId="1076"/>
          <ac:spMkLst>
            <pc:docMk/>
            <pc:sldMk cId="4248643021" sldId="352"/>
            <ac:spMk id="68" creationId="{9D10B2A9-4D61-132A-A0BB-BBDCFCBDB59E}"/>
          </ac:spMkLst>
        </pc:spChg>
        <pc:spChg chg="mod">
          <ac:chgData name="Rodolfo Palacio Abrego" userId="91ff08ca-ce15-4275-8659-60081bc9043d" providerId="ADAL" clId="{7BD8D45B-6487-431C-95C2-8BBE4F5AE4B1}" dt="2025-01-12T21:56:01.337" v="351" actId="1076"/>
          <ac:spMkLst>
            <pc:docMk/>
            <pc:sldMk cId="4248643021" sldId="352"/>
            <ac:spMk id="69" creationId="{47BA4E1E-5799-4F0B-CEFA-1CD435EB3760}"/>
          </ac:spMkLst>
        </pc:spChg>
        <pc:spChg chg="mod">
          <ac:chgData name="Rodolfo Palacio Abrego" userId="91ff08ca-ce15-4275-8659-60081bc9043d" providerId="ADAL" clId="{7BD8D45B-6487-431C-95C2-8BBE4F5AE4B1}" dt="2025-01-12T21:56:01.337" v="351" actId="1076"/>
          <ac:spMkLst>
            <pc:docMk/>
            <pc:sldMk cId="4248643021" sldId="352"/>
            <ac:spMk id="70" creationId="{0F0BDE43-9B62-72E5-9D77-2E0A05984A64}"/>
          </ac:spMkLst>
        </pc:spChg>
        <pc:spChg chg="add mod">
          <ac:chgData name="Rodolfo Palacio Abrego" userId="91ff08ca-ce15-4275-8659-60081bc9043d" providerId="ADAL" clId="{7BD8D45B-6487-431C-95C2-8BBE4F5AE4B1}" dt="2025-01-12T21:58:05.801" v="358"/>
          <ac:spMkLst>
            <pc:docMk/>
            <pc:sldMk cId="4248643021" sldId="352"/>
            <ac:spMk id="88" creationId="{E0ED91A6-6233-4241-AFBA-CF8852AA3426}"/>
          </ac:spMkLst>
        </pc:spChg>
        <pc:spChg chg="mod">
          <ac:chgData name="Rodolfo Palacio Abrego" userId="91ff08ca-ce15-4275-8659-60081bc9043d" providerId="ADAL" clId="{7BD8D45B-6487-431C-95C2-8BBE4F5AE4B1}" dt="2025-01-12T21:55:46.315" v="349"/>
          <ac:spMkLst>
            <pc:docMk/>
            <pc:sldMk cId="4248643021" sldId="352"/>
            <ac:spMk id="92" creationId="{E0329B87-9C0B-47BC-B5C4-CBDF6DA8D4C0}"/>
          </ac:spMkLst>
        </pc:spChg>
        <pc:spChg chg="mod">
          <ac:chgData name="Rodolfo Palacio Abrego" userId="91ff08ca-ce15-4275-8659-60081bc9043d" providerId="ADAL" clId="{7BD8D45B-6487-431C-95C2-8BBE4F5AE4B1}" dt="2025-01-12T21:55:46.315" v="349"/>
          <ac:spMkLst>
            <pc:docMk/>
            <pc:sldMk cId="4248643021" sldId="352"/>
            <ac:spMk id="93" creationId="{13C08EA7-11F6-40E0-9BEB-3A654798ED44}"/>
          </ac:spMkLst>
        </pc:spChg>
        <pc:spChg chg="mod">
          <ac:chgData name="Rodolfo Palacio Abrego" userId="91ff08ca-ce15-4275-8659-60081bc9043d" providerId="ADAL" clId="{7BD8D45B-6487-431C-95C2-8BBE4F5AE4B1}" dt="2025-01-12T21:55:46.315" v="349"/>
          <ac:spMkLst>
            <pc:docMk/>
            <pc:sldMk cId="4248643021" sldId="352"/>
            <ac:spMk id="94" creationId="{6057682A-CF00-43B8-8643-286F5209E094}"/>
          </ac:spMkLst>
        </pc:spChg>
        <pc:spChg chg="mod">
          <ac:chgData name="Rodolfo Palacio Abrego" userId="91ff08ca-ce15-4275-8659-60081bc9043d" providerId="ADAL" clId="{7BD8D45B-6487-431C-95C2-8BBE4F5AE4B1}" dt="2025-01-12T21:55:46.315" v="349"/>
          <ac:spMkLst>
            <pc:docMk/>
            <pc:sldMk cId="4248643021" sldId="352"/>
            <ac:spMk id="95" creationId="{23D99176-0C69-4589-AD6F-7439BCB9225D}"/>
          </ac:spMkLst>
        </pc:spChg>
        <pc:spChg chg="mod">
          <ac:chgData name="Rodolfo Palacio Abrego" userId="91ff08ca-ce15-4275-8659-60081bc9043d" providerId="ADAL" clId="{7BD8D45B-6487-431C-95C2-8BBE4F5AE4B1}" dt="2025-01-12T21:55:46.315" v="349"/>
          <ac:spMkLst>
            <pc:docMk/>
            <pc:sldMk cId="4248643021" sldId="352"/>
            <ac:spMk id="97" creationId="{8E9BE734-9520-46D8-BED0-935B6591399F}"/>
          </ac:spMkLst>
        </pc:spChg>
        <pc:spChg chg="mod">
          <ac:chgData name="Rodolfo Palacio Abrego" userId="91ff08ca-ce15-4275-8659-60081bc9043d" providerId="ADAL" clId="{7BD8D45B-6487-431C-95C2-8BBE4F5AE4B1}" dt="2025-01-12T21:55:46.315" v="349"/>
          <ac:spMkLst>
            <pc:docMk/>
            <pc:sldMk cId="4248643021" sldId="352"/>
            <ac:spMk id="98" creationId="{7CEC59F5-37B6-4256-90B1-344C48439E6C}"/>
          </ac:spMkLst>
        </pc:spChg>
        <pc:spChg chg="mod">
          <ac:chgData name="Rodolfo Palacio Abrego" userId="91ff08ca-ce15-4275-8659-60081bc9043d" providerId="ADAL" clId="{7BD8D45B-6487-431C-95C2-8BBE4F5AE4B1}" dt="2025-01-12T21:55:46.315" v="349"/>
          <ac:spMkLst>
            <pc:docMk/>
            <pc:sldMk cId="4248643021" sldId="352"/>
            <ac:spMk id="99" creationId="{7063C02F-8816-4166-9404-5AC333D4FEFD}"/>
          </ac:spMkLst>
        </pc:spChg>
        <pc:spChg chg="mod">
          <ac:chgData name="Rodolfo Palacio Abrego" userId="91ff08ca-ce15-4275-8659-60081bc9043d" providerId="ADAL" clId="{7BD8D45B-6487-431C-95C2-8BBE4F5AE4B1}" dt="2025-01-12T21:55:46.315" v="349"/>
          <ac:spMkLst>
            <pc:docMk/>
            <pc:sldMk cId="4248643021" sldId="352"/>
            <ac:spMk id="100" creationId="{513140E3-7A57-4C43-9117-CE00345D3FB0}"/>
          </ac:spMkLst>
        </pc:spChg>
        <pc:spChg chg="mod">
          <ac:chgData name="Rodolfo Palacio Abrego" userId="91ff08ca-ce15-4275-8659-60081bc9043d" providerId="ADAL" clId="{7BD8D45B-6487-431C-95C2-8BBE4F5AE4B1}" dt="2025-01-12T21:55:46.315" v="349"/>
          <ac:spMkLst>
            <pc:docMk/>
            <pc:sldMk cId="4248643021" sldId="352"/>
            <ac:spMk id="101" creationId="{28D67284-5260-49F7-A03F-45EE14ED7EE5}"/>
          </ac:spMkLst>
        </pc:spChg>
        <pc:spChg chg="mod">
          <ac:chgData name="Rodolfo Palacio Abrego" userId="91ff08ca-ce15-4275-8659-60081bc9043d" providerId="ADAL" clId="{7BD8D45B-6487-431C-95C2-8BBE4F5AE4B1}" dt="2025-01-12T21:55:46.315" v="349"/>
          <ac:spMkLst>
            <pc:docMk/>
            <pc:sldMk cId="4248643021" sldId="352"/>
            <ac:spMk id="102" creationId="{7C2628CF-7D63-4331-BD3C-CBA57AF6E75B}"/>
          </ac:spMkLst>
        </pc:spChg>
        <pc:grpChg chg="mod">
          <ac:chgData name="Rodolfo Palacio Abrego" userId="91ff08ca-ce15-4275-8659-60081bc9043d" providerId="ADAL" clId="{7BD8D45B-6487-431C-95C2-8BBE4F5AE4B1}" dt="2025-01-12T21:58:35.488" v="366" actId="1076"/>
          <ac:grpSpMkLst>
            <pc:docMk/>
            <pc:sldMk cId="4248643021" sldId="352"/>
            <ac:grpSpMk id="89" creationId="{5823BCAF-B610-453C-B30D-6886F4E9FBA9}"/>
          </ac:grpSpMkLst>
        </pc:grpChg>
        <pc:picChg chg="del">
          <ac:chgData name="Rodolfo Palacio Abrego" userId="91ff08ca-ce15-4275-8659-60081bc9043d" providerId="ADAL" clId="{7BD8D45B-6487-431C-95C2-8BBE4F5AE4B1}" dt="2025-01-12T21:55:34.358" v="347" actId="478"/>
          <ac:picMkLst>
            <pc:docMk/>
            <pc:sldMk cId="4248643021" sldId="352"/>
            <ac:picMk id="39" creationId="{39EC38EA-5EF1-BCF0-C942-9C07F156FD20}"/>
          </ac:picMkLst>
        </pc:picChg>
        <pc:picChg chg="mod">
          <ac:chgData name="Rodolfo Palacio Abrego" userId="91ff08ca-ce15-4275-8659-60081bc9043d" providerId="ADAL" clId="{7BD8D45B-6487-431C-95C2-8BBE4F5AE4B1}" dt="2025-01-12T21:56:01.337" v="351" actId="1076"/>
          <ac:picMkLst>
            <pc:docMk/>
            <pc:sldMk cId="4248643021" sldId="352"/>
            <ac:picMk id="74" creationId="{C0C647F9-6F6D-AF0C-5F62-3E694F305392}"/>
          </ac:picMkLst>
        </pc:picChg>
      </pc:sldChg>
      <pc:sldChg chg="add del">
        <pc:chgData name="Rodolfo Palacio Abrego" userId="91ff08ca-ce15-4275-8659-60081bc9043d" providerId="ADAL" clId="{7BD8D45B-6487-431C-95C2-8BBE4F5AE4B1}" dt="2025-01-12T21:33:35.431" v="109" actId="47"/>
        <pc:sldMkLst>
          <pc:docMk/>
          <pc:sldMk cId="195654643" sldId="355"/>
        </pc:sldMkLst>
      </pc:sldChg>
      <pc:sldChg chg="add del">
        <pc:chgData name="Rodolfo Palacio Abrego" userId="91ff08ca-ce15-4275-8659-60081bc9043d" providerId="ADAL" clId="{7BD8D45B-6487-431C-95C2-8BBE4F5AE4B1}" dt="2025-01-12T21:47:07.474" v="262" actId="47"/>
        <pc:sldMkLst>
          <pc:docMk/>
          <pc:sldMk cId="1283040162" sldId="355"/>
        </pc:sldMkLst>
      </pc:sldChg>
      <pc:sldChg chg="add del">
        <pc:chgData name="Rodolfo Palacio Abrego" userId="91ff08ca-ce15-4275-8659-60081bc9043d" providerId="ADAL" clId="{7BD8D45B-6487-431C-95C2-8BBE4F5AE4B1}" dt="2025-01-12T21:42:09.285" v="210" actId="47"/>
        <pc:sldMkLst>
          <pc:docMk/>
          <pc:sldMk cId="1567943034" sldId="355"/>
        </pc:sldMkLst>
      </pc:sldChg>
      <pc:sldChg chg="add del">
        <pc:chgData name="Rodolfo Palacio Abrego" userId="91ff08ca-ce15-4275-8659-60081bc9043d" providerId="ADAL" clId="{7BD8D45B-6487-431C-95C2-8BBE4F5AE4B1}" dt="2025-01-12T21:53:38.625" v="343" actId="47"/>
        <pc:sldMkLst>
          <pc:docMk/>
          <pc:sldMk cId="4051162979" sldId="355"/>
        </pc:sldMkLst>
      </pc:sldChg>
    </pc:docChg>
  </pc:docChgLst>
  <pc:docChgLst>
    <pc:chgData name="Zhijie Qian" userId="S::zhijie.qian@estudiante.uam.es::981863e4-7ea0-42b8-83ab-29e5ecf19e8f" providerId="AD" clId="Web-{A628C916-EC12-D73B-8A9D-569E8E2D25AA}"/>
    <pc:docChg chg="modSld">
      <pc:chgData name="Zhijie Qian" userId="S::zhijie.qian@estudiante.uam.es::981863e4-7ea0-42b8-83ab-29e5ecf19e8f" providerId="AD" clId="Web-{A628C916-EC12-D73B-8A9D-569E8E2D25AA}" dt="2025-01-12T14:28:37.402" v="4" actId="20577"/>
      <pc:docMkLst>
        <pc:docMk/>
      </pc:docMkLst>
      <pc:sldChg chg="modSp">
        <pc:chgData name="Zhijie Qian" userId="S::zhijie.qian@estudiante.uam.es::981863e4-7ea0-42b8-83ab-29e5ecf19e8f" providerId="AD" clId="Web-{A628C916-EC12-D73B-8A9D-569E8E2D25AA}" dt="2025-01-12T14:28:37.402" v="4" actId="20577"/>
        <pc:sldMkLst>
          <pc:docMk/>
          <pc:sldMk cId="4257737567" sldId="281"/>
        </pc:sldMkLst>
        <pc:spChg chg="mod">
          <ac:chgData name="Zhijie Qian" userId="S::zhijie.qian@estudiante.uam.es::981863e4-7ea0-42b8-83ab-29e5ecf19e8f" providerId="AD" clId="Web-{A628C916-EC12-D73B-8A9D-569E8E2D25AA}" dt="2025-01-12T14:28:37.402" v="4" actId="20577"/>
          <ac:spMkLst>
            <pc:docMk/>
            <pc:sldMk cId="4257737567" sldId="281"/>
            <ac:spMk id="107" creationId="{00000000-0000-0000-0000-000000000000}"/>
          </ac:spMkLst>
        </pc:spChg>
      </pc:sldChg>
    </pc:docChg>
  </pc:docChgLst>
  <pc:docChgLst>
    <pc:chgData name="Zhijie Qian" userId="S::zhijie.qian@estudiante.uam.es::981863e4-7ea0-42b8-83ab-29e5ecf19e8f" providerId="AD" clId="Web-{348BFCC9-325F-49B8-753D-E9480C181807}"/>
    <pc:docChg chg="delSld modSld">
      <pc:chgData name="Zhijie Qian" userId="S::zhijie.qian@estudiante.uam.es::981863e4-7ea0-42b8-83ab-29e5ecf19e8f" providerId="AD" clId="Web-{348BFCC9-325F-49B8-753D-E9480C181807}" dt="2025-01-12T11:46:37.470" v="36" actId="20577"/>
      <pc:docMkLst>
        <pc:docMk/>
      </pc:docMkLst>
      <pc:sldChg chg="addSp modSp">
        <pc:chgData name="Zhijie Qian" userId="S::zhijie.qian@estudiante.uam.es::981863e4-7ea0-42b8-83ab-29e5ecf19e8f" providerId="AD" clId="Web-{348BFCC9-325F-49B8-753D-E9480C181807}" dt="2025-01-12T11:33:41.717" v="2" actId="1076"/>
        <pc:sldMkLst>
          <pc:docMk/>
          <pc:sldMk cId="0" sldId="267"/>
        </pc:sldMkLst>
        <pc:picChg chg="add mod">
          <ac:chgData name="Zhijie Qian" userId="S::zhijie.qian@estudiante.uam.es::981863e4-7ea0-42b8-83ab-29e5ecf19e8f" providerId="AD" clId="Web-{348BFCC9-325F-49B8-753D-E9480C181807}" dt="2025-01-12T11:33:41.717" v="2" actId="1076"/>
          <ac:picMkLst>
            <pc:docMk/>
            <pc:sldMk cId="0" sldId="267"/>
            <ac:picMk id="2" creationId="{E347F9E9-3839-EF9E-7DE6-DB9502FF06C4}"/>
          </ac:picMkLst>
        </pc:picChg>
      </pc:sldChg>
      <pc:sldChg chg="del">
        <pc:chgData name="Zhijie Qian" userId="S::zhijie.qian@estudiante.uam.es::981863e4-7ea0-42b8-83ab-29e5ecf19e8f" providerId="AD" clId="Web-{348BFCC9-325F-49B8-753D-E9480C181807}" dt="2025-01-12T11:45:47.282" v="9"/>
        <pc:sldMkLst>
          <pc:docMk/>
          <pc:sldMk cId="2695411926" sldId="277"/>
        </pc:sldMkLst>
      </pc:sldChg>
      <pc:sldChg chg="modSp">
        <pc:chgData name="Zhijie Qian" userId="S::zhijie.qian@estudiante.uam.es::981863e4-7ea0-42b8-83ab-29e5ecf19e8f" providerId="AD" clId="Web-{348BFCC9-325F-49B8-753D-E9480C181807}" dt="2025-01-12T11:42:31.495" v="8" actId="20577"/>
        <pc:sldMkLst>
          <pc:docMk/>
          <pc:sldMk cId="4257737567" sldId="281"/>
        </pc:sldMkLst>
        <pc:spChg chg="mod">
          <ac:chgData name="Zhijie Qian" userId="S::zhijie.qian@estudiante.uam.es::981863e4-7ea0-42b8-83ab-29e5ecf19e8f" providerId="AD" clId="Web-{348BFCC9-325F-49B8-753D-E9480C181807}" dt="2025-01-12T11:42:31.495" v="8" actId="20577"/>
          <ac:spMkLst>
            <pc:docMk/>
            <pc:sldMk cId="4257737567" sldId="281"/>
            <ac:spMk id="107" creationId="{00000000-0000-0000-0000-000000000000}"/>
          </ac:spMkLst>
        </pc:spChg>
      </pc:sldChg>
      <pc:sldChg chg="modSp">
        <pc:chgData name="Zhijie Qian" userId="S::zhijie.qian@estudiante.uam.es::981863e4-7ea0-42b8-83ab-29e5ecf19e8f" providerId="AD" clId="Web-{348BFCC9-325F-49B8-753D-E9480C181807}" dt="2025-01-12T11:46:37.470" v="36" actId="20577"/>
        <pc:sldMkLst>
          <pc:docMk/>
          <pc:sldMk cId="619637916" sldId="282"/>
        </pc:sldMkLst>
        <pc:spChg chg="mod">
          <ac:chgData name="Zhijie Qian" userId="S::zhijie.qian@estudiante.uam.es::981863e4-7ea0-42b8-83ab-29e5ecf19e8f" providerId="AD" clId="Web-{348BFCC9-325F-49B8-753D-E9480C181807}" dt="2025-01-12T11:46:37.470" v="36" actId="20577"/>
          <ac:spMkLst>
            <pc:docMk/>
            <pc:sldMk cId="619637916" sldId="282"/>
            <ac:spMk id="107" creationId="{00000000-0000-0000-0000-000000000000}"/>
          </ac:spMkLst>
        </pc:spChg>
      </pc:sldChg>
    </pc:docChg>
  </pc:docChgLst>
  <pc:docChgLst>
    <pc:chgData name="Rodolfo Palacio Abrego" userId="91ff08ca-ce15-4275-8659-60081bc9043d" providerId="ADAL" clId="{64524985-0FA9-4209-8B74-ED86E0B6FD75}"/>
    <pc:docChg chg="undo custSel addSld delSld modSld delMainMaster">
      <pc:chgData name="Rodolfo Palacio Abrego" userId="91ff08ca-ce15-4275-8659-60081bc9043d" providerId="ADAL" clId="{64524985-0FA9-4209-8B74-ED86E0B6FD75}" dt="2025-01-12T11:28:13.752" v="14"/>
      <pc:docMkLst>
        <pc:docMk/>
      </pc:docMkLst>
      <pc:sldChg chg="del">
        <pc:chgData name="Rodolfo Palacio Abrego" userId="91ff08ca-ce15-4275-8659-60081bc9043d" providerId="ADAL" clId="{64524985-0FA9-4209-8B74-ED86E0B6FD75}" dt="2025-01-12T11:20:46.242" v="11" actId="47"/>
        <pc:sldMkLst>
          <pc:docMk/>
          <pc:sldMk cId="0" sldId="256"/>
        </pc:sldMkLst>
      </pc:sldChg>
      <pc:sldChg chg="del">
        <pc:chgData name="Rodolfo Palacio Abrego" userId="91ff08ca-ce15-4275-8659-60081bc9043d" providerId="ADAL" clId="{64524985-0FA9-4209-8B74-ED86E0B6FD75}" dt="2025-01-12T11:20:47.178" v="12" actId="47"/>
        <pc:sldMkLst>
          <pc:docMk/>
          <pc:sldMk cId="0" sldId="258"/>
        </pc:sldMkLst>
      </pc:sldChg>
      <pc:sldChg chg="modSp add del mod">
        <pc:chgData name="Rodolfo Palacio Abrego" userId="91ff08ca-ce15-4275-8659-60081bc9043d" providerId="ADAL" clId="{64524985-0FA9-4209-8B74-ED86E0B6FD75}" dt="2025-01-12T11:20:31.860" v="10"/>
        <pc:sldMkLst>
          <pc:docMk/>
          <pc:sldMk cId="2737942562" sldId="298"/>
        </pc:sldMkLst>
        <pc:spChg chg="mod">
          <ac:chgData name="Rodolfo Palacio Abrego" userId="91ff08ca-ce15-4275-8659-60081bc9043d" providerId="ADAL" clId="{64524985-0FA9-4209-8B74-ED86E0B6FD75}" dt="2025-01-12T11:20:19.190" v="7"/>
          <ac:spMkLst>
            <pc:docMk/>
            <pc:sldMk cId="2737942562" sldId="298"/>
            <ac:spMk id="2" creationId="{D735F7F3-C1B5-4B60-A00A-4EB618DDFB5A}"/>
          </ac:spMkLst>
        </pc:spChg>
      </pc:sldChg>
      <pc:sldChg chg="modSp add del mod">
        <pc:chgData name="Rodolfo Palacio Abrego" userId="91ff08ca-ce15-4275-8659-60081bc9043d" providerId="ADAL" clId="{64524985-0FA9-4209-8B74-ED86E0B6FD75}" dt="2025-01-12T11:20:31.860" v="10"/>
        <pc:sldMkLst>
          <pc:docMk/>
          <pc:sldMk cId="3423133475" sldId="307"/>
        </pc:sldMkLst>
        <pc:spChg chg="mod">
          <ac:chgData name="Rodolfo Palacio Abrego" userId="91ff08ca-ce15-4275-8659-60081bc9043d" providerId="ADAL" clId="{64524985-0FA9-4209-8B74-ED86E0B6FD75}" dt="2025-01-12T11:20:19.190" v="7"/>
          <ac:spMkLst>
            <pc:docMk/>
            <pc:sldMk cId="3423133475" sldId="307"/>
            <ac:spMk id="2" creationId="{D735F7F3-C1B5-4B60-A00A-4EB618DDFB5A}"/>
          </ac:spMkLst>
        </pc:spChg>
      </pc:sldChg>
      <pc:sldChg chg="modSp add del mod">
        <pc:chgData name="Rodolfo Palacio Abrego" userId="91ff08ca-ce15-4275-8659-60081bc9043d" providerId="ADAL" clId="{64524985-0FA9-4209-8B74-ED86E0B6FD75}" dt="2025-01-12T11:28:13.752" v="14"/>
        <pc:sldMkLst>
          <pc:docMk/>
          <pc:sldMk cId="1557309788" sldId="310"/>
        </pc:sldMkLst>
        <pc:spChg chg="mod">
          <ac:chgData name="Rodolfo Palacio Abrego" userId="91ff08ca-ce15-4275-8659-60081bc9043d" providerId="ADAL" clId="{64524985-0FA9-4209-8B74-ED86E0B6FD75}" dt="2025-01-12T11:20:19.190" v="7"/>
          <ac:spMkLst>
            <pc:docMk/>
            <pc:sldMk cId="1557309788" sldId="310"/>
            <ac:spMk id="2" creationId="{D735F7F3-C1B5-4B60-A00A-4EB618DDFB5A}"/>
          </ac:spMkLst>
        </pc:spChg>
      </pc:sldChg>
      <pc:sldChg chg="add del">
        <pc:chgData name="Rodolfo Palacio Abrego" userId="91ff08ca-ce15-4275-8659-60081bc9043d" providerId="ADAL" clId="{64524985-0FA9-4209-8B74-ED86E0B6FD75}" dt="2025-01-12T11:20:31.860" v="10"/>
        <pc:sldMkLst>
          <pc:docMk/>
          <pc:sldMk cId="1279224923" sldId="312"/>
        </pc:sldMkLst>
      </pc:sldChg>
      <pc:sldChg chg="add del">
        <pc:chgData name="Rodolfo Palacio Abrego" userId="91ff08ca-ce15-4275-8659-60081bc9043d" providerId="ADAL" clId="{64524985-0FA9-4209-8B74-ED86E0B6FD75}" dt="2025-01-12T11:20:31.860" v="10"/>
        <pc:sldMkLst>
          <pc:docMk/>
          <pc:sldMk cId="3148822504" sldId="347"/>
        </pc:sldMkLst>
      </pc:sldChg>
      <pc:sldChg chg="modSp add del mod">
        <pc:chgData name="Rodolfo Palacio Abrego" userId="91ff08ca-ce15-4275-8659-60081bc9043d" providerId="ADAL" clId="{64524985-0FA9-4209-8B74-ED86E0B6FD75}" dt="2025-01-12T11:20:31.860" v="10"/>
        <pc:sldMkLst>
          <pc:docMk/>
          <pc:sldMk cId="3762006554" sldId="351"/>
        </pc:sldMkLst>
        <pc:spChg chg="mod">
          <ac:chgData name="Rodolfo Palacio Abrego" userId="91ff08ca-ce15-4275-8659-60081bc9043d" providerId="ADAL" clId="{64524985-0FA9-4209-8B74-ED86E0B6FD75}" dt="2025-01-12T11:20:18.598" v="5" actId="13822"/>
          <ac:spMkLst>
            <pc:docMk/>
            <pc:sldMk cId="3762006554" sldId="351"/>
            <ac:spMk id="17" creationId="{4CD4D0CD-9252-4CAE-B221-C578E6194D42}"/>
          </ac:spMkLst>
        </pc:spChg>
        <pc:spChg chg="mod">
          <ac:chgData name="Rodolfo Palacio Abrego" userId="91ff08ca-ce15-4275-8659-60081bc9043d" providerId="ADAL" clId="{64524985-0FA9-4209-8B74-ED86E0B6FD75}" dt="2025-01-12T11:20:18.598" v="5" actId="13822"/>
          <ac:spMkLst>
            <pc:docMk/>
            <pc:sldMk cId="3762006554" sldId="351"/>
            <ac:spMk id="18" creationId="{82EAA3C4-8248-42B0-B37F-518DDC060487}"/>
          </ac:spMkLst>
        </pc:spChg>
      </pc:sldChg>
      <pc:sldMasterChg chg="del delSldLayout">
        <pc:chgData name="Rodolfo Palacio Abrego" userId="91ff08ca-ce15-4275-8659-60081bc9043d" providerId="ADAL" clId="{64524985-0FA9-4209-8B74-ED86E0B6FD75}" dt="2025-01-12T11:20:46.242" v="11" actId="47"/>
        <pc:sldMasterMkLst>
          <pc:docMk/>
          <pc:sldMasterMk cId="0" sldId="2147483648"/>
        </pc:sldMasterMkLst>
        <pc:sldLayoutChg chg="del">
          <pc:chgData name="Rodolfo Palacio Abrego" userId="91ff08ca-ce15-4275-8659-60081bc9043d" providerId="ADAL" clId="{64524985-0FA9-4209-8B74-ED86E0B6FD75}" dt="2025-01-12T11:20:46.242" v="11" actId="4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Zhijie Qian" userId="S::zhijie.qian@estudiante.uam.es::981863e4-7ea0-42b8-83ab-29e5ecf19e8f" providerId="AD" clId="Web-{38179152-747E-8B82-40C2-4469DBB463CC}"/>
    <pc:docChg chg="modSld">
      <pc:chgData name="Zhijie Qian" userId="S::zhijie.qian@estudiante.uam.es::981863e4-7ea0-42b8-83ab-29e5ecf19e8f" providerId="AD" clId="Web-{38179152-747E-8B82-40C2-4469DBB463CC}" dt="2025-01-13T07:53:44.445" v="3" actId="20577"/>
      <pc:docMkLst>
        <pc:docMk/>
      </pc:docMkLst>
      <pc:sldChg chg="modSp">
        <pc:chgData name="Zhijie Qian" userId="S::zhijie.qian@estudiante.uam.es::981863e4-7ea0-42b8-83ab-29e5ecf19e8f" providerId="AD" clId="Web-{38179152-747E-8B82-40C2-4469DBB463CC}" dt="2025-01-13T07:53:44.445" v="3" actId="20577"/>
        <pc:sldMkLst>
          <pc:docMk/>
          <pc:sldMk cId="401886799" sldId="327"/>
        </pc:sldMkLst>
        <pc:spChg chg="mod">
          <ac:chgData name="Zhijie Qian" userId="S::zhijie.qian@estudiante.uam.es::981863e4-7ea0-42b8-83ab-29e5ecf19e8f" providerId="AD" clId="Web-{38179152-747E-8B82-40C2-4469DBB463CC}" dt="2025-01-13T07:53:44.445" v="3" actId="20577"/>
          <ac:spMkLst>
            <pc:docMk/>
            <pc:sldMk cId="401886799" sldId="327"/>
            <ac:spMk id="117" creationId="{E2B74AFE-A8A9-83C8-481B-822494606996}"/>
          </ac:spMkLst>
        </pc:spChg>
      </pc:sldChg>
    </pc:docChg>
  </pc:docChgLst>
  <pc:docChgLst>
    <pc:chgData name="Miguel Ibañez Gonzalez" userId="S::miguel.ibannezg@estudiante.uam.es::2e8bdf4e-8132-416e-a843-fb72226c99dc" providerId="AD" clId="Web-{5E981A16-E836-6198-2261-E740BC9D27C5}"/>
    <pc:docChg chg="delSld modSld">
      <pc:chgData name="Miguel Ibañez Gonzalez" userId="S::miguel.ibannezg@estudiante.uam.es::2e8bdf4e-8132-416e-a843-fb72226c99dc" providerId="AD" clId="Web-{5E981A16-E836-6198-2261-E740BC9D27C5}" dt="2025-01-12T11:47:15.244" v="13" actId="14100"/>
      <pc:docMkLst>
        <pc:docMk/>
      </pc:docMkLst>
      <pc:sldChg chg="del">
        <pc:chgData name="Miguel Ibañez Gonzalez" userId="S::miguel.ibannezg@estudiante.uam.es::2e8bdf4e-8132-416e-a843-fb72226c99dc" providerId="AD" clId="Web-{5E981A16-E836-6198-2261-E740BC9D27C5}" dt="2025-01-12T11:34:11.904" v="7"/>
        <pc:sldMkLst>
          <pc:docMk/>
          <pc:sldMk cId="0" sldId="260"/>
        </pc:sldMkLst>
      </pc:sldChg>
      <pc:sldChg chg="del">
        <pc:chgData name="Miguel Ibañez Gonzalez" userId="S::miguel.ibannezg@estudiante.uam.es::2e8bdf4e-8132-416e-a843-fb72226c99dc" providerId="AD" clId="Web-{5E981A16-E836-6198-2261-E740BC9D27C5}" dt="2025-01-12T11:34:10.638" v="6"/>
        <pc:sldMkLst>
          <pc:docMk/>
          <pc:sldMk cId="0" sldId="261"/>
        </pc:sldMkLst>
      </pc:sldChg>
      <pc:sldChg chg="del">
        <pc:chgData name="Miguel Ibañez Gonzalez" userId="S::miguel.ibannezg@estudiante.uam.es::2e8bdf4e-8132-416e-a843-fb72226c99dc" providerId="AD" clId="Web-{5E981A16-E836-6198-2261-E740BC9D27C5}" dt="2025-01-12T11:34:09.404" v="5"/>
        <pc:sldMkLst>
          <pc:docMk/>
          <pc:sldMk cId="0" sldId="262"/>
        </pc:sldMkLst>
      </pc:sldChg>
      <pc:sldChg chg="del">
        <pc:chgData name="Miguel Ibañez Gonzalez" userId="S::miguel.ibannezg@estudiante.uam.es::2e8bdf4e-8132-416e-a843-fb72226c99dc" providerId="AD" clId="Web-{5E981A16-E836-6198-2261-E740BC9D27C5}" dt="2025-01-12T11:34:08.669" v="4"/>
        <pc:sldMkLst>
          <pc:docMk/>
          <pc:sldMk cId="0" sldId="263"/>
        </pc:sldMkLst>
      </pc:sldChg>
      <pc:sldChg chg="del">
        <pc:chgData name="Miguel Ibañez Gonzalez" userId="S::miguel.ibannezg@estudiante.uam.es::2e8bdf4e-8132-416e-a843-fb72226c99dc" providerId="AD" clId="Web-{5E981A16-E836-6198-2261-E740BC9D27C5}" dt="2025-01-12T11:34:07.451" v="3"/>
        <pc:sldMkLst>
          <pc:docMk/>
          <pc:sldMk cId="0" sldId="264"/>
        </pc:sldMkLst>
      </pc:sldChg>
      <pc:sldChg chg="del">
        <pc:chgData name="Miguel Ibañez Gonzalez" userId="S::miguel.ibannezg@estudiante.uam.es::2e8bdf4e-8132-416e-a843-fb72226c99dc" providerId="AD" clId="Web-{5E981A16-E836-6198-2261-E740BC9D27C5}" dt="2025-01-12T11:34:06.357" v="2"/>
        <pc:sldMkLst>
          <pc:docMk/>
          <pc:sldMk cId="0" sldId="265"/>
        </pc:sldMkLst>
      </pc:sldChg>
      <pc:sldChg chg="del">
        <pc:chgData name="Miguel Ibañez Gonzalez" userId="S::miguel.ibannezg@estudiante.uam.es::2e8bdf4e-8132-416e-a843-fb72226c99dc" providerId="AD" clId="Web-{5E981A16-E836-6198-2261-E740BC9D27C5}" dt="2025-01-12T11:34:04.982" v="1"/>
        <pc:sldMkLst>
          <pc:docMk/>
          <pc:sldMk cId="0" sldId="266"/>
        </pc:sldMkLst>
      </pc:sldChg>
      <pc:sldChg chg="modSp">
        <pc:chgData name="Miguel Ibañez Gonzalez" userId="S::miguel.ibannezg@estudiante.uam.es::2e8bdf4e-8132-416e-a843-fb72226c99dc" providerId="AD" clId="Web-{5E981A16-E836-6198-2261-E740BC9D27C5}" dt="2025-01-12T11:34:17.404" v="9" actId="1076"/>
        <pc:sldMkLst>
          <pc:docMk/>
          <pc:sldMk cId="0" sldId="267"/>
        </pc:sldMkLst>
        <pc:picChg chg="mod">
          <ac:chgData name="Miguel Ibañez Gonzalez" userId="S::miguel.ibannezg@estudiante.uam.es::2e8bdf4e-8132-416e-a843-fb72226c99dc" providerId="AD" clId="Web-{5E981A16-E836-6198-2261-E740BC9D27C5}" dt="2025-01-12T11:34:17.404" v="9" actId="1076"/>
          <ac:picMkLst>
            <pc:docMk/>
            <pc:sldMk cId="0" sldId="267"/>
            <ac:picMk id="2" creationId="{E347F9E9-3839-EF9E-7DE6-DB9502FF06C4}"/>
          </ac:picMkLst>
        </pc:picChg>
      </pc:sldChg>
      <pc:sldChg chg="modSp">
        <pc:chgData name="Miguel Ibañez Gonzalez" userId="S::miguel.ibannezg@estudiante.uam.es::2e8bdf4e-8132-416e-a843-fb72226c99dc" providerId="AD" clId="Web-{5E981A16-E836-6198-2261-E740BC9D27C5}" dt="2025-01-12T11:44:15.192" v="11" actId="1076"/>
        <pc:sldMkLst>
          <pc:docMk/>
          <pc:sldMk cId="2695411926" sldId="277"/>
        </pc:sldMkLst>
        <pc:spChg chg="mod">
          <ac:chgData name="Miguel Ibañez Gonzalez" userId="S::miguel.ibannezg@estudiante.uam.es::2e8bdf4e-8132-416e-a843-fb72226c99dc" providerId="AD" clId="Web-{5E981A16-E836-6198-2261-E740BC9D27C5}" dt="2025-01-12T11:44:15.192" v="11" actId="1076"/>
          <ac:spMkLst>
            <pc:docMk/>
            <pc:sldMk cId="2695411926" sldId="277"/>
            <ac:spMk id="104" creationId="{00000000-0000-0000-0000-000000000000}"/>
          </ac:spMkLst>
        </pc:spChg>
      </pc:sldChg>
      <pc:sldChg chg="modSp">
        <pc:chgData name="Miguel Ibañez Gonzalez" userId="S::miguel.ibannezg@estudiante.uam.es::2e8bdf4e-8132-416e-a843-fb72226c99dc" providerId="AD" clId="Web-{5E981A16-E836-6198-2261-E740BC9D27C5}" dt="2025-01-12T11:47:15.244" v="13" actId="14100"/>
        <pc:sldMkLst>
          <pc:docMk/>
          <pc:sldMk cId="1407880687" sldId="279"/>
        </pc:sldMkLst>
        <pc:picChg chg="mod">
          <ac:chgData name="Miguel Ibañez Gonzalez" userId="S::miguel.ibannezg@estudiante.uam.es::2e8bdf4e-8132-416e-a843-fb72226c99dc" providerId="AD" clId="Web-{5E981A16-E836-6198-2261-E740BC9D27C5}" dt="2025-01-12T11:47:15.244" v="13" actId="14100"/>
          <ac:picMkLst>
            <pc:docMk/>
            <pc:sldMk cId="1407880687" sldId="279"/>
            <ac:picMk id="9" creationId="{4505FAAA-1E53-E82A-20C6-513678AFF01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B862-44EF-BF4E-CA59D5D7C2E2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B862-44EF-BF4E-CA59D5D7C2E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62-44EF-BF4E-CA59D5D7C2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5BB-43A5-A455-B98654E36402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15BB-43A5-A455-B98654E3640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BB-43A5-A455-B98654E364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7726-4F94-B2EA-B99E8D9D20D8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7726-4F94-B2EA-B99E8D9D20D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26-4F94-B2EA-B99E8D9D2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666A3BC-B11A-46F7-8C61-2B9DBA6CD32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65FF430-A86A-408D-B4CD-0BDB219BC8FC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0CA6DF50-6795-474E-9081-6511A6DF79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35AE172-B3BB-4E24-B958-0CB99851C0B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3492788A-995F-478E-A5F5-E0A3675E5DF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9A4EEAB5-7A36-43A2-9FDD-A2137FD0C0D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3787F9-8E6F-4588-9DA5-35FC3155494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2B1047-A353-4F69-8E34-66CE0EF65D9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72E626-24D1-4140-9541-74DA99F2F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401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935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0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236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37525922-EB17-4CEB-8FE2-E234D478EA8C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0A0D5A86-3F87-4A81-BB86-8F3A92B48B5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47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66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C8FE1D-79E2-46F2-A8B6-6C78672F327D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18A6FBC-D138-4F68-8A66-6E140347BA7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9BC29C-363B-4E11-AE59-9B8AAF5C10D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3A5DD8-C9B2-4827-81BA-376D44C2463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4A37AE-39E9-4D86-94AD-C2DF9612C2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EC3D1B-1190-4201-B038-EDF09CD8289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D3F652-9B66-42B3-B6EC-DAEA0D4796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75A6EA0-151B-4595-A461-6347C38766F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BE3A1-6A36-4CE5-A7E6-FF4ADB32DF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8970F8-1E52-4708-BA1F-38BF455DB26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81DEA5-6B95-4385-A6A3-016D173CAE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EB77DDC-56D9-47AB-B71C-B5E868AA00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E28E60-5E1A-43CA-A023-D7251390EE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865A037-79E3-43C4-A726-58CEE97F8C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F0C124E-AC53-4C85-B016-9400226359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93382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143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452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BF0D15-4BB1-408E-A5FC-CFF2202284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5ECB00-AF83-443E-9AE7-961C16032659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BED7D0-BE93-4317-824C-6DD1CC483554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175114-E625-440B-9D45-C7FECD32D84F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F7B0E0-0A58-4E60-8B37-65D6CF8ACF1E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1486E-3E22-42E9-9265-A62EF3AE4503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61999-5F04-4AB2-B1A4-94D813065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635CA-BC26-4AD8-A22E-1ADC79CFE4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E4871-F2F2-4806-B2A4-7B4E17D49B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48A5E-2C17-44D0-A274-9C818DA9A2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88820-EC8E-4E5E-B405-6369C94FB696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34C216-B859-4332-89DD-FDAB18587912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C30EF-40BC-43EA-9DFB-F9D15A22EB5E}"/>
              </a:ext>
            </a:extLst>
          </p:cNvPr>
          <p:cNvSpPr/>
          <p:nvPr userDrawn="1"/>
        </p:nvSpPr>
        <p:spPr>
          <a:xfrm rot="2703270">
            <a:off x="2721962" y="791637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0E1840-583E-492F-A9C7-78CB38D18A5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B742EA-776C-4729-BC4C-D8246D495CCF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B9170-ED31-4166-B8AF-844A796082C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40AEF0-AD3C-429C-8967-68D41060DDA9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CBDFD1-2932-4D6D-8A90-D0F5DC3C67AE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46355A-3E04-49FD-9F09-AAAB3DB0E418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409C4469-3F84-4E19-A632-E543A5FDD884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BF49C44-3383-44DC-8036-8DC2B11ACB1A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46346EE-F1B7-4796-AFA9-AAE048AA3364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E5F236-BD77-4630-A734-050F06B94A2D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89DEA56-42C4-43A8-B485-A905F2F9EF8D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841ACCCA-100D-4216-8EA1-A5CC63045609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35C224AA-96FF-425B-A723-6682BE2E1056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060D8E5-FE2C-4BE4-8D5F-4E1953E01D04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6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C0344B-AC7D-4ED3-9B6A-87AC0AED83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031DEF-FF07-4EBA-8ED1-D0BCE0761541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302444-772F-483F-ACAB-5A9C92AD5477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5234474-8C82-40C3-9FD2-F258748BA7A5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2F1F70-9D94-415E-8C46-EDF5C4984FE0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3F7301-A477-40EF-9888-0BA3A79388FA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A8A02-80B9-4432-9D97-44E1953BCB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2FC88-F8FF-4413-A1B6-B10C498CE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694BF1-D6CF-4DF3-80FC-66870192B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2441A-C748-4A6E-B742-C7F08B3278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A6A1C4-8A67-4AD0-BF7E-B11D0DE8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153FA0-B2D8-4185-8303-DC5F52D49755}"/>
              </a:ext>
            </a:extLst>
          </p:cNvPr>
          <p:cNvSpPr/>
          <p:nvPr userDrawn="1"/>
        </p:nvSpPr>
        <p:spPr>
          <a:xfrm rot="2667893" flipH="1">
            <a:off x="10119165" y="-273779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EB5086-875A-4688-92B3-190D08AA4642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380160-AECC-47E6-85E4-FFEFA3F7DE47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0C9D9E-F3D9-4EBB-8B09-BB47A6DD1283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B9E627-7B3D-47F4-BB4D-5A605146F05C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249B86-648D-48FA-8877-D382384744EC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B2076F-5914-43A6-B6E2-C12E17527647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33403A-633F-4793-B88B-CBA67B2FBC5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42674E-12BC-47E2-847D-2ACCB9FBFC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BE6A9E-F017-4255-B65B-5FEC7E98707A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F078A8-67B9-4A84-9820-60757D5289A4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AA798C-DB24-41C7-8E75-EC0919B35340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EA082264-5EC6-4CC1-88A9-BEC5F0AF0249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34144E29-CDC9-4AA5-80F5-DCFE62CC10EE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3EE5E573-CFB1-4FDA-BC71-E3177FF65AC5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2545132D-7DFA-4E99-B999-C874A3AE4346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E4A93A8-43B8-40CC-B7C1-A269E692B4BC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F553A87B-8EA3-4E93-BEC3-99C80394ECBF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996B81B-56CB-43A7-8D1C-78B31EFF008C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5B0A6D1-13EB-4000-903A-6A86440CEE9A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9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5C830AA-5FA6-4CD4-AD75-FEFC4B01915A}"/>
              </a:ext>
            </a:extLst>
          </p:cNvPr>
          <p:cNvGrpSpPr/>
          <p:nvPr userDrawn="1"/>
        </p:nvGrpSpPr>
        <p:grpSpPr>
          <a:xfrm flipV="1">
            <a:off x="-1536722" y="-1474805"/>
            <a:ext cx="6967679" cy="9512191"/>
            <a:chOff x="-1484471" y="-860850"/>
            <a:chExt cx="6967679" cy="95121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A2486D-8BCE-4F5C-8CAA-C5764F13D2C0}"/>
                </a:ext>
              </a:extLst>
            </p:cNvPr>
            <p:cNvGrpSpPr/>
            <p:nvPr userDrawn="1"/>
          </p:nvGrpSpPr>
          <p:grpSpPr>
            <a:xfrm rot="16200000">
              <a:off x="-1510142" y="1657990"/>
              <a:ext cx="7019022" cy="6967679"/>
              <a:chOff x="-1454130" y="-1334460"/>
              <a:chExt cx="7019022" cy="696767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F71EB0B-9497-409F-8497-D05944EED268}"/>
                  </a:ext>
                </a:extLst>
              </p:cNvPr>
              <p:cNvSpPr/>
              <p:nvPr userDrawn="1"/>
            </p:nvSpPr>
            <p:spPr>
              <a:xfrm>
                <a:off x="-1166340" y="2200772"/>
                <a:ext cx="2393338" cy="239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DDDF61-AF37-4CDD-91B7-E8FD97EB7F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173" y="2092453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8756FA6-95F9-4A5F-8874-D3AE77F87B6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54130" y="126244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2D9175-806D-444B-843C-8D6D1A2B8B4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642" y="-1334460"/>
                <a:ext cx="3734250" cy="3540766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EE53EEA-8096-4336-BF8C-013228CF2A7B}"/>
                  </a:ext>
                </a:extLst>
              </p:cNvPr>
              <p:cNvSpPr/>
              <p:nvPr userDrawn="1"/>
            </p:nvSpPr>
            <p:spPr>
              <a:xfrm rot="2667893" flipH="1">
                <a:off x="3776991" y="-1279263"/>
                <a:ext cx="821603" cy="51087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100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540C4DE-A5C4-491B-85D8-7A083DE9DB85}"/>
                  </a:ext>
                </a:extLst>
              </p:cNvPr>
              <p:cNvSpPr/>
              <p:nvPr userDrawn="1"/>
            </p:nvSpPr>
            <p:spPr>
              <a:xfrm rot="2703270">
                <a:off x="2139106" y="-351276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C197359-984C-46D0-8A51-B98CB1D4D2F3}"/>
                  </a:ext>
                </a:extLst>
              </p:cNvPr>
              <p:cNvSpPr/>
              <p:nvPr userDrawn="1"/>
            </p:nvSpPr>
            <p:spPr>
              <a:xfrm rot="2703270">
                <a:off x="533882" y="2762545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413640F-302A-4F0D-BB79-E28A5E756CB0}"/>
                  </a:ext>
                </a:extLst>
              </p:cNvPr>
              <p:cNvSpPr/>
              <p:nvPr userDrawn="1"/>
            </p:nvSpPr>
            <p:spPr>
              <a:xfrm rot="2703270">
                <a:off x="295353" y="154282"/>
                <a:ext cx="47625" cy="1459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1F0A2C54-CDD2-4AED-8188-711E2B556ED7}"/>
                  </a:ext>
                </a:extLst>
              </p:cNvPr>
              <p:cNvSpPr/>
              <p:nvPr userDrawn="1"/>
            </p:nvSpPr>
            <p:spPr>
              <a:xfrm>
                <a:off x="2747827" y="1763993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75ED3DF4-C9D6-4BB6-A2B9-E5CA4FA70BFB}"/>
                  </a:ext>
                </a:extLst>
              </p:cNvPr>
              <p:cNvSpPr/>
              <p:nvPr userDrawn="1"/>
            </p:nvSpPr>
            <p:spPr>
              <a:xfrm>
                <a:off x="3350683" y="647436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6ADB9004-20CC-4775-A94C-01AF85407695}"/>
                  </a:ext>
                </a:extLst>
              </p:cNvPr>
              <p:cNvSpPr/>
              <p:nvPr userDrawn="1"/>
            </p:nvSpPr>
            <p:spPr>
              <a:xfrm>
                <a:off x="366049" y="2564860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E17066-8B58-479D-ADC0-C0AE3E0C1818}"/>
                  </a:ext>
                </a:extLst>
              </p:cNvPr>
              <p:cNvSpPr/>
              <p:nvPr userDrawn="1"/>
            </p:nvSpPr>
            <p:spPr>
              <a:xfrm>
                <a:off x="2248959" y="-1025564"/>
                <a:ext cx="2413539" cy="2404593"/>
              </a:xfrm>
              <a:custGeom>
                <a:avLst/>
                <a:gdLst>
                  <a:gd name="connsiteX0" fmla="*/ 1501721 w 2413539"/>
                  <a:gd name="connsiteY0" fmla="*/ 0 h 2404593"/>
                  <a:gd name="connsiteX1" fmla="*/ 2341348 w 2413539"/>
                  <a:gd name="connsiteY1" fmla="*/ 256470 h 2404593"/>
                  <a:gd name="connsiteX2" fmla="*/ 2413539 w 2413539"/>
                  <a:gd name="connsiteY2" fmla="*/ 310454 h 2404593"/>
                  <a:gd name="connsiteX3" fmla="*/ 303764 w 2413539"/>
                  <a:gd name="connsiteY3" fmla="*/ 2404593 h 2404593"/>
                  <a:gd name="connsiteX4" fmla="*/ 256470 w 2413539"/>
                  <a:gd name="connsiteY4" fmla="*/ 2341348 h 2404593"/>
                  <a:gd name="connsiteX5" fmla="*/ 0 w 2413539"/>
                  <a:gd name="connsiteY5" fmla="*/ 1501721 h 2404593"/>
                  <a:gd name="connsiteX6" fmla="*/ 1501721 w 2413539"/>
                  <a:gd name="connsiteY6" fmla="*/ 0 h 240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539" h="2404593">
                    <a:moveTo>
                      <a:pt x="1501721" y="0"/>
                    </a:moveTo>
                    <a:cubicBezTo>
                      <a:pt x="1812738" y="0"/>
                      <a:pt x="2101672" y="94548"/>
                      <a:pt x="2341348" y="256470"/>
                    </a:cubicBezTo>
                    <a:lnTo>
                      <a:pt x="2413539" y="310454"/>
                    </a:lnTo>
                    <a:lnTo>
                      <a:pt x="303764" y="2404593"/>
                    </a:lnTo>
                    <a:lnTo>
                      <a:pt x="256470" y="2341348"/>
                    </a:lnTo>
                    <a:cubicBezTo>
                      <a:pt x="94548" y="2101672"/>
                      <a:pt x="0" y="1812738"/>
                      <a:pt x="0" y="1501721"/>
                    </a:cubicBezTo>
                    <a:cubicBezTo>
                      <a:pt x="0" y="672343"/>
                      <a:pt x="672343" y="0"/>
                      <a:pt x="15017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7B0D4A-E3C1-4B7D-8088-814C22F0A19F}"/>
                </a:ext>
              </a:extLst>
            </p:cNvPr>
            <p:cNvGrpSpPr/>
            <p:nvPr userDrawn="1"/>
          </p:nvGrpSpPr>
          <p:grpSpPr>
            <a:xfrm rot="5400000">
              <a:off x="-325146" y="-952329"/>
              <a:ext cx="3348144" cy="3531102"/>
              <a:chOff x="733347" y="4234870"/>
              <a:chExt cx="3348144" cy="353110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1FEE50B-8E3D-46B2-8EA0-62CF7EFC67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1868" y="4326349"/>
                <a:ext cx="3531102" cy="3348144"/>
              </a:xfrm>
              <a:prstGeom prst="rect">
                <a:avLst/>
              </a:prstGeom>
            </p:spPr>
          </p:pic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85B9006B-48FC-4507-B2E2-05BA6E61F230}"/>
                  </a:ext>
                </a:extLst>
              </p:cNvPr>
              <p:cNvSpPr/>
              <p:nvPr userDrawn="1"/>
            </p:nvSpPr>
            <p:spPr>
              <a:xfrm rot="5400000">
                <a:off x="2094522" y="6103468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8FD8C2B-CF95-4359-8C9B-66F6DEF41BC2}"/>
                  </a:ext>
                </a:extLst>
              </p:cNvPr>
              <p:cNvSpPr/>
              <p:nvPr userDrawn="1"/>
            </p:nvSpPr>
            <p:spPr>
              <a:xfrm rot="5400000">
                <a:off x="1829106" y="5091582"/>
                <a:ext cx="1761493" cy="1758422"/>
              </a:xfrm>
              <a:custGeom>
                <a:avLst/>
                <a:gdLst>
                  <a:gd name="connsiteX0" fmla="*/ 1196669 w 1761493"/>
                  <a:gd name="connsiteY0" fmla="*/ 0 h 1758422"/>
                  <a:gd name="connsiteX1" fmla="*/ 1662467 w 1761493"/>
                  <a:gd name="connsiteY1" fmla="*/ 94040 h 1758422"/>
                  <a:gd name="connsiteX2" fmla="*/ 1761493 w 1761493"/>
                  <a:gd name="connsiteY2" fmla="*/ 141744 h 1758422"/>
                  <a:gd name="connsiteX3" fmla="*/ 140264 w 1761493"/>
                  <a:gd name="connsiteY3" fmla="*/ 1758422 h 1758422"/>
                  <a:gd name="connsiteX4" fmla="*/ 94040 w 1761493"/>
                  <a:gd name="connsiteY4" fmla="*/ 1662467 h 1758422"/>
                  <a:gd name="connsiteX5" fmla="*/ 0 w 1761493"/>
                  <a:gd name="connsiteY5" fmla="*/ 1196669 h 1758422"/>
                  <a:gd name="connsiteX6" fmla="*/ 1196669 w 1761493"/>
                  <a:gd name="connsiteY6" fmla="*/ 0 h 1758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493" h="1758422">
                    <a:moveTo>
                      <a:pt x="1196669" y="0"/>
                    </a:moveTo>
                    <a:cubicBezTo>
                      <a:pt x="1361895" y="0"/>
                      <a:pt x="1519299" y="33486"/>
                      <a:pt x="1662467" y="94040"/>
                    </a:cubicBezTo>
                    <a:lnTo>
                      <a:pt x="1761493" y="141744"/>
                    </a:lnTo>
                    <a:lnTo>
                      <a:pt x="140264" y="1758422"/>
                    </a:lnTo>
                    <a:lnTo>
                      <a:pt x="94040" y="1662467"/>
                    </a:lnTo>
                    <a:cubicBezTo>
                      <a:pt x="33486" y="1519299"/>
                      <a:pt x="0" y="1361895"/>
                      <a:pt x="0" y="1196669"/>
                    </a:cubicBezTo>
                    <a:cubicBezTo>
                      <a:pt x="0" y="535767"/>
                      <a:pt x="535767" y="0"/>
                      <a:pt x="11966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7CB7B1-F420-416D-8B5A-CDA12EF282E8}"/>
                  </a:ext>
                </a:extLst>
              </p:cNvPr>
              <p:cNvSpPr/>
              <p:nvPr userDrawn="1"/>
            </p:nvSpPr>
            <p:spPr>
              <a:xfrm rot="8103270">
                <a:off x="3096259" y="4960806"/>
                <a:ext cx="47625" cy="21945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363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720063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940652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666A3BC-B11A-46F7-8C61-2B9DBA6CD32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714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70153-C99E-4B26-82EA-4D60EBADE7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8D842ED-2A50-490F-9D8F-5A7A0BC1BF4E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B08A64-4846-4840-93E5-978D148692F3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FF50F6-3501-485B-834A-405857C18273}"/>
              </a:ext>
            </a:extLst>
          </p:cNvPr>
          <p:cNvSpPr/>
          <p:nvPr userDrawn="1"/>
        </p:nvSpPr>
        <p:spPr>
          <a:xfrm>
            <a:off x="5691858" y="1899196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70317B-DB8E-4506-B700-82E6417CBE17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0E0FC3-6240-4E8C-BFB4-767103E5D4F1}"/>
              </a:ext>
            </a:extLst>
          </p:cNvPr>
          <p:cNvSpPr/>
          <p:nvPr userDrawn="1"/>
        </p:nvSpPr>
        <p:spPr>
          <a:xfrm rot="2667893" flipH="1">
            <a:off x="5236457" y="-196119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7DB93-D307-4B5E-A1BC-C10366E34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9" y="254556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DD6B6-D8E9-4A86-A72B-4017D3FD2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258D4-D060-475A-80EE-B57A268FB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38F26-7F9A-4681-877F-FB59377E4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89" y="766159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784A2B-59B7-41CB-999A-2503EDC5E0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EFC76D-A263-423F-A00E-0C2BD735FA57}"/>
              </a:ext>
            </a:extLst>
          </p:cNvPr>
          <p:cNvSpPr/>
          <p:nvPr userDrawn="1"/>
        </p:nvSpPr>
        <p:spPr>
          <a:xfrm rot="2667893" flipH="1">
            <a:off x="4087347" y="-82615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9CF90B-63EC-41A4-A8FB-8591169906A3}"/>
              </a:ext>
            </a:extLst>
          </p:cNvPr>
          <p:cNvSpPr/>
          <p:nvPr userDrawn="1"/>
        </p:nvSpPr>
        <p:spPr>
          <a:xfrm rot="2667893" flipH="1">
            <a:off x="10792037" y="14637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923018-100F-48D6-9357-EF6182D4E362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5C63A5-A956-4975-BE57-E5D2FFC7AAD0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7C8725-79DC-46D5-8046-3A2B3D182B9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0B0BBE-109E-4BED-87FC-F3E24FBE759A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9D944C-A170-4CDA-B15A-2F6BF0E17BA7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3DE633-761A-4BAB-93E2-7B600274B8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0AD3B4-CEC8-411F-9D94-877F77DAC9EE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31EB8-39E4-41BF-98BB-7DB1D831D231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40F163-EEBD-45E2-B9CE-AC0895CEBBD7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6EB995D7-7622-4898-A83F-5D49216F330B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4FEC7A35-C293-4B8B-B17E-834481764110}"/>
              </a:ext>
            </a:extLst>
          </p:cNvPr>
          <p:cNvSpPr/>
          <p:nvPr userDrawn="1"/>
        </p:nvSpPr>
        <p:spPr>
          <a:xfrm>
            <a:off x="5602302" y="304846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3F45E4-764B-4572-8BAB-470999FA8FF9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3088A284-9BB9-41CF-A07D-1F6B3920F6F1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DC4F64F6-FD57-493C-8CE0-5EE42CB91D09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D07D33E-FF6F-4B67-B6D1-2202E3A6B746}"/>
              </a:ext>
            </a:extLst>
          </p:cNvPr>
          <p:cNvSpPr/>
          <p:nvPr userDrawn="1"/>
        </p:nvSpPr>
        <p:spPr>
          <a:xfrm>
            <a:off x="9600735" y="639804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28A2FC17-9B72-48D6-BDA4-B1163A48A4FA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8ED3B6-D72B-47BE-B445-B08D66212043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3736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96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336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15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B5A378-F106-4996-9559-AD65105010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7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58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Aptos Display"/>
              </a:rPr>
              <a:t>Haga clic para modificar el estilo de título del patrón</a:t>
            </a:r>
            <a:endParaRPr lang="es-E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Aptos"/>
              </a:rPr>
              <a:t>Haga clic para modificar el estilo de texto del patrón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Aptos"/>
              </a:rPr>
              <a:t>Segundo nivel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Aptos"/>
              </a:rPr>
              <a:t>Tercer nivel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Aptos"/>
              </a:rPr>
              <a:t>Cuarto nivel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Aptos"/>
              </a:rPr>
              <a:t>Quinto nivel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&lt;日期/时间&gt;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&lt;页脚&gt;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8B5BD1-4AD8-4FE4-80C4-A7384890FBE1}" type="slidenum">
              <a:rPr lang="es-E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40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68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hart" Target="../charts/chart1.xml"/><Relationship Id="rId7" Type="http://schemas.openxmlformats.org/officeDocument/2006/relationships/image" Target="../media/image39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s://pilp79.axshare.com/?id=q04ypi&amp;p=blueprints&amp;sc=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g"/><Relationship Id="rId4" Type="http://schemas.openxmlformats.org/officeDocument/2006/relationships/hyperlink" Target="https://mzx9kk.axshar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24CEC-148A-4867-BDC6-300D7F5E3749}"/>
              </a:ext>
            </a:extLst>
          </p:cNvPr>
          <p:cNvGrpSpPr/>
          <p:nvPr/>
        </p:nvGrpSpPr>
        <p:grpSpPr>
          <a:xfrm>
            <a:off x="2552700" y="1671564"/>
            <a:ext cx="8429625" cy="3514872"/>
            <a:chOff x="3952875" y="2284730"/>
            <a:chExt cx="4591050" cy="28165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CD4D0CD-9252-4CAE-B221-C578E6194D42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EAA3C4-8248-42B0-B37F-518DDC060487}"/>
                </a:ext>
              </a:extLst>
            </p:cNvPr>
            <p:cNvSpPr/>
            <p:nvPr userDrawn="1"/>
          </p:nvSpPr>
          <p:spPr>
            <a:xfrm>
              <a:off x="4121436" y="2486342"/>
              <a:ext cx="4253929" cy="24133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23473F-8DA2-4D98-B1AC-6F5ACD4DDE30}"/>
              </a:ext>
            </a:extLst>
          </p:cNvPr>
          <p:cNvSpPr txBox="1"/>
          <p:nvPr/>
        </p:nvSpPr>
        <p:spPr>
          <a:xfrm>
            <a:off x="5263693" y="2569915"/>
            <a:ext cx="534246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Sistema Interactivo de Reserva de las Instalaciones Deportivas de la UAM: Un Caso Práctico de DCU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0175CE-6A79-479A-822A-511AC43730F6}"/>
              </a:ext>
            </a:extLst>
          </p:cNvPr>
          <p:cNvSpPr txBox="1"/>
          <p:nvPr/>
        </p:nvSpPr>
        <p:spPr>
          <a:xfrm>
            <a:off x="3562642" y="4601661"/>
            <a:ext cx="711019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Integrantes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: </a:t>
            </a:r>
            <a:r>
              <a:rPr kumimoji="0" lang="es-E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Qian</a:t>
            </a:r>
            <a:r>
              <a:rPr kumimoji="0" lang="es-E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, </a:t>
            </a:r>
            <a:r>
              <a:rPr kumimoji="0" lang="es-E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Zhije</a:t>
            </a:r>
            <a:r>
              <a:rPr kumimoji="0" lang="es-E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| Ibáñez González, Miguel | Palacio Abrego, Rodolfo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1FDC16C8-A2DF-073D-C83A-C64A69F27C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708" y="2201286"/>
            <a:ext cx="2284660" cy="2274576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F4C95045-53C5-3D0F-8FFA-6AB0886C028D}"/>
              </a:ext>
            </a:extLst>
          </p:cNvPr>
          <p:cNvGrpSpPr/>
          <p:nvPr/>
        </p:nvGrpSpPr>
        <p:grpSpPr>
          <a:xfrm>
            <a:off x="683000" y="5581589"/>
            <a:ext cx="10826000" cy="1110867"/>
            <a:chOff x="683000" y="5581589"/>
            <a:chExt cx="10826000" cy="1110867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C8469808-BAFE-E33A-56C2-EAA0E222E8DE}"/>
                </a:ext>
              </a:extLst>
            </p:cNvPr>
            <p:cNvSpPr/>
            <p:nvPr/>
          </p:nvSpPr>
          <p:spPr>
            <a:xfrm>
              <a:off x="683000" y="5581589"/>
              <a:ext cx="10826000" cy="111086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69B65C57-26E8-17FF-BB0D-43DD309D9546}"/>
                </a:ext>
              </a:extLst>
            </p:cNvPr>
            <p:cNvSpPr txBox="1"/>
            <p:nvPr/>
          </p:nvSpPr>
          <p:spPr>
            <a:xfrm>
              <a:off x="683000" y="5809850"/>
              <a:ext cx="107760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800" b="1" i="0" u="none" strike="noStrike" baseline="0" dirty="0">
                  <a:solidFill>
                    <a:schemeClr val="bg1"/>
                  </a:solidFill>
                  <a:latin typeface="Aptos SemiBold" panose="020F0502020204030204" pitchFamily="34" charset="0"/>
                </a:rPr>
                <a:t> Diseño Centrado en el Humano y Experiencia de Usuario</a:t>
              </a:r>
              <a:endParaRPr lang="es-ES" sz="1800" b="0" i="0" u="none" strike="noStrike" baseline="0" dirty="0">
                <a:solidFill>
                  <a:srgbClr val="000000"/>
                </a:solidFill>
                <a:latin typeface="Baskerville Old Face" panose="02020602080505020303" pitchFamily="18" charset="0"/>
              </a:endParaRPr>
            </a:p>
            <a:p>
              <a:pPr algn="ctr"/>
              <a:r>
                <a:rPr lang="es-ES" sz="1800" b="0" i="0" u="none" strike="noStrike" baseline="0" dirty="0">
                  <a:solidFill>
                    <a:srgbClr val="000000"/>
                  </a:solidFill>
                  <a:latin typeface="Baskerville Old Face" panose="02020602080505020303" pitchFamily="18" charset="0"/>
                </a:rPr>
                <a:t> </a:t>
              </a:r>
              <a:r>
                <a:rPr lang="es-ES" b="1" dirty="0">
                  <a:solidFill>
                    <a:schemeClr val="bg1"/>
                  </a:solidFill>
                  <a:latin typeface="Aptos SemiBold" panose="020F0502020204030204" pitchFamily="34" charset="0"/>
                </a:rPr>
                <a:t>Máster Universitario en Ingeniería Informática  </a:t>
              </a:r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0F666461-0BEB-F5D1-C67D-3B5601ADE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199" y="5611085"/>
              <a:ext cx="2179195" cy="1048355"/>
            </a:xfrm>
            <a:prstGeom prst="rect">
              <a:avLst/>
            </a:prstGeom>
          </p:spPr>
        </p:pic>
        <p:pic>
          <p:nvPicPr>
            <p:cNvPr id="13" name="Picture 4" descr="Dyntra - La Transparencia de Universidad Autónoma de Madrid">
              <a:extLst>
                <a:ext uri="{FF2B5EF4-FFF2-40B4-BE49-F238E27FC236}">
                  <a16:creationId xmlns:a16="http://schemas.microsoft.com/office/drawing/2014/main" id="{FC7D993E-1B4F-4A5A-91CD-2B38F595D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6565" y="5612844"/>
              <a:ext cx="1572533" cy="1048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3E90F-C713-B11F-0E04-E0F96B932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3D5D54EC-2B33-0723-351D-7B1422B4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83" y="2765201"/>
            <a:ext cx="2474586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500" spc="-1">
                <a:solidFill>
                  <a:schemeClr val="dk1"/>
                </a:solidFill>
                <a:latin typeface="Aptos Display"/>
              </a:rPr>
              <a:t>Prototipo</a:t>
            </a:r>
            <a:endParaRPr lang="es-ES" sz="4500" b="0" strike="noStrike" spc="-1" dirty="0">
              <a:solidFill>
                <a:schemeClr val="dk1"/>
              </a:solidFill>
              <a:latin typeface="Aptos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F9E5A69-9319-1650-F909-0394BB5E69D4}"/>
              </a:ext>
            </a:extLst>
          </p:cNvPr>
          <p:cNvGrpSpPr/>
          <p:nvPr/>
        </p:nvGrpSpPr>
        <p:grpSpPr>
          <a:xfrm>
            <a:off x="0" y="3054014"/>
            <a:ext cx="988951" cy="749972"/>
            <a:chOff x="608795" y="2847609"/>
            <a:chExt cx="988951" cy="107326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22BE98F-12F8-D8B0-313F-2AEDB600B784}"/>
                </a:ext>
              </a:extLst>
            </p:cNvPr>
            <p:cNvSpPr/>
            <p:nvPr/>
          </p:nvSpPr>
          <p:spPr>
            <a:xfrm>
              <a:off x="608795" y="2851098"/>
              <a:ext cx="226947" cy="106977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27A9BCFA-BBD9-58DA-6782-11C5256311D4}"/>
                </a:ext>
              </a:extLst>
            </p:cNvPr>
            <p:cNvSpPr/>
            <p:nvPr/>
          </p:nvSpPr>
          <p:spPr>
            <a:xfrm>
              <a:off x="982423" y="2851098"/>
              <a:ext cx="226947" cy="106977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E502E6-B0BF-D9F5-3876-184DE7A43554}"/>
                </a:ext>
              </a:extLst>
            </p:cNvPr>
            <p:cNvSpPr/>
            <p:nvPr/>
          </p:nvSpPr>
          <p:spPr>
            <a:xfrm>
              <a:off x="1370799" y="2847609"/>
              <a:ext cx="226947" cy="106977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92ADFB22-01B5-6A2B-EA0B-C55106321B92}"/>
              </a:ext>
            </a:extLst>
          </p:cNvPr>
          <p:cNvGrpSpPr/>
          <p:nvPr/>
        </p:nvGrpSpPr>
        <p:grpSpPr>
          <a:xfrm>
            <a:off x="8534961" y="6255877"/>
            <a:ext cx="3657039" cy="525227"/>
            <a:chOff x="8534961" y="6255877"/>
            <a:chExt cx="3657039" cy="525227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BC87731-D8AB-D6A1-F917-F77E2225FDF8}"/>
                </a:ext>
              </a:extLst>
            </p:cNvPr>
            <p:cNvSpPr txBox="1"/>
            <p:nvPr/>
          </p:nvSpPr>
          <p:spPr>
            <a:xfrm>
              <a:off x="8534961" y="6414448"/>
              <a:ext cx="36570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ES" altLang="ko-KR" sz="12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Diseño del Sistema Interactivo de Reserva</a:t>
              </a:r>
            </a:p>
          </p:txBody>
        </p:sp>
        <p:pic>
          <p:nvPicPr>
            <p:cNvPr id="11" name="Imagen 10" descr="Logotipo&#10;&#10;Descripción generada automáticamente">
              <a:extLst>
                <a:ext uri="{FF2B5EF4-FFF2-40B4-BE49-F238E27FC236}">
                  <a16:creationId xmlns:a16="http://schemas.microsoft.com/office/drawing/2014/main" id="{8E85F3D9-8AC4-37CA-C7F6-B1A0FDEC7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429" y="6255877"/>
              <a:ext cx="527555" cy="525227"/>
            </a:xfrm>
            <a:prstGeom prst="rect">
              <a:avLst/>
            </a:prstGeom>
          </p:spPr>
        </p:pic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CCC2C0B3-22C1-9493-C8DE-7033A59C7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23315"/>
            <a:ext cx="3308340" cy="5832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Justinmind Press Kit">
            <a:extLst>
              <a:ext uri="{FF2B5EF4-FFF2-40B4-BE49-F238E27FC236}">
                <a16:creationId xmlns:a16="http://schemas.microsoft.com/office/drawing/2014/main" id="{7AFFCBD3-2B84-C214-35CB-10A33FDDD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501" y="4090361"/>
            <a:ext cx="1809750" cy="124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67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575477"/>
            <a:ext cx="11573197" cy="724247"/>
          </a:xfrm>
        </p:spPr>
        <p:txBody>
          <a:bodyPr/>
          <a:lstStyle/>
          <a:p>
            <a:r>
              <a:rPr lang="es-ES" dirty="0"/>
              <a:t>Proceso de Evaluación de Usabilidad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66B3AA-088F-4FC3-9213-4225BEC33EB0}"/>
              </a:ext>
            </a:extLst>
          </p:cNvPr>
          <p:cNvGrpSpPr/>
          <p:nvPr/>
        </p:nvGrpSpPr>
        <p:grpSpPr>
          <a:xfrm>
            <a:off x="1040407" y="2501689"/>
            <a:ext cx="2394101" cy="2088232"/>
            <a:chOff x="5248647" y="1608813"/>
            <a:chExt cx="970807" cy="8467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9A5CC44-F604-44ED-ABB6-AF0EBDCDE104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6EB4E0-DE89-4765-917E-2D13950189D8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CE9979-2FC2-4FDA-8E5C-E951EEED596A}"/>
              </a:ext>
            </a:extLst>
          </p:cNvPr>
          <p:cNvSpPr txBox="1"/>
          <p:nvPr/>
        </p:nvSpPr>
        <p:spPr>
          <a:xfrm>
            <a:off x="1531754" y="3707682"/>
            <a:ext cx="173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 pitchFamily="34" charset="0"/>
              </a:rPr>
              <a:t>Planificación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A3F45C-A393-40ED-90E7-CD64913A5AFA}"/>
              </a:ext>
            </a:extLst>
          </p:cNvPr>
          <p:cNvSpPr txBox="1"/>
          <p:nvPr/>
        </p:nvSpPr>
        <p:spPr>
          <a:xfrm>
            <a:off x="1556252" y="2837921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185B5"/>
                </a:solidFill>
                <a:effectLst/>
                <a:uLnTx/>
                <a:uFillTx/>
                <a:latin typeface="Arial"/>
                <a:cs typeface="Arial" pitchFamily="34" charset="0"/>
              </a:rPr>
              <a:t>01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4185B5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36279-7D74-4E1D-A3E1-560CF3F503FB}"/>
              </a:ext>
            </a:extLst>
          </p:cNvPr>
          <p:cNvSpPr txBox="1"/>
          <p:nvPr/>
        </p:nvSpPr>
        <p:spPr>
          <a:xfrm>
            <a:off x="1100540" y="4768094"/>
            <a:ext cx="2886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Se describe el enfoque estratégico para el desarrollo del sistema de reservas.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38E89-7EEF-4BCE-9B55-C6E38AA2B9FE}"/>
              </a:ext>
            </a:extLst>
          </p:cNvPr>
          <p:cNvGrpSpPr/>
          <p:nvPr/>
        </p:nvGrpSpPr>
        <p:grpSpPr>
          <a:xfrm>
            <a:off x="4806211" y="2128827"/>
            <a:ext cx="2394101" cy="2088232"/>
            <a:chOff x="5248647" y="1608813"/>
            <a:chExt cx="970807" cy="84677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913362-69EF-4124-AC59-17A21D847E0E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2832D2-7812-4263-BC3D-96508774D2CE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991EC15-6BB3-43FE-A460-132F7B48D0E8}"/>
              </a:ext>
            </a:extLst>
          </p:cNvPr>
          <p:cNvSpPr txBox="1"/>
          <p:nvPr/>
        </p:nvSpPr>
        <p:spPr>
          <a:xfrm>
            <a:off x="5358409" y="3326430"/>
            <a:ext cx="15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 pitchFamily="34" charset="0"/>
              </a:rPr>
              <a:t>Ejecución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6BF44-778E-473F-B2EA-400CF5043A76}"/>
              </a:ext>
            </a:extLst>
          </p:cNvPr>
          <p:cNvSpPr txBox="1"/>
          <p:nvPr/>
        </p:nvSpPr>
        <p:spPr>
          <a:xfrm>
            <a:off x="5322056" y="2465059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34070"/>
                </a:solidFill>
                <a:effectLst/>
                <a:uLnTx/>
                <a:uFillTx/>
                <a:latin typeface="Arial"/>
                <a:cs typeface="Arial" pitchFamily="34" charset="0"/>
              </a:rPr>
              <a:t>02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34070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EE5BC6-8B95-41D1-ABC0-94EE7B34BEF6}"/>
              </a:ext>
            </a:extLst>
          </p:cNvPr>
          <p:cNvSpPr txBox="1"/>
          <p:nvPr/>
        </p:nvSpPr>
        <p:spPr>
          <a:xfrm>
            <a:off x="4866344" y="4395232"/>
            <a:ext cx="2886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Implementamos pruebas de usuario con participantes reales para evaluar la usabilidad del sistema.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7D54A8-8D83-46C6-93DF-F3FEBA5CDFAD}"/>
              </a:ext>
            </a:extLst>
          </p:cNvPr>
          <p:cNvGrpSpPr/>
          <p:nvPr/>
        </p:nvGrpSpPr>
        <p:grpSpPr>
          <a:xfrm>
            <a:off x="8572015" y="1821088"/>
            <a:ext cx="2394101" cy="2088232"/>
            <a:chOff x="5248647" y="1608813"/>
            <a:chExt cx="970807" cy="84677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5BC088-34FC-4B94-AF84-914A4543B3CF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D66BF3-B8B6-4F18-8086-C0AA27D21AF9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3F18C14-794E-4D5C-BB46-BF52FC183935}"/>
              </a:ext>
            </a:extLst>
          </p:cNvPr>
          <p:cNvSpPr txBox="1"/>
          <p:nvPr/>
        </p:nvSpPr>
        <p:spPr>
          <a:xfrm>
            <a:off x="9175391" y="3010302"/>
            <a:ext cx="159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 pitchFamily="34" charset="0"/>
              </a:rPr>
              <a:t>Contraste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 pitchFamily="34" charset="0"/>
              </a:rPr>
              <a:t> de </a:t>
            </a:r>
            <a:r>
              <a:rPr lang="en-US" altLang="ko-KR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 pitchFamily="34" charset="0"/>
              </a:rPr>
              <a:t>hipótesis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06E4DD-5279-4079-BC56-DBEC582320F5}"/>
              </a:ext>
            </a:extLst>
          </p:cNvPr>
          <p:cNvSpPr txBox="1"/>
          <p:nvPr/>
        </p:nvSpPr>
        <p:spPr>
          <a:xfrm>
            <a:off x="9087860" y="2157320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285D8D"/>
                </a:solidFill>
                <a:effectLst/>
                <a:uLnTx/>
                <a:uFillTx/>
                <a:latin typeface="Arial"/>
                <a:cs typeface="Arial" pitchFamily="34" charset="0"/>
              </a:rPr>
              <a:t>03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285D8D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7198C1-F51E-4979-82F1-7BA98E1BC6F1}"/>
              </a:ext>
            </a:extLst>
          </p:cNvPr>
          <p:cNvSpPr txBox="1"/>
          <p:nvPr/>
        </p:nvSpPr>
        <p:spPr>
          <a:xfrm>
            <a:off x="8632148" y="4087493"/>
            <a:ext cx="2886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Analizamos los resultados de la evaluación y los comparamos con nuestras hipótesis iniciales.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5564FB7A-2C6C-2A87-E6B0-5EE4E4001CE7}"/>
              </a:ext>
            </a:extLst>
          </p:cNvPr>
          <p:cNvGrpSpPr/>
          <p:nvPr/>
        </p:nvGrpSpPr>
        <p:grpSpPr>
          <a:xfrm>
            <a:off x="7492181" y="6255877"/>
            <a:ext cx="4699819" cy="525227"/>
            <a:chOff x="7492181" y="6255877"/>
            <a:chExt cx="4699819" cy="525227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23680F15-FFF5-D273-1E5F-8643CB490B1A}"/>
                </a:ext>
              </a:extLst>
            </p:cNvPr>
            <p:cNvSpPr txBox="1"/>
            <p:nvPr/>
          </p:nvSpPr>
          <p:spPr>
            <a:xfrm>
              <a:off x="7492181" y="6414448"/>
              <a:ext cx="469981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ES" altLang="ko-KR" sz="12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Evaluación de la usabilidad del Sistema Interactivo de Reserva</a:t>
              </a:r>
            </a:p>
          </p:txBody>
        </p:sp>
        <p:pic>
          <p:nvPicPr>
            <p:cNvPr id="38" name="Imagen 37" descr="Logotipo&#10;&#10;Descripción generada automáticamente">
              <a:extLst>
                <a:ext uri="{FF2B5EF4-FFF2-40B4-BE49-F238E27FC236}">
                  <a16:creationId xmlns:a16="http://schemas.microsoft.com/office/drawing/2014/main" id="{9598AA97-1DA7-2450-0D55-038B8905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429" y="6255877"/>
              <a:ext cx="527555" cy="525227"/>
            </a:xfrm>
            <a:prstGeom prst="rect">
              <a:avLst/>
            </a:prstGeom>
          </p:spPr>
        </p:pic>
      </p:grpSp>
      <p:pic>
        <p:nvPicPr>
          <p:cNvPr id="40" name="Imagen 39" descr="Texto, Icono&#10;&#10;Descripción generada automáticamente">
            <a:extLst>
              <a:ext uri="{FF2B5EF4-FFF2-40B4-BE49-F238E27FC236}">
                <a16:creationId xmlns:a16="http://schemas.microsoft.com/office/drawing/2014/main" id="{AF0E09F5-E895-C99F-ED2F-4A44E76B6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986" y="1610817"/>
            <a:ext cx="1313956" cy="1313956"/>
          </a:xfrm>
          <a:prstGeom prst="rect">
            <a:avLst/>
          </a:prstGeom>
        </p:spPr>
      </p:pic>
      <p:pic>
        <p:nvPicPr>
          <p:cNvPr id="42" name="Imagen 41" descr="Icono&#10;&#10;Descripción generada automáticamente">
            <a:extLst>
              <a:ext uri="{FF2B5EF4-FFF2-40B4-BE49-F238E27FC236}">
                <a16:creationId xmlns:a16="http://schemas.microsoft.com/office/drawing/2014/main" id="{F898604E-E219-4A8B-9315-A36B02FBBC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23" y="1842899"/>
            <a:ext cx="1314303" cy="1314303"/>
          </a:xfrm>
          <a:prstGeom prst="rect">
            <a:avLst/>
          </a:prstGeom>
        </p:spPr>
      </p:pic>
      <p:pic>
        <p:nvPicPr>
          <p:cNvPr id="44" name="Imagen 43" descr="Imagen que contiene reloj, cuarto, computadora, dibujo&#10;&#10;Descripción generada automáticamente">
            <a:extLst>
              <a:ext uri="{FF2B5EF4-FFF2-40B4-BE49-F238E27FC236}">
                <a16:creationId xmlns:a16="http://schemas.microsoft.com/office/drawing/2014/main" id="{2DD6E78C-35CB-ABEC-7E60-7309B0F319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04" y="2219520"/>
            <a:ext cx="1314303" cy="13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678719"/>
            <a:ext cx="7064458" cy="724247"/>
          </a:xfrm>
        </p:spPr>
        <p:txBody>
          <a:bodyPr/>
          <a:lstStyle/>
          <a:p>
            <a:r>
              <a:rPr lang="en-US" dirty="0" err="1"/>
              <a:t>Planificación</a:t>
            </a:r>
            <a:endParaRPr lang="en-US" dirty="0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F0F543F-2FCC-5CB4-0B96-1B5F611CD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529" y="1594327"/>
            <a:ext cx="2454684" cy="4327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Rectangle 13">
            <a:extLst>
              <a:ext uri="{FF2B5EF4-FFF2-40B4-BE49-F238E27FC236}">
                <a16:creationId xmlns:a16="http://schemas.microsoft.com/office/drawing/2014/main" id="{D0F6B0DD-0DDD-0135-DC5E-B38C7F69F636}"/>
              </a:ext>
            </a:extLst>
          </p:cNvPr>
          <p:cNvSpPr/>
          <p:nvPr/>
        </p:nvSpPr>
        <p:spPr>
          <a:xfrm>
            <a:off x="2986516" y="3565392"/>
            <a:ext cx="4579407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TextBox 19">
            <a:extLst>
              <a:ext uri="{FF2B5EF4-FFF2-40B4-BE49-F238E27FC236}">
                <a16:creationId xmlns:a16="http://schemas.microsoft.com/office/drawing/2014/main" id="{B3838B8D-74A0-2339-4B9C-CB8852DF7F7C}"/>
              </a:ext>
            </a:extLst>
          </p:cNvPr>
          <p:cNvSpPr txBox="1"/>
          <p:nvPr/>
        </p:nvSpPr>
        <p:spPr>
          <a:xfrm>
            <a:off x="756253" y="4480974"/>
            <a:ext cx="922561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3" name="TextBox 20">
            <a:extLst>
              <a:ext uri="{FF2B5EF4-FFF2-40B4-BE49-F238E27FC236}">
                <a16:creationId xmlns:a16="http://schemas.microsoft.com/office/drawing/2014/main" id="{2D38E528-6D5E-6A4A-37AE-89D88C3DF804}"/>
              </a:ext>
            </a:extLst>
          </p:cNvPr>
          <p:cNvSpPr txBox="1"/>
          <p:nvPr/>
        </p:nvSpPr>
        <p:spPr>
          <a:xfrm>
            <a:off x="1998777" y="4153933"/>
            <a:ext cx="6699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7" name="TextBox 42">
            <a:extLst>
              <a:ext uri="{FF2B5EF4-FFF2-40B4-BE49-F238E27FC236}">
                <a16:creationId xmlns:a16="http://schemas.microsoft.com/office/drawing/2014/main" id="{C357227E-203C-6FC7-E967-00FB2FD1F4B2}"/>
              </a:ext>
            </a:extLst>
          </p:cNvPr>
          <p:cNvSpPr txBox="1"/>
          <p:nvPr/>
        </p:nvSpPr>
        <p:spPr>
          <a:xfrm>
            <a:off x="3119499" y="3682063"/>
            <a:ext cx="426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s-ES" altLang="ko-KR" dirty="0">
                <a:solidFill>
                  <a:schemeClr val="tx1"/>
                </a:solidFill>
              </a:rPr>
              <a:t>Tarea 2: Reserva y pago</a:t>
            </a:r>
          </a:p>
        </p:txBody>
      </p:sp>
      <p:sp>
        <p:nvSpPr>
          <p:cNvPr id="114" name="Rectangle 13">
            <a:extLst>
              <a:ext uri="{FF2B5EF4-FFF2-40B4-BE49-F238E27FC236}">
                <a16:creationId xmlns:a16="http://schemas.microsoft.com/office/drawing/2014/main" id="{CF75675C-8D1F-03EF-A261-3C531A97337B}"/>
              </a:ext>
            </a:extLst>
          </p:cNvPr>
          <p:cNvSpPr/>
          <p:nvPr/>
        </p:nvSpPr>
        <p:spPr>
          <a:xfrm>
            <a:off x="2986516" y="2053376"/>
            <a:ext cx="4579407" cy="12886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7" name="TextBox 42">
            <a:extLst>
              <a:ext uri="{FF2B5EF4-FFF2-40B4-BE49-F238E27FC236}">
                <a16:creationId xmlns:a16="http://schemas.microsoft.com/office/drawing/2014/main" id="{E2B74AFE-A8A9-83C8-481B-822494606996}"/>
              </a:ext>
            </a:extLst>
          </p:cNvPr>
          <p:cNvSpPr txBox="1"/>
          <p:nvPr/>
        </p:nvSpPr>
        <p:spPr>
          <a:xfrm>
            <a:off x="3119499" y="2170048"/>
            <a:ext cx="426848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altLang="ko-KR" sz="2000" b="1" dirty="0">
                <a:cs typeface="Arial" pitchFamily="34" charset="0"/>
              </a:rPr>
              <a:t>Tarea 1: Búsqueda de instalaciones deportivas disponibles</a:t>
            </a:r>
            <a:endParaRPr lang="en-US">
              <a:cs typeface="Arial"/>
            </a:endParaRPr>
          </a:p>
        </p:txBody>
      </p:sp>
      <p:sp>
        <p:nvSpPr>
          <p:cNvPr id="118" name="Rectangle 13">
            <a:extLst>
              <a:ext uri="{FF2B5EF4-FFF2-40B4-BE49-F238E27FC236}">
                <a16:creationId xmlns:a16="http://schemas.microsoft.com/office/drawing/2014/main" id="{9F7870F1-5A07-6F83-B6DE-B9F2347CDCEB}"/>
              </a:ext>
            </a:extLst>
          </p:cNvPr>
          <p:cNvSpPr/>
          <p:nvPr/>
        </p:nvSpPr>
        <p:spPr>
          <a:xfrm>
            <a:off x="2986516" y="4760797"/>
            <a:ext cx="4579407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1" name="TextBox 42">
            <a:extLst>
              <a:ext uri="{FF2B5EF4-FFF2-40B4-BE49-F238E27FC236}">
                <a16:creationId xmlns:a16="http://schemas.microsoft.com/office/drawing/2014/main" id="{6CA07322-611A-403F-DA96-6DCCA22DCC9E}"/>
              </a:ext>
            </a:extLst>
          </p:cNvPr>
          <p:cNvSpPr txBox="1"/>
          <p:nvPr/>
        </p:nvSpPr>
        <p:spPr>
          <a:xfrm>
            <a:off x="3119499" y="4877468"/>
            <a:ext cx="426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altLang="ko-KR" dirty="0" err="1">
                <a:solidFill>
                  <a:schemeClr val="tx1"/>
                </a:solidFill>
              </a:rPr>
              <a:t>Tarea</a:t>
            </a:r>
            <a:r>
              <a:rPr lang="en-US" altLang="ko-KR" dirty="0">
                <a:solidFill>
                  <a:schemeClr val="tx1"/>
                </a:solidFill>
              </a:rPr>
              <a:t> 3: </a:t>
            </a:r>
            <a:r>
              <a:rPr lang="en-US" altLang="ko-KR" dirty="0" err="1">
                <a:solidFill>
                  <a:schemeClr val="tx1"/>
                </a:solidFill>
              </a:rPr>
              <a:t>Búsqueda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por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filtrado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22" name="Chart 11">
            <a:extLst>
              <a:ext uri="{FF2B5EF4-FFF2-40B4-BE49-F238E27FC236}">
                <a16:creationId xmlns:a16="http://schemas.microsoft.com/office/drawing/2014/main" id="{C78412DD-ABBC-496E-9396-C09FC1FE2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984290"/>
              </p:ext>
            </p:extLst>
          </p:nvPr>
        </p:nvGraphicFramePr>
        <p:xfrm>
          <a:off x="8427207" y="1616635"/>
          <a:ext cx="1039597" cy="939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4" name="Donut 23">
            <a:extLst>
              <a:ext uri="{FF2B5EF4-FFF2-40B4-BE49-F238E27FC236}">
                <a16:creationId xmlns:a16="http://schemas.microsoft.com/office/drawing/2014/main" id="{42588AA3-1638-4F1A-B534-BC32FC913AC5}"/>
              </a:ext>
            </a:extLst>
          </p:cNvPr>
          <p:cNvSpPr/>
          <p:nvPr/>
        </p:nvSpPr>
        <p:spPr>
          <a:xfrm>
            <a:off x="8509706" y="2179023"/>
            <a:ext cx="194071" cy="194034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TextBox 34">
            <a:extLst>
              <a:ext uri="{FF2B5EF4-FFF2-40B4-BE49-F238E27FC236}">
                <a16:creationId xmlns:a16="http://schemas.microsoft.com/office/drawing/2014/main" id="{EE2CF33A-180B-4068-B352-2CED5D83DE3D}"/>
              </a:ext>
            </a:extLst>
          </p:cNvPr>
          <p:cNvSpPr txBox="1"/>
          <p:nvPr/>
        </p:nvSpPr>
        <p:spPr>
          <a:xfrm>
            <a:off x="9240208" y="2378249"/>
            <a:ext cx="2268000" cy="38951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>
                <a:cs typeface="Arial" pitchFamily="34" charset="0"/>
              </a:rPr>
              <a:t>Tiempo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129" name="Text Placeholder 1">
            <a:extLst>
              <a:ext uri="{FF2B5EF4-FFF2-40B4-BE49-F238E27FC236}">
                <a16:creationId xmlns:a16="http://schemas.microsoft.com/office/drawing/2014/main" id="{E81B7EC5-30B2-45C8-9930-4B5D8C2C8A76}"/>
              </a:ext>
            </a:extLst>
          </p:cNvPr>
          <p:cNvSpPr txBox="1">
            <a:spLocks/>
          </p:cNvSpPr>
          <p:nvPr/>
        </p:nvSpPr>
        <p:spPr>
          <a:xfrm>
            <a:off x="7731023" y="678719"/>
            <a:ext cx="444322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Métrica</a:t>
            </a:r>
            <a:endParaRPr lang="en-US" dirty="0"/>
          </a:p>
        </p:txBody>
      </p:sp>
      <p:graphicFrame>
        <p:nvGraphicFramePr>
          <p:cNvPr id="130" name="Chart 2">
            <a:extLst>
              <a:ext uri="{FF2B5EF4-FFF2-40B4-BE49-F238E27FC236}">
                <a16:creationId xmlns:a16="http://schemas.microsoft.com/office/drawing/2014/main" id="{6167D551-EFC4-4F2F-8389-CE5B957811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4203110"/>
              </p:ext>
            </p:extLst>
          </p:nvPr>
        </p:nvGraphicFramePr>
        <p:xfrm>
          <a:off x="8509706" y="4550642"/>
          <a:ext cx="1039597" cy="939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1" name="Chart 2">
            <a:extLst>
              <a:ext uri="{FF2B5EF4-FFF2-40B4-BE49-F238E27FC236}">
                <a16:creationId xmlns:a16="http://schemas.microsoft.com/office/drawing/2014/main" id="{7B44CD82-7A5C-4F30-8348-25A407467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3757669"/>
              </p:ext>
            </p:extLst>
          </p:nvPr>
        </p:nvGraphicFramePr>
        <p:xfrm>
          <a:off x="8427207" y="3049030"/>
          <a:ext cx="1039597" cy="939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3" name="Donut 54">
            <a:extLst>
              <a:ext uri="{FF2B5EF4-FFF2-40B4-BE49-F238E27FC236}">
                <a16:creationId xmlns:a16="http://schemas.microsoft.com/office/drawing/2014/main" id="{17F5F3DD-AC8F-4133-92F5-35F6586BACBF}"/>
              </a:ext>
            </a:extLst>
          </p:cNvPr>
          <p:cNvSpPr/>
          <p:nvPr/>
        </p:nvSpPr>
        <p:spPr>
          <a:xfrm>
            <a:off x="8503473" y="5005861"/>
            <a:ext cx="194197" cy="185227"/>
          </a:xfrm>
          <a:prstGeom prst="don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Donut 24">
            <a:extLst>
              <a:ext uri="{FF2B5EF4-FFF2-40B4-BE49-F238E27FC236}">
                <a16:creationId xmlns:a16="http://schemas.microsoft.com/office/drawing/2014/main" id="{A9C1CC00-EC3C-4BE5-B5C8-BB9D1442EDA2}"/>
              </a:ext>
            </a:extLst>
          </p:cNvPr>
          <p:cNvSpPr/>
          <p:nvPr/>
        </p:nvSpPr>
        <p:spPr>
          <a:xfrm>
            <a:off x="8634503" y="3736323"/>
            <a:ext cx="194197" cy="194197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TextBox 15">
            <a:extLst>
              <a:ext uri="{FF2B5EF4-FFF2-40B4-BE49-F238E27FC236}">
                <a16:creationId xmlns:a16="http://schemas.microsoft.com/office/drawing/2014/main" id="{06CC1F5F-3C60-455B-976D-21E5E534521D}"/>
              </a:ext>
            </a:extLst>
          </p:cNvPr>
          <p:cNvSpPr txBox="1"/>
          <p:nvPr/>
        </p:nvSpPr>
        <p:spPr>
          <a:xfrm>
            <a:off x="9240208" y="3814536"/>
            <a:ext cx="2268000" cy="38951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Número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clic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2" name="TextBox 37">
            <a:extLst>
              <a:ext uri="{FF2B5EF4-FFF2-40B4-BE49-F238E27FC236}">
                <a16:creationId xmlns:a16="http://schemas.microsoft.com/office/drawing/2014/main" id="{62880329-0E6C-48BC-8FA6-8EAF5511D625}"/>
              </a:ext>
            </a:extLst>
          </p:cNvPr>
          <p:cNvSpPr txBox="1"/>
          <p:nvPr/>
        </p:nvSpPr>
        <p:spPr>
          <a:xfrm>
            <a:off x="9240208" y="5394752"/>
            <a:ext cx="2268000" cy="38951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Éxito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51" name="Imagen 150" descr="Forma&#10;&#10;Descripción generada automáticamente con confianza baja">
            <a:extLst>
              <a:ext uri="{FF2B5EF4-FFF2-40B4-BE49-F238E27FC236}">
                <a16:creationId xmlns:a16="http://schemas.microsoft.com/office/drawing/2014/main" id="{B2FBD6B1-6589-674E-7E92-56FE00933C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46898" y="4684614"/>
            <a:ext cx="606355" cy="606355"/>
          </a:xfrm>
          <a:prstGeom prst="rect">
            <a:avLst/>
          </a:prstGeom>
        </p:spPr>
      </p:pic>
      <p:pic>
        <p:nvPicPr>
          <p:cNvPr id="153" name="Imagen 152" descr="Forma&#10;&#10;Descripción generada automáticamente con confianza baja">
            <a:extLst>
              <a:ext uri="{FF2B5EF4-FFF2-40B4-BE49-F238E27FC236}">
                <a16:creationId xmlns:a16="http://schemas.microsoft.com/office/drawing/2014/main" id="{5C1C0156-E19A-FCCA-B7F7-84C159D261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05826" y="3161777"/>
            <a:ext cx="606355" cy="606355"/>
          </a:xfrm>
          <a:prstGeom prst="rect">
            <a:avLst/>
          </a:prstGeom>
        </p:spPr>
      </p:pic>
      <p:pic>
        <p:nvPicPr>
          <p:cNvPr id="155" name="Imagen 154" descr="Icono&#10;&#10;Descripción generada automáticamente">
            <a:extLst>
              <a:ext uri="{FF2B5EF4-FFF2-40B4-BE49-F238E27FC236}">
                <a16:creationId xmlns:a16="http://schemas.microsoft.com/office/drawing/2014/main" id="{D6A70885-91F8-1BAC-66D1-D3961423B9B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8435" y="1759167"/>
            <a:ext cx="606195" cy="606195"/>
          </a:xfrm>
          <a:prstGeom prst="rect">
            <a:avLst/>
          </a:prstGeom>
        </p:spPr>
      </p:pic>
      <p:grpSp>
        <p:nvGrpSpPr>
          <p:cNvPr id="156" name="Grupo 155">
            <a:extLst>
              <a:ext uri="{FF2B5EF4-FFF2-40B4-BE49-F238E27FC236}">
                <a16:creationId xmlns:a16="http://schemas.microsoft.com/office/drawing/2014/main" id="{4E32720B-4759-220C-E770-219E97C42331}"/>
              </a:ext>
            </a:extLst>
          </p:cNvPr>
          <p:cNvGrpSpPr/>
          <p:nvPr/>
        </p:nvGrpSpPr>
        <p:grpSpPr>
          <a:xfrm>
            <a:off x="7492181" y="6255877"/>
            <a:ext cx="4699819" cy="525227"/>
            <a:chOff x="7492181" y="6255877"/>
            <a:chExt cx="4699819" cy="525227"/>
          </a:xfrm>
        </p:grpSpPr>
        <p:sp>
          <p:nvSpPr>
            <p:cNvPr id="157" name="CuadroTexto 156">
              <a:extLst>
                <a:ext uri="{FF2B5EF4-FFF2-40B4-BE49-F238E27FC236}">
                  <a16:creationId xmlns:a16="http://schemas.microsoft.com/office/drawing/2014/main" id="{007E9985-5BD8-2F63-C2D8-D3913317ED5B}"/>
                </a:ext>
              </a:extLst>
            </p:cNvPr>
            <p:cNvSpPr txBox="1"/>
            <p:nvPr/>
          </p:nvSpPr>
          <p:spPr>
            <a:xfrm>
              <a:off x="7492181" y="6414448"/>
              <a:ext cx="469981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ES" altLang="ko-KR" sz="12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Evaluación de la usabilidad del Sistema Interactivo de Reserva</a:t>
              </a:r>
            </a:p>
          </p:txBody>
        </p:sp>
        <p:pic>
          <p:nvPicPr>
            <p:cNvPr id="158" name="Imagen 157" descr="Logotipo&#10;&#10;Descripción generada automáticamente">
              <a:extLst>
                <a:ext uri="{FF2B5EF4-FFF2-40B4-BE49-F238E27FC236}">
                  <a16:creationId xmlns:a16="http://schemas.microsoft.com/office/drawing/2014/main" id="{5E28804F-EB5C-45FA-9198-8C28B5F62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429" y="6255877"/>
              <a:ext cx="527555" cy="52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>
            <a:extLst>
              <a:ext uri="{FF2B5EF4-FFF2-40B4-BE49-F238E27FC236}">
                <a16:creationId xmlns:a16="http://schemas.microsoft.com/office/drawing/2014/main" id="{B42B579C-8A50-842B-4755-01EA933F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256183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pc="-1" dirty="0">
                <a:solidFill>
                  <a:schemeClr val="dk1"/>
                </a:solidFill>
                <a:latin typeface="Aptos Display"/>
              </a:rPr>
              <a:t>Ejecución</a:t>
            </a:r>
            <a:endParaRPr lang="es-ES" sz="4400" b="0" strike="noStrike" spc="-1" dirty="0">
              <a:solidFill>
                <a:schemeClr val="dk1"/>
              </a:solidFill>
              <a:latin typeface="Aptos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38B40C2-4EBD-F2D3-CB57-86D0CDA6D037}"/>
              </a:ext>
            </a:extLst>
          </p:cNvPr>
          <p:cNvGrpSpPr/>
          <p:nvPr/>
        </p:nvGrpSpPr>
        <p:grpSpPr>
          <a:xfrm>
            <a:off x="7492181" y="6255877"/>
            <a:ext cx="4699819" cy="525227"/>
            <a:chOff x="7492181" y="6255877"/>
            <a:chExt cx="4699819" cy="525227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68FFAE60-A89C-648C-06FF-EC55606C72F9}"/>
                </a:ext>
              </a:extLst>
            </p:cNvPr>
            <p:cNvSpPr txBox="1"/>
            <p:nvPr/>
          </p:nvSpPr>
          <p:spPr>
            <a:xfrm>
              <a:off x="7492181" y="6414448"/>
              <a:ext cx="469981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ES" altLang="ko-KR" sz="12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Evaluación de la usabilidad del Sistema Interactivo de Reserva</a:t>
              </a:r>
            </a:p>
          </p:txBody>
        </p:sp>
        <p:pic>
          <p:nvPicPr>
            <p:cNvPr id="5" name="Imagen 4" descr="Logotipo&#10;&#10;Descripción generada automáticamente">
              <a:extLst>
                <a:ext uri="{FF2B5EF4-FFF2-40B4-BE49-F238E27FC236}">
                  <a16:creationId xmlns:a16="http://schemas.microsoft.com/office/drawing/2014/main" id="{4BEA7402-A332-A480-4AF2-0BF2A0404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429" y="6255877"/>
              <a:ext cx="527555" cy="525227"/>
            </a:xfrm>
            <a:prstGeom prst="rect">
              <a:avLst/>
            </a:prstGeom>
          </p:spPr>
        </p:pic>
      </p:grpSp>
      <p:pic>
        <p:nvPicPr>
          <p:cNvPr id="7" name="图片 3" descr="表格&#10;&#10;已自动生成说明">
            <a:extLst>
              <a:ext uri="{FF2B5EF4-FFF2-40B4-BE49-F238E27FC236}">
                <a16:creationId xmlns:a16="http://schemas.microsoft.com/office/drawing/2014/main" id="{95143842-BC61-B2E1-DB7F-FE6A200DD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351560"/>
            <a:ext cx="9715500" cy="461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86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/>
            <a:r>
              <a:rPr lang="es-ES" spc="-1">
                <a:solidFill>
                  <a:schemeClr val="dk1"/>
                </a:solidFill>
                <a:latin typeface="Aptos Display"/>
              </a:rPr>
              <a:t>Contraste de hipótesis</a:t>
            </a:r>
            <a:endParaRPr lang="es-E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5F50A365-4272-1BF3-DC58-9EF384EDEC2D}"/>
              </a:ext>
            </a:extLst>
          </p:cNvPr>
          <p:cNvSpPr txBox="1"/>
          <p:nvPr/>
        </p:nvSpPr>
        <p:spPr>
          <a:xfrm>
            <a:off x="2082800" y="2755454"/>
            <a:ext cx="3162300" cy="84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s-ES" spc="-1" dirty="0">
                <a:solidFill>
                  <a:schemeClr val="dk1"/>
                </a:solidFill>
                <a:latin typeface="Aptos"/>
              </a:rPr>
              <a:t>Medir la diferencia en realización de las tareas para diferentes perfiles.</a:t>
            </a:r>
            <a:endParaRPr lang="es-ES" altLang="zh-CN" spc="-1" dirty="0">
              <a:solidFill>
                <a:schemeClr val="dk1"/>
              </a:solidFill>
            </a:endParaRP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6804619C-C37C-9369-EE5C-59465729AB37}"/>
              </a:ext>
            </a:extLst>
          </p:cNvPr>
          <p:cNvSpPr txBox="1"/>
          <p:nvPr/>
        </p:nvSpPr>
        <p:spPr>
          <a:xfrm>
            <a:off x="6835348" y="5110391"/>
            <a:ext cx="2296698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1001"/>
              </a:spcBef>
              <a:defRPr spc="-1">
                <a:solidFill>
                  <a:schemeClr val="dk1"/>
                </a:solidFill>
                <a:latin typeface="Aptos"/>
              </a:defRPr>
            </a:lvl1pPr>
          </a:lstStyle>
          <a:p>
            <a:r>
              <a:rPr lang="es-ES" dirty="0"/>
              <a:t>Prueba Chi-cuadrado</a:t>
            </a: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4A704A49-B05D-1EF5-F106-4E1D6D1C12AF}"/>
              </a:ext>
            </a:extLst>
          </p:cNvPr>
          <p:cNvSpPr txBox="1"/>
          <p:nvPr/>
        </p:nvSpPr>
        <p:spPr>
          <a:xfrm>
            <a:off x="2492142" y="5300840"/>
            <a:ext cx="2296698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1001"/>
              </a:spcBef>
              <a:defRPr spc="-1">
                <a:solidFill>
                  <a:schemeClr val="dk1"/>
                </a:solidFill>
                <a:latin typeface="Aptos"/>
              </a:defRPr>
            </a:lvl1pPr>
          </a:lstStyle>
          <a:p>
            <a:r>
              <a:rPr lang="es-ES" dirty="0"/>
              <a:t>Prueba </a:t>
            </a:r>
            <a:r>
              <a:rPr lang="es-ES" dirty="0" err="1"/>
              <a:t>Intersujeto</a:t>
            </a:r>
            <a:endParaRPr lang="es-ES" dirty="0"/>
          </a:p>
        </p:txBody>
      </p:sp>
      <p:sp>
        <p:nvSpPr>
          <p:cNvPr id="45" name="TextBox 28">
            <a:extLst>
              <a:ext uri="{FF2B5EF4-FFF2-40B4-BE49-F238E27FC236}">
                <a16:creationId xmlns:a16="http://schemas.microsoft.com/office/drawing/2014/main" id="{1A54F218-E1CB-5CEA-24BB-DEAECEFF1DB2}"/>
              </a:ext>
            </a:extLst>
          </p:cNvPr>
          <p:cNvSpPr txBox="1"/>
          <p:nvPr/>
        </p:nvSpPr>
        <p:spPr>
          <a:xfrm>
            <a:off x="6833993" y="2873294"/>
            <a:ext cx="2296698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1001"/>
              </a:spcBef>
              <a:defRPr spc="-1">
                <a:solidFill>
                  <a:schemeClr val="dk1"/>
                </a:solidFill>
                <a:latin typeface="Aptos"/>
              </a:defRPr>
            </a:lvl1pPr>
          </a:lstStyle>
          <a:p>
            <a:r>
              <a:rPr lang="es-ES" dirty="0"/>
              <a:t>Prueba </a:t>
            </a:r>
            <a:r>
              <a:rPr lang="es-ES" dirty="0" err="1"/>
              <a:t>Intrasujeto</a:t>
            </a:r>
            <a:endParaRPr lang="es-ES" dirty="0"/>
          </a:p>
        </p:txBody>
      </p:sp>
      <p:pic>
        <p:nvPicPr>
          <p:cNvPr id="51" name="Imagen 50" descr="Icono&#10;&#10;Descripción generada automáticamente">
            <a:extLst>
              <a:ext uri="{FF2B5EF4-FFF2-40B4-BE49-F238E27FC236}">
                <a16:creationId xmlns:a16="http://schemas.microsoft.com/office/drawing/2014/main" id="{E6049B23-4F8D-2B34-8333-9DCD1980C7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1549939"/>
            <a:ext cx="1205515" cy="1205515"/>
          </a:xfrm>
          <a:prstGeom prst="rect">
            <a:avLst/>
          </a:prstGeom>
        </p:spPr>
      </p:pic>
      <p:pic>
        <p:nvPicPr>
          <p:cNvPr id="53" name="Imagen 52" descr="Forma&#10;&#10;Descripción generada automáticamente con confianza baja">
            <a:extLst>
              <a:ext uri="{FF2B5EF4-FFF2-40B4-BE49-F238E27FC236}">
                <a16:creationId xmlns:a16="http://schemas.microsoft.com/office/drawing/2014/main" id="{2D465A2E-76D9-9FF8-60C3-3E7AC01A62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46" y="3698451"/>
            <a:ext cx="1449901" cy="1449901"/>
          </a:xfrm>
          <a:prstGeom prst="rect">
            <a:avLst/>
          </a:prstGeom>
        </p:spPr>
      </p:pic>
      <p:pic>
        <p:nvPicPr>
          <p:cNvPr id="55" name="Imagen 54" descr="Icono&#10;&#10;Descripción generada automáticamente">
            <a:extLst>
              <a:ext uri="{FF2B5EF4-FFF2-40B4-BE49-F238E27FC236}">
                <a16:creationId xmlns:a16="http://schemas.microsoft.com/office/drawing/2014/main" id="{2A685040-736D-673B-5107-63CB44F515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30" y="3820708"/>
            <a:ext cx="1450285" cy="1450285"/>
          </a:xfrm>
          <a:prstGeom prst="rect">
            <a:avLst/>
          </a:prstGeom>
        </p:spPr>
      </p:pic>
      <p:pic>
        <p:nvPicPr>
          <p:cNvPr id="57" name="Imagen 56" descr="Forma&#10;&#10;Descripción generada automáticamente con confianza baja">
            <a:extLst>
              <a:ext uri="{FF2B5EF4-FFF2-40B4-BE49-F238E27FC236}">
                <a16:creationId xmlns:a16="http://schemas.microsoft.com/office/drawing/2014/main" id="{B394B47A-5239-F3CB-6B18-52507AF144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00" y="1787591"/>
            <a:ext cx="1049725" cy="104972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5CEBFB7A-913E-8886-00D5-77FCFEFD2735}"/>
              </a:ext>
            </a:extLst>
          </p:cNvPr>
          <p:cNvGrpSpPr/>
          <p:nvPr/>
        </p:nvGrpSpPr>
        <p:grpSpPr>
          <a:xfrm>
            <a:off x="7492181" y="6255877"/>
            <a:ext cx="4699819" cy="525227"/>
            <a:chOff x="7492181" y="6255877"/>
            <a:chExt cx="4699819" cy="525227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3F028900-87ED-A2D8-622D-AA79653DB66E}"/>
                </a:ext>
              </a:extLst>
            </p:cNvPr>
            <p:cNvSpPr txBox="1"/>
            <p:nvPr/>
          </p:nvSpPr>
          <p:spPr>
            <a:xfrm>
              <a:off x="7492181" y="6414448"/>
              <a:ext cx="469981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ES" altLang="ko-KR" sz="12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Evaluación de la usabilidad del Sistema Interactivo de Reserva</a:t>
              </a:r>
            </a:p>
          </p:txBody>
        </p:sp>
        <p:pic>
          <p:nvPicPr>
            <p:cNvPr id="4" name="Imagen 3" descr="Logotipo&#10;&#10;Descripción generada automáticamente">
              <a:extLst>
                <a:ext uri="{FF2B5EF4-FFF2-40B4-BE49-F238E27FC236}">
                  <a16:creationId xmlns:a16="http://schemas.microsoft.com/office/drawing/2014/main" id="{D96DAE03-2A4C-B73D-6109-43CDA699A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429" y="6255877"/>
              <a:ext cx="527555" cy="52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399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/>
            <a:r>
              <a:rPr lang="es-ES" spc="-1" err="1">
                <a:solidFill>
                  <a:schemeClr val="dk1"/>
                </a:solidFill>
                <a:latin typeface="Aptos Display"/>
              </a:rPr>
              <a:t>Intersujeto</a:t>
            </a:r>
            <a:endParaRPr lang="zh-CN" altLang="en-US" err="1">
              <a:solidFill>
                <a:schemeClr val="dk1"/>
              </a:solidFill>
            </a:endParaRPr>
          </a:p>
        </p:txBody>
      </p:sp>
      <p:pic>
        <p:nvPicPr>
          <p:cNvPr id="2" name="图片 1" descr="表格, Excel&#10;&#10;已自动生成说明">
            <a:extLst>
              <a:ext uri="{FF2B5EF4-FFF2-40B4-BE49-F238E27FC236}">
                <a16:creationId xmlns:a16="http://schemas.microsoft.com/office/drawing/2014/main" id="{26B9A17F-44BA-76D7-1718-0E9645F69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07" y="1915078"/>
            <a:ext cx="5281295" cy="1597660"/>
          </a:xfrm>
          <a:prstGeom prst="rect">
            <a:avLst/>
          </a:prstGeom>
        </p:spPr>
      </p:pic>
      <p:pic>
        <p:nvPicPr>
          <p:cNvPr id="3" name="图片 2" descr="表格, Excel&#10;&#10;已自动生成说明">
            <a:extLst>
              <a:ext uri="{FF2B5EF4-FFF2-40B4-BE49-F238E27FC236}">
                <a16:creationId xmlns:a16="http://schemas.microsoft.com/office/drawing/2014/main" id="{CD57AA6C-DB1F-38D6-234C-F3D05C08B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65" y="1903095"/>
            <a:ext cx="5269230" cy="1598930"/>
          </a:xfrm>
          <a:prstGeom prst="rect">
            <a:avLst/>
          </a:prstGeom>
        </p:spPr>
      </p:pic>
      <p:pic>
        <p:nvPicPr>
          <p:cNvPr id="4" name="图片 3" descr="表格, Excel&#10;&#10;已自动生成说明">
            <a:extLst>
              <a:ext uri="{FF2B5EF4-FFF2-40B4-BE49-F238E27FC236}">
                <a16:creationId xmlns:a16="http://schemas.microsoft.com/office/drawing/2014/main" id="{D419A418-080E-48E0-AC32-DEE175DBE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365" y="4251325"/>
            <a:ext cx="6605270" cy="1840230"/>
          </a:xfrm>
          <a:prstGeom prst="rect">
            <a:avLst/>
          </a:prstGeom>
        </p:spPr>
      </p:pic>
      <p:sp>
        <p:nvSpPr>
          <p:cNvPr id="6" name="PlaceHolder 1">
            <a:extLst>
              <a:ext uri="{FF2B5EF4-FFF2-40B4-BE49-F238E27FC236}">
                <a16:creationId xmlns:a16="http://schemas.microsoft.com/office/drawing/2014/main" id="{B6ED3261-C365-325C-185A-CE2DB6CDC84F}"/>
              </a:ext>
            </a:extLst>
          </p:cNvPr>
          <p:cNvSpPr txBox="1">
            <a:spLocks/>
          </p:cNvSpPr>
          <p:nvPr/>
        </p:nvSpPr>
        <p:spPr>
          <a:xfrm>
            <a:off x="990480" y="1388297"/>
            <a:ext cx="3983812" cy="51367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spc="-1">
                <a:solidFill>
                  <a:schemeClr val="dk1"/>
                </a:solidFill>
                <a:latin typeface="Aptos Display"/>
              </a:rPr>
              <a:t>T1</a:t>
            </a:r>
            <a:endParaRPr lang="zh-CN" altLang="en-US" sz="2400" err="1">
              <a:solidFill>
                <a:schemeClr val="dk1"/>
              </a:solidFill>
            </a:endParaRP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529CC96D-15BF-E30E-87C3-484D47DD0311}"/>
              </a:ext>
            </a:extLst>
          </p:cNvPr>
          <p:cNvSpPr txBox="1">
            <a:spLocks/>
          </p:cNvSpPr>
          <p:nvPr/>
        </p:nvSpPr>
        <p:spPr>
          <a:xfrm>
            <a:off x="7135960" y="1388297"/>
            <a:ext cx="3983812" cy="51367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spc="-1">
                <a:solidFill>
                  <a:schemeClr val="dk1"/>
                </a:solidFill>
                <a:latin typeface="Aptos Display"/>
              </a:rPr>
              <a:t>T2</a:t>
            </a:r>
            <a:endParaRPr lang="zh-CN" altLang="en-US" sz="2400" err="1">
              <a:solidFill>
                <a:schemeClr val="dk1"/>
              </a:solidFill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7CD1551A-11D8-BA47-C12A-01603A63B482}"/>
              </a:ext>
            </a:extLst>
          </p:cNvPr>
          <p:cNvSpPr txBox="1">
            <a:spLocks/>
          </p:cNvSpPr>
          <p:nvPr/>
        </p:nvSpPr>
        <p:spPr>
          <a:xfrm>
            <a:off x="4097856" y="3733673"/>
            <a:ext cx="3983812" cy="51367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spc="-1">
                <a:solidFill>
                  <a:schemeClr val="dk1"/>
                </a:solidFill>
                <a:latin typeface="Aptos Display"/>
              </a:rPr>
              <a:t>T3</a:t>
            </a:r>
            <a:endParaRPr lang="zh-CN" altLang="en-US" sz="2400" err="1">
              <a:solidFill>
                <a:schemeClr val="dk1"/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21C5F26-4E85-3828-EB2C-ECC45C3F935A}"/>
              </a:ext>
            </a:extLst>
          </p:cNvPr>
          <p:cNvGrpSpPr/>
          <p:nvPr/>
        </p:nvGrpSpPr>
        <p:grpSpPr>
          <a:xfrm>
            <a:off x="7492181" y="6255877"/>
            <a:ext cx="4699819" cy="525227"/>
            <a:chOff x="7492181" y="6255877"/>
            <a:chExt cx="4699819" cy="525227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6D87175-5A88-807A-4BD8-280B5B5A1388}"/>
                </a:ext>
              </a:extLst>
            </p:cNvPr>
            <p:cNvSpPr txBox="1"/>
            <p:nvPr/>
          </p:nvSpPr>
          <p:spPr>
            <a:xfrm>
              <a:off x="7492181" y="6414448"/>
              <a:ext cx="469981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ES" altLang="ko-KR" sz="12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Evaluación de la usabilidad del Sistema Interactivo de Reserva</a:t>
              </a:r>
            </a:p>
          </p:txBody>
        </p:sp>
        <p:pic>
          <p:nvPicPr>
            <p:cNvPr id="10" name="Imagen 9" descr="Logotipo&#10;&#10;Descripción generada automáticamente">
              <a:extLst>
                <a:ext uri="{FF2B5EF4-FFF2-40B4-BE49-F238E27FC236}">
                  <a16:creationId xmlns:a16="http://schemas.microsoft.com/office/drawing/2014/main" id="{45763DCC-7FC0-C374-055B-C68D98AF6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429" y="6255877"/>
              <a:ext cx="527555" cy="52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552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/>
            <a:r>
              <a:rPr lang="es-ES" spc="-1" err="1">
                <a:solidFill>
                  <a:schemeClr val="dk1"/>
                </a:solidFill>
                <a:latin typeface="Aptos Display"/>
              </a:rPr>
              <a:t>Intrasujeto</a:t>
            </a:r>
            <a:endParaRPr lang="zh-CN" altLang="en-US" err="1">
              <a:solidFill>
                <a:schemeClr val="dk1"/>
              </a:solidFill>
            </a:endParaRPr>
          </a:p>
        </p:txBody>
      </p:sp>
      <p:pic>
        <p:nvPicPr>
          <p:cNvPr id="9" name="图片 8" descr="表格&#10;&#10;已自动生成说明">
            <a:extLst>
              <a:ext uri="{FF2B5EF4-FFF2-40B4-BE49-F238E27FC236}">
                <a16:creationId xmlns:a16="http://schemas.microsoft.com/office/drawing/2014/main" id="{4505FAAA-1E53-E82A-20C6-513678AFF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338323"/>
            <a:ext cx="11643360" cy="2181354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86286256-1BFD-8F3F-3D1C-C422DA30B64B}"/>
              </a:ext>
            </a:extLst>
          </p:cNvPr>
          <p:cNvGrpSpPr/>
          <p:nvPr/>
        </p:nvGrpSpPr>
        <p:grpSpPr>
          <a:xfrm>
            <a:off x="7492181" y="6255877"/>
            <a:ext cx="4699819" cy="525227"/>
            <a:chOff x="7492181" y="6255877"/>
            <a:chExt cx="4699819" cy="525227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72372746-2E54-9895-879C-242AF302D57A}"/>
                </a:ext>
              </a:extLst>
            </p:cNvPr>
            <p:cNvSpPr txBox="1"/>
            <p:nvPr/>
          </p:nvSpPr>
          <p:spPr>
            <a:xfrm>
              <a:off x="7492181" y="6414448"/>
              <a:ext cx="469981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ES" altLang="ko-KR" sz="12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Evaluación de la usabilidad del Sistema Interactivo de Reserva</a:t>
              </a:r>
            </a:p>
          </p:txBody>
        </p:sp>
        <p:pic>
          <p:nvPicPr>
            <p:cNvPr id="4" name="Imagen 3" descr="Logotipo&#10;&#10;Descripción generada automáticamente">
              <a:extLst>
                <a:ext uri="{FF2B5EF4-FFF2-40B4-BE49-F238E27FC236}">
                  <a16:creationId xmlns:a16="http://schemas.microsoft.com/office/drawing/2014/main" id="{1E7F6F30-32F5-2A44-1D60-3B4155246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429" y="6255877"/>
              <a:ext cx="527555" cy="52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788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805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/>
            <a:r>
              <a:rPr lang="es-ES" spc="-1">
                <a:solidFill>
                  <a:schemeClr val="dk1"/>
                </a:solidFill>
                <a:latin typeface="Aptos Display"/>
              </a:rPr>
              <a:t>Chi-cuadrado</a:t>
            </a:r>
            <a:endParaRPr lang="zh-CN" altLang="en-US" err="1">
              <a:solidFill>
                <a:schemeClr val="dk1"/>
              </a:solidFill>
            </a:endParaRPr>
          </a:p>
        </p:txBody>
      </p:sp>
      <p:pic>
        <p:nvPicPr>
          <p:cNvPr id="5" name="图片 4" descr="图片包含 日历&#10;&#10;已自动生成说明">
            <a:extLst>
              <a:ext uri="{FF2B5EF4-FFF2-40B4-BE49-F238E27FC236}">
                <a16:creationId xmlns:a16="http://schemas.microsoft.com/office/drawing/2014/main" id="{DBAC37E9-C54A-0225-9C04-6E0965692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140873"/>
            <a:ext cx="10231483" cy="5401391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582AB6BA-FF35-2785-D013-DC76A7897C29}"/>
              </a:ext>
            </a:extLst>
          </p:cNvPr>
          <p:cNvGrpSpPr/>
          <p:nvPr/>
        </p:nvGrpSpPr>
        <p:grpSpPr>
          <a:xfrm>
            <a:off x="7492181" y="6255877"/>
            <a:ext cx="4699819" cy="525227"/>
            <a:chOff x="7492181" y="6255877"/>
            <a:chExt cx="4699819" cy="525227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4191C83F-83E3-00B0-E456-89CF17DE20C0}"/>
                </a:ext>
              </a:extLst>
            </p:cNvPr>
            <p:cNvSpPr txBox="1"/>
            <p:nvPr/>
          </p:nvSpPr>
          <p:spPr>
            <a:xfrm>
              <a:off x="7492181" y="6414448"/>
              <a:ext cx="469981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ES" altLang="ko-KR" sz="12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Evaluación de la usabilidad del Sistema Interactivo de Reserva</a:t>
              </a:r>
            </a:p>
          </p:txBody>
        </p:sp>
        <p:pic>
          <p:nvPicPr>
            <p:cNvPr id="4" name="Imagen 3" descr="Logotipo&#10;&#10;Descripción generada automáticamente">
              <a:extLst>
                <a:ext uri="{FF2B5EF4-FFF2-40B4-BE49-F238E27FC236}">
                  <a16:creationId xmlns:a16="http://schemas.microsoft.com/office/drawing/2014/main" id="{80FF61E8-8558-A3B8-E28B-9BA2998B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429" y="6255877"/>
              <a:ext cx="527555" cy="52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56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spc="-1" dirty="0">
                <a:solidFill>
                  <a:schemeClr val="dk1"/>
                </a:solidFill>
                <a:latin typeface="Aptos Display"/>
              </a:rPr>
              <a:t>Dificultades encontradas</a:t>
            </a:r>
            <a:endParaRPr lang="en-US" dirty="0"/>
          </a:p>
        </p:txBody>
      </p:sp>
      <p:sp>
        <p:nvSpPr>
          <p:cNvPr id="11" name="Pie 14">
            <a:extLst>
              <a:ext uri="{FF2B5EF4-FFF2-40B4-BE49-F238E27FC236}">
                <a16:creationId xmlns:a16="http://schemas.microsoft.com/office/drawing/2014/main" id="{78C67A6A-CFA1-47BD-BEA1-77670333BC44}"/>
              </a:ext>
            </a:extLst>
          </p:cNvPr>
          <p:cNvSpPr/>
          <p:nvPr/>
        </p:nvSpPr>
        <p:spPr>
          <a:xfrm rot="10800000">
            <a:off x="2662345" y="3286154"/>
            <a:ext cx="1430440" cy="1430440"/>
          </a:xfrm>
          <a:prstGeom prst="pie">
            <a:avLst>
              <a:gd name="adj1" fmla="val 0"/>
              <a:gd name="adj2" fmla="val 180480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Pie 15">
            <a:extLst>
              <a:ext uri="{FF2B5EF4-FFF2-40B4-BE49-F238E27FC236}">
                <a16:creationId xmlns:a16="http://schemas.microsoft.com/office/drawing/2014/main" id="{36987D96-783F-44E3-AAC5-CA5DCF386ABC}"/>
              </a:ext>
            </a:extLst>
          </p:cNvPr>
          <p:cNvSpPr/>
          <p:nvPr/>
        </p:nvSpPr>
        <p:spPr>
          <a:xfrm>
            <a:off x="1947107" y="3286138"/>
            <a:ext cx="1430456" cy="1430521"/>
          </a:xfrm>
          <a:custGeom>
            <a:avLst/>
            <a:gdLst>
              <a:gd name="connsiteX0" fmla="*/ 1430440 w 1430440"/>
              <a:gd name="connsiteY0" fmla="*/ 715220 h 1430440"/>
              <a:gd name="connsiteX1" fmla="*/ 901155 w 1430440"/>
              <a:gd name="connsiteY1" fmla="*/ 1405849 h 1430440"/>
              <a:gd name="connsiteX2" fmla="*/ 96675 w 1430440"/>
              <a:gd name="connsiteY2" fmla="*/ 1074305 h 1430440"/>
              <a:gd name="connsiteX3" fmla="*/ 207679 w 1430440"/>
              <a:gd name="connsiteY3" fmla="*/ 211294 h 1430440"/>
              <a:gd name="connsiteX4" fmla="*/ 1069875 w 1430440"/>
              <a:gd name="connsiteY4" fmla="*/ 94125 h 1430440"/>
              <a:gd name="connsiteX5" fmla="*/ 715220 w 1430440"/>
              <a:gd name="connsiteY5" fmla="*/ 715220 h 1430440"/>
              <a:gd name="connsiteX6" fmla="*/ 1430440 w 1430440"/>
              <a:gd name="connsiteY6" fmla="*/ 715220 h 1430440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0456" h="1430521">
                <a:moveTo>
                  <a:pt x="1430456" y="715237"/>
                </a:moveTo>
                <a:cubicBezTo>
                  <a:pt x="1430456" y="1038633"/>
                  <a:pt x="1213448" y="1321793"/>
                  <a:pt x="901171" y="1405866"/>
                </a:cubicBezTo>
                <a:cubicBezTo>
                  <a:pt x="588894" y="1489939"/>
                  <a:pt x="259055" y="1354005"/>
                  <a:pt x="96691" y="1074322"/>
                </a:cubicBezTo>
                <a:cubicBezTo>
                  <a:pt x="-65674" y="794639"/>
                  <a:pt x="-20162" y="440802"/>
                  <a:pt x="207695" y="211311"/>
                </a:cubicBezTo>
                <a:cubicBezTo>
                  <a:pt x="435552" y="-18180"/>
                  <a:pt x="789055" y="-66220"/>
                  <a:pt x="1069891" y="94142"/>
                </a:cubicBezTo>
                <a:cubicBezTo>
                  <a:pt x="749268" y="310698"/>
                  <a:pt x="726297" y="584404"/>
                  <a:pt x="715236" y="715237"/>
                </a:cubicBezTo>
                <a:lnTo>
                  <a:pt x="1430456" y="7152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2FE3BE-396F-4645-9A0B-69B3DF1E571E}"/>
              </a:ext>
            </a:extLst>
          </p:cNvPr>
          <p:cNvCxnSpPr>
            <a:cxnSpLocks/>
          </p:cNvCxnSpPr>
          <p:nvPr/>
        </p:nvCxnSpPr>
        <p:spPr>
          <a:xfrm flipV="1">
            <a:off x="3707258" y="2701965"/>
            <a:ext cx="338080" cy="64800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57E4B5-E0F0-4C3E-8802-792FD5B2D0DD}"/>
              </a:ext>
            </a:extLst>
          </p:cNvPr>
          <p:cNvCxnSpPr/>
          <p:nvPr/>
        </p:nvCxnSpPr>
        <p:spPr>
          <a:xfrm>
            <a:off x="4072225" y="4001039"/>
            <a:ext cx="648000" cy="2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6A4F56-5DD2-4AA6-8832-3E6146BD2B2B}"/>
              </a:ext>
            </a:extLst>
          </p:cNvPr>
          <p:cNvCxnSpPr/>
          <p:nvPr/>
        </p:nvCxnSpPr>
        <p:spPr>
          <a:xfrm>
            <a:off x="3598040" y="4628398"/>
            <a:ext cx="360587" cy="64800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D53777-1218-481D-8D67-4C92A1D46EB5}"/>
              </a:ext>
            </a:extLst>
          </p:cNvPr>
          <p:cNvSpPr txBox="1"/>
          <p:nvPr/>
        </p:nvSpPr>
        <p:spPr>
          <a:xfrm>
            <a:off x="4375033" y="2116542"/>
            <a:ext cx="423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1"/>
              </a:spcBef>
              <a:buClr>
                <a:srgbClr val="000000"/>
              </a:buClr>
            </a:pPr>
            <a:r>
              <a:rPr lang="es-ES" spc="-1" dirty="0">
                <a:solidFill>
                  <a:schemeClr val="dk1"/>
                </a:solidFill>
                <a:latin typeface="Arial"/>
                <a:cs typeface="Arial"/>
              </a:rPr>
              <a:t>Desentendimiento en la ejecución de las tareas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12D0D3-3104-4140-A931-4ADEB7D0D1F4}"/>
              </a:ext>
            </a:extLst>
          </p:cNvPr>
          <p:cNvSpPr txBox="1"/>
          <p:nvPr/>
        </p:nvSpPr>
        <p:spPr>
          <a:xfrm>
            <a:off x="4977832" y="3702692"/>
            <a:ext cx="4203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1"/>
              </a:spcBef>
              <a:buClr>
                <a:srgbClr val="000000"/>
              </a:buClr>
            </a:pPr>
            <a:r>
              <a:rPr lang="es-ES" spc="-1" dirty="0">
                <a:solidFill>
                  <a:schemeClr val="dk1"/>
                </a:solidFill>
                <a:latin typeface="Arial"/>
                <a:cs typeface="Arial"/>
              </a:rPr>
              <a:t>La distribución de tiempo para la realización de las tareas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B57DEC-2B36-4122-9EA8-AC1A74BFBC94}"/>
              </a:ext>
            </a:extLst>
          </p:cNvPr>
          <p:cNvSpPr txBox="1"/>
          <p:nvPr/>
        </p:nvSpPr>
        <p:spPr>
          <a:xfrm>
            <a:off x="4196167" y="5305227"/>
            <a:ext cx="541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1"/>
              </a:spcBef>
              <a:buClr>
                <a:srgbClr val="000000"/>
              </a:buClr>
            </a:pPr>
            <a:r>
              <a:rPr lang="es-ES" spc="-1" dirty="0">
                <a:solidFill>
                  <a:schemeClr val="dk1"/>
                </a:solidFill>
                <a:latin typeface="Arial"/>
                <a:cs typeface="Arial"/>
              </a:rPr>
              <a:t>Uso de la herramienta </a:t>
            </a:r>
            <a:r>
              <a:rPr lang="es-ES" spc="-1" dirty="0" err="1">
                <a:solidFill>
                  <a:schemeClr val="dk1"/>
                </a:solidFill>
                <a:latin typeface="Arial"/>
                <a:cs typeface="Arial"/>
              </a:rPr>
              <a:t>Justinmind</a:t>
            </a:r>
            <a:endParaRPr lang="es-ES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8A85489B-A961-46C2-B016-6CD4610EBC7F}"/>
              </a:ext>
            </a:extLst>
          </p:cNvPr>
          <p:cNvSpPr/>
          <p:nvPr/>
        </p:nvSpPr>
        <p:spPr>
          <a:xfrm>
            <a:off x="2660225" y="4155495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1C76422D-A659-410B-B8D3-028D4439B8BA}"/>
              </a:ext>
            </a:extLst>
          </p:cNvPr>
          <p:cNvSpPr/>
          <p:nvPr/>
        </p:nvSpPr>
        <p:spPr>
          <a:xfrm flipH="1">
            <a:off x="3022182" y="354113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FA07F9EA-F77B-E2A1-31A0-8201841E622D}"/>
              </a:ext>
            </a:extLst>
          </p:cNvPr>
          <p:cNvGrpSpPr/>
          <p:nvPr/>
        </p:nvGrpSpPr>
        <p:grpSpPr>
          <a:xfrm>
            <a:off x="8534961" y="6255877"/>
            <a:ext cx="3657039" cy="525227"/>
            <a:chOff x="8534961" y="6255877"/>
            <a:chExt cx="3657039" cy="525227"/>
          </a:xfrm>
        </p:grpSpPr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9E15BE6E-D299-1D21-4F94-BBA0BC183491}"/>
                </a:ext>
              </a:extLst>
            </p:cNvPr>
            <p:cNvSpPr txBox="1"/>
            <p:nvPr/>
          </p:nvSpPr>
          <p:spPr>
            <a:xfrm>
              <a:off x="8534961" y="6414448"/>
              <a:ext cx="36570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ko-KR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cs typeface="Arial" pitchFamily="34" charset="0"/>
                </a:rPr>
                <a:t>Aspectos generales de reflexión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pic>
          <p:nvPicPr>
            <p:cNvPr id="47" name="Imagen 46" descr="Logotipo&#10;&#10;Descripción generada automáticamente">
              <a:extLst>
                <a:ext uri="{FF2B5EF4-FFF2-40B4-BE49-F238E27FC236}">
                  <a16:creationId xmlns:a16="http://schemas.microsoft.com/office/drawing/2014/main" id="{84CCEA1A-EDA5-1C32-1559-C953C8803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429" y="6255877"/>
              <a:ext cx="527555" cy="52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8">
            <a:extLst>
              <a:ext uri="{FF2B5EF4-FFF2-40B4-BE49-F238E27FC236}">
                <a16:creationId xmlns:a16="http://schemas.microsoft.com/office/drawing/2014/main" id="{69085894-AF58-753D-C3DE-FC3B85A1E072}"/>
              </a:ext>
            </a:extLst>
          </p:cNvPr>
          <p:cNvSpPr/>
          <p:nvPr/>
        </p:nvSpPr>
        <p:spPr>
          <a:xfrm>
            <a:off x="846058" y="3908476"/>
            <a:ext cx="10499883" cy="274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67E45159-B3CA-B900-7F7C-8E632BFCD362}"/>
              </a:ext>
            </a:extLst>
          </p:cNvPr>
          <p:cNvGrpSpPr/>
          <p:nvPr/>
        </p:nvGrpSpPr>
        <p:grpSpPr>
          <a:xfrm>
            <a:off x="5389474" y="1447687"/>
            <a:ext cx="524629" cy="4976442"/>
            <a:chOff x="5212493" y="-241792"/>
            <a:chExt cx="672873" cy="6382631"/>
          </a:xfrm>
        </p:grpSpPr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1CC82ABB-A2A9-1050-1F69-16D701EF4B4E}"/>
                </a:ext>
              </a:extLst>
            </p:cNvPr>
            <p:cNvGrpSpPr/>
            <p:nvPr/>
          </p:nvGrpSpPr>
          <p:grpSpPr>
            <a:xfrm rot="5400000" flipV="1">
              <a:off x="3952918" y="4209099"/>
              <a:ext cx="3191315" cy="672165"/>
              <a:chOff x="846058" y="3257531"/>
              <a:chExt cx="6301502" cy="1327242"/>
            </a:xfrm>
          </p:grpSpPr>
          <p:sp>
            <p:nvSpPr>
              <p:cNvPr id="29" name="Rectangle 74">
                <a:extLst>
                  <a:ext uri="{FF2B5EF4-FFF2-40B4-BE49-F238E27FC236}">
                    <a16:creationId xmlns:a16="http://schemas.microsoft.com/office/drawing/2014/main" id="{4DEA9630-49EA-473D-D3C8-73F449DEEB8D}"/>
                  </a:ext>
                </a:extLst>
              </p:cNvPr>
              <p:cNvSpPr/>
              <p:nvPr/>
            </p:nvSpPr>
            <p:spPr>
              <a:xfrm>
                <a:off x="846058" y="3708250"/>
                <a:ext cx="2103120" cy="431961"/>
              </a:xfrm>
              <a:prstGeom prst="rect">
                <a:avLst/>
              </a:prstGeom>
              <a:solidFill>
                <a:srgbClr val="09142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1" name="Rectangle 76">
                <a:extLst>
                  <a:ext uri="{FF2B5EF4-FFF2-40B4-BE49-F238E27FC236}">
                    <a16:creationId xmlns:a16="http://schemas.microsoft.com/office/drawing/2014/main" id="{9DE09BEC-E77E-E8EE-F366-847FB5C23674}"/>
                  </a:ext>
                </a:extLst>
              </p:cNvPr>
              <p:cNvSpPr/>
              <p:nvPr/>
            </p:nvSpPr>
            <p:spPr>
              <a:xfrm flipH="1">
                <a:off x="5044440" y="3708250"/>
                <a:ext cx="2103120" cy="431961"/>
              </a:xfrm>
              <a:prstGeom prst="rect">
                <a:avLst/>
              </a:prstGeom>
              <a:solidFill>
                <a:srgbClr val="285D8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2" name="Rectangle 77">
                <a:extLst>
                  <a:ext uri="{FF2B5EF4-FFF2-40B4-BE49-F238E27FC236}">
                    <a16:creationId xmlns:a16="http://schemas.microsoft.com/office/drawing/2014/main" id="{E3FD230E-DE65-974D-278A-4E7B36733E2B}"/>
                  </a:ext>
                </a:extLst>
              </p:cNvPr>
              <p:cNvSpPr/>
              <p:nvPr/>
            </p:nvSpPr>
            <p:spPr>
              <a:xfrm flipH="1">
                <a:off x="2945249" y="3708250"/>
                <a:ext cx="2103120" cy="431961"/>
              </a:xfrm>
              <a:prstGeom prst="rect">
                <a:avLst/>
              </a:prstGeom>
              <a:solidFill>
                <a:srgbClr val="13407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cxnSp>
            <p:nvCxnSpPr>
              <p:cNvPr id="34" name="Straight Connector 79">
                <a:extLst>
                  <a:ext uri="{FF2B5EF4-FFF2-40B4-BE49-F238E27FC236}">
                    <a16:creationId xmlns:a16="http://schemas.microsoft.com/office/drawing/2014/main" id="{8D155942-792E-F00B-0FA6-79A09284D7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9483" y="3257531"/>
                <a:ext cx="1" cy="548640"/>
              </a:xfrm>
              <a:prstGeom prst="line">
                <a:avLst/>
              </a:prstGeom>
              <a:noFill/>
              <a:ln w="31750" cap="flat" cmpd="sng" algn="ctr">
                <a:solidFill>
                  <a:srgbClr val="134070"/>
                </a:solidFill>
                <a:prstDash val="solid"/>
                <a:miter lim="800000"/>
                <a:headEnd type="oval" w="med" len="med"/>
              </a:ln>
              <a:effectLst/>
            </p:spPr>
          </p:cxnSp>
          <p:cxnSp>
            <p:nvCxnSpPr>
              <p:cNvPr id="35" name="Straight Connector 80">
                <a:extLst>
                  <a:ext uri="{FF2B5EF4-FFF2-40B4-BE49-F238E27FC236}">
                    <a16:creationId xmlns:a16="http://schemas.microsoft.com/office/drawing/2014/main" id="{9FAC7675-AFC3-72BF-8B1A-400A1190A4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78045" y="4036133"/>
                <a:ext cx="0" cy="548640"/>
              </a:xfrm>
              <a:prstGeom prst="line">
                <a:avLst/>
              </a:prstGeom>
              <a:noFill/>
              <a:ln w="31750" cap="flat" cmpd="sng" algn="ctr">
                <a:solidFill>
                  <a:srgbClr val="285D8D"/>
                </a:solidFill>
                <a:prstDash val="solid"/>
                <a:miter lim="800000"/>
                <a:headEnd type="oval" w="med" len="med"/>
              </a:ln>
              <a:effectLst/>
            </p:spPr>
          </p:cxnSp>
          <p:cxnSp>
            <p:nvCxnSpPr>
              <p:cNvPr id="38" name="Straight Connector 83">
                <a:extLst>
                  <a:ext uri="{FF2B5EF4-FFF2-40B4-BE49-F238E27FC236}">
                    <a16:creationId xmlns:a16="http://schemas.microsoft.com/office/drawing/2014/main" id="{5200B05F-0360-CFD2-394F-3A0A1972C3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80921" y="4036133"/>
                <a:ext cx="1" cy="548640"/>
              </a:xfrm>
              <a:prstGeom prst="line">
                <a:avLst/>
              </a:prstGeom>
              <a:noFill/>
              <a:ln w="31750" cap="flat" cmpd="sng" algn="ctr">
                <a:solidFill>
                  <a:srgbClr val="091424"/>
                </a:solidFill>
                <a:prstDash val="solid"/>
                <a:miter lim="800000"/>
                <a:headEnd type="oval" w="med" len="med"/>
              </a:ln>
              <a:effectLst/>
            </p:spPr>
          </p:cxnSp>
          <p:sp>
            <p:nvSpPr>
              <p:cNvPr id="39" name="Oval 84">
                <a:extLst>
                  <a:ext uri="{FF2B5EF4-FFF2-40B4-BE49-F238E27FC236}">
                    <a16:creationId xmlns:a16="http://schemas.microsoft.com/office/drawing/2014/main" id="{5B612D6C-FB0B-8BA4-1D95-D344ACCDA0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72586" y="3808251"/>
                <a:ext cx="228600" cy="228600"/>
              </a:xfrm>
              <a:prstGeom prst="ellipse">
                <a:avLst/>
              </a:prstGeom>
              <a:solidFill>
                <a:srgbClr val="091424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2" name="Oval 87">
                <a:extLst>
                  <a:ext uri="{FF2B5EF4-FFF2-40B4-BE49-F238E27FC236}">
                    <a16:creationId xmlns:a16="http://schemas.microsoft.com/office/drawing/2014/main" id="{F0A9BE7F-FCD6-8BB2-ECEA-3E491787534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970968" y="3808251"/>
                <a:ext cx="228600" cy="228600"/>
              </a:xfrm>
              <a:prstGeom prst="ellipse">
                <a:avLst/>
              </a:prstGeom>
              <a:solidFill>
                <a:srgbClr val="285D8D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3" name="Oval 88">
                <a:extLst>
                  <a:ext uri="{FF2B5EF4-FFF2-40B4-BE49-F238E27FC236}">
                    <a16:creationId xmlns:a16="http://schemas.microsoft.com/office/drawing/2014/main" id="{36286969-E066-28BB-7A98-99653BE954D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3871777" y="3808251"/>
                <a:ext cx="228600" cy="228600"/>
              </a:xfrm>
              <a:prstGeom prst="ellipse">
                <a:avLst/>
              </a:prstGeom>
              <a:solidFill>
                <a:srgbClr val="134070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7D07FF50-855E-BD8C-2908-0742734E6F44}"/>
                </a:ext>
              </a:extLst>
            </p:cNvPr>
            <p:cNvGrpSpPr/>
            <p:nvPr/>
          </p:nvGrpSpPr>
          <p:grpSpPr>
            <a:xfrm rot="16200000" flipV="1">
              <a:off x="3953626" y="1017783"/>
              <a:ext cx="3191315" cy="672165"/>
              <a:chOff x="846058" y="3257531"/>
              <a:chExt cx="6301502" cy="1327242"/>
            </a:xfrm>
          </p:grpSpPr>
          <p:sp>
            <p:nvSpPr>
              <p:cNvPr id="53" name="Rectangle 74">
                <a:extLst>
                  <a:ext uri="{FF2B5EF4-FFF2-40B4-BE49-F238E27FC236}">
                    <a16:creationId xmlns:a16="http://schemas.microsoft.com/office/drawing/2014/main" id="{793A91C4-62BC-13D3-7792-ABE50DDC4F98}"/>
                  </a:ext>
                </a:extLst>
              </p:cNvPr>
              <p:cNvSpPr/>
              <p:nvPr/>
            </p:nvSpPr>
            <p:spPr>
              <a:xfrm>
                <a:off x="846058" y="3708250"/>
                <a:ext cx="2103120" cy="431961"/>
              </a:xfrm>
              <a:prstGeom prst="rect">
                <a:avLst/>
              </a:prstGeom>
              <a:solidFill>
                <a:srgbClr val="09142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4" name="Rectangle 76">
                <a:extLst>
                  <a:ext uri="{FF2B5EF4-FFF2-40B4-BE49-F238E27FC236}">
                    <a16:creationId xmlns:a16="http://schemas.microsoft.com/office/drawing/2014/main" id="{0485877E-DAAA-1802-50B1-C7F27267BBE3}"/>
                  </a:ext>
                </a:extLst>
              </p:cNvPr>
              <p:cNvSpPr/>
              <p:nvPr/>
            </p:nvSpPr>
            <p:spPr>
              <a:xfrm flipH="1">
                <a:off x="5044440" y="3708250"/>
                <a:ext cx="2103120" cy="431961"/>
              </a:xfrm>
              <a:prstGeom prst="rect">
                <a:avLst/>
              </a:prstGeom>
              <a:solidFill>
                <a:srgbClr val="285D8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5" name="Rectangle 77">
                <a:extLst>
                  <a:ext uri="{FF2B5EF4-FFF2-40B4-BE49-F238E27FC236}">
                    <a16:creationId xmlns:a16="http://schemas.microsoft.com/office/drawing/2014/main" id="{053F01C2-0228-C0E3-E3AE-18C3B3CFD6CD}"/>
                  </a:ext>
                </a:extLst>
              </p:cNvPr>
              <p:cNvSpPr/>
              <p:nvPr/>
            </p:nvSpPr>
            <p:spPr>
              <a:xfrm flipH="1">
                <a:off x="2945249" y="3708250"/>
                <a:ext cx="2103120" cy="431961"/>
              </a:xfrm>
              <a:prstGeom prst="rect">
                <a:avLst/>
              </a:prstGeom>
              <a:solidFill>
                <a:srgbClr val="13407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cxnSp>
            <p:nvCxnSpPr>
              <p:cNvPr id="56" name="Straight Connector 79">
                <a:extLst>
                  <a:ext uri="{FF2B5EF4-FFF2-40B4-BE49-F238E27FC236}">
                    <a16:creationId xmlns:a16="http://schemas.microsoft.com/office/drawing/2014/main" id="{958311F2-1DD5-2B27-799C-874AEC4D7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9483" y="3257531"/>
                <a:ext cx="1" cy="548640"/>
              </a:xfrm>
              <a:prstGeom prst="line">
                <a:avLst/>
              </a:prstGeom>
              <a:noFill/>
              <a:ln w="31750" cap="flat" cmpd="sng" algn="ctr">
                <a:solidFill>
                  <a:srgbClr val="134070"/>
                </a:solidFill>
                <a:prstDash val="solid"/>
                <a:miter lim="800000"/>
                <a:headEnd type="oval" w="med" len="med"/>
              </a:ln>
              <a:effectLst/>
            </p:spPr>
          </p:cxnSp>
          <p:cxnSp>
            <p:nvCxnSpPr>
              <p:cNvPr id="57" name="Straight Connector 80">
                <a:extLst>
                  <a:ext uri="{FF2B5EF4-FFF2-40B4-BE49-F238E27FC236}">
                    <a16:creationId xmlns:a16="http://schemas.microsoft.com/office/drawing/2014/main" id="{74F7C2BE-330F-1594-8D0F-903B060466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78045" y="4036133"/>
                <a:ext cx="0" cy="548640"/>
              </a:xfrm>
              <a:prstGeom prst="line">
                <a:avLst/>
              </a:prstGeom>
              <a:noFill/>
              <a:ln w="31750" cap="flat" cmpd="sng" algn="ctr">
                <a:solidFill>
                  <a:srgbClr val="285D8D"/>
                </a:solidFill>
                <a:prstDash val="solid"/>
                <a:miter lim="800000"/>
                <a:headEnd type="oval" w="med" len="med"/>
              </a:ln>
              <a:effectLst/>
            </p:spPr>
          </p:cxnSp>
          <p:cxnSp>
            <p:nvCxnSpPr>
              <p:cNvPr id="58" name="Straight Connector 83">
                <a:extLst>
                  <a:ext uri="{FF2B5EF4-FFF2-40B4-BE49-F238E27FC236}">
                    <a16:creationId xmlns:a16="http://schemas.microsoft.com/office/drawing/2014/main" id="{ADF606E6-6EF6-E476-AB6D-62570B8FDC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80921" y="4036133"/>
                <a:ext cx="1" cy="548640"/>
              </a:xfrm>
              <a:prstGeom prst="line">
                <a:avLst/>
              </a:prstGeom>
              <a:noFill/>
              <a:ln w="31750" cap="flat" cmpd="sng" algn="ctr">
                <a:solidFill>
                  <a:srgbClr val="091424"/>
                </a:solidFill>
                <a:prstDash val="solid"/>
                <a:miter lim="800000"/>
                <a:headEnd type="oval" w="med" len="med"/>
              </a:ln>
              <a:effectLst/>
            </p:spPr>
          </p:cxnSp>
          <p:sp>
            <p:nvSpPr>
              <p:cNvPr id="59" name="Oval 84">
                <a:extLst>
                  <a:ext uri="{FF2B5EF4-FFF2-40B4-BE49-F238E27FC236}">
                    <a16:creationId xmlns:a16="http://schemas.microsoft.com/office/drawing/2014/main" id="{4E8BBA97-DB8D-15F2-54DC-D47E11D93E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72586" y="3808251"/>
                <a:ext cx="228600" cy="228600"/>
              </a:xfrm>
              <a:prstGeom prst="ellipse">
                <a:avLst/>
              </a:prstGeom>
              <a:solidFill>
                <a:srgbClr val="091424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0" name="Oval 87">
                <a:extLst>
                  <a:ext uri="{FF2B5EF4-FFF2-40B4-BE49-F238E27FC236}">
                    <a16:creationId xmlns:a16="http://schemas.microsoft.com/office/drawing/2014/main" id="{820814CA-E16F-A151-2BBB-CECFFF7CABB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970968" y="3808251"/>
                <a:ext cx="228600" cy="228600"/>
              </a:xfrm>
              <a:prstGeom prst="ellipse">
                <a:avLst/>
              </a:prstGeom>
              <a:solidFill>
                <a:srgbClr val="285D8D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1" name="Oval 88">
                <a:extLst>
                  <a:ext uri="{FF2B5EF4-FFF2-40B4-BE49-F238E27FC236}">
                    <a16:creationId xmlns:a16="http://schemas.microsoft.com/office/drawing/2014/main" id="{C33DD529-E6E6-FE7E-4711-31B1957A416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3871777" y="3808251"/>
                <a:ext cx="228600" cy="228600"/>
              </a:xfrm>
              <a:prstGeom prst="ellipse">
                <a:avLst/>
              </a:prstGeom>
              <a:solidFill>
                <a:srgbClr val="134070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sp>
        <p:nvSpPr>
          <p:cNvPr id="65" name="CuadroTexto 64">
            <a:extLst>
              <a:ext uri="{FF2B5EF4-FFF2-40B4-BE49-F238E27FC236}">
                <a16:creationId xmlns:a16="http://schemas.microsoft.com/office/drawing/2014/main" id="{C3877269-0444-69CB-5DAE-53545BDABBAC}"/>
              </a:ext>
            </a:extLst>
          </p:cNvPr>
          <p:cNvSpPr txBox="1"/>
          <p:nvPr/>
        </p:nvSpPr>
        <p:spPr>
          <a:xfrm>
            <a:off x="5913551" y="5726637"/>
            <a:ext cx="5432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s-ES" sz="1800" spc="-1" dirty="0">
                <a:solidFill>
                  <a:schemeClr val="dk1"/>
                </a:solidFill>
                <a:latin typeface="Arial"/>
                <a:cs typeface="Arial"/>
              </a:rPr>
              <a:t>Contraste de hipótesis: tener más datos reales y mejorar las comparaciones.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9D2C430-6A75-F9C0-E94F-2B7434DF17B8}"/>
              </a:ext>
            </a:extLst>
          </p:cNvPr>
          <p:cNvSpPr txBox="1"/>
          <p:nvPr/>
        </p:nvSpPr>
        <p:spPr>
          <a:xfrm>
            <a:off x="6003532" y="4156797"/>
            <a:ext cx="5342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s-ES" sz="1800" spc="-1" dirty="0" err="1">
                <a:solidFill>
                  <a:schemeClr val="dk1"/>
                </a:solidFill>
                <a:latin typeface="Arial"/>
                <a:cs typeface="Arial"/>
              </a:rPr>
              <a:t>Justinmind</a:t>
            </a:r>
            <a:r>
              <a:rPr lang="es-ES" sz="1800" spc="-1" dirty="0">
                <a:solidFill>
                  <a:schemeClr val="dk1"/>
                </a:solidFill>
                <a:latin typeface="Arial"/>
                <a:cs typeface="Arial"/>
              </a:rPr>
              <a:t>: sistema con flujo más completo e interactivo.</a:t>
            </a:r>
            <a:endParaRPr lang="es-ES" sz="1800" b="0" strike="noStrike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EE846548-F890-E6DC-E420-D8B17FD96456}"/>
              </a:ext>
            </a:extLst>
          </p:cNvPr>
          <p:cNvSpPr txBox="1"/>
          <p:nvPr/>
        </p:nvSpPr>
        <p:spPr>
          <a:xfrm>
            <a:off x="6003532" y="2472368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s-ES" sz="1800" spc="-1" dirty="0">
                <a:solidFill>
                  <a:schemeClr val="dk1"/>
                </a:solidFill>
                <a:latin typeface="Arial"/>
                <a:cs typeface="Arial"/>
              </a:rPr>
              <a:t>Análisis de usabilidad: mejorar cuestionario y la entrevista.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C3282DF8-0F18-B7DC-5457-D28DFC5EBA2A}"/>
              </a:ext>
            </a:extLst>
          </p:cNvPr>
          <p:cNvSpPr txBox="1"/>
          <p:nvPr/>
        </p:nvSpPr>
        <p:spPr>
          <a:xfrm>
            <a:off x="1072946" y="4785977"/>
            <a:ext cx="43157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s-ES" sz="1800" spc="-1" dirty="0">
                <a:solidFill>
                  <a:schemeClr val="dk1"/>
                </a:solidFill>
                <a:latin typeface="Arial"/>
                <a:cs typeface="Arial"/>
              </a:rPr>
              <a:t>Evaluación: definir más métricas y procesos de evaluación, definir cuestionario.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86077C4D-87DE-FFE4-5AFE-C63D99DEAB9D}"/>
              </a:ext>
            </a:extLst>
          </p:cNvPr>
          <p:cNvSpPr txBox="1"/>
          <p:nvPr/>
        </p:nvSpPr>
        <p:spPr>
          <a:xfrm>
            <a:off x="1072946" y="3103189"/>
            <a:ext cx="4875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s-ES" sz="1800" spc="-1" dirty="0">
                <a:solidFill>
                  <a:schemeClr val="dk1"/>
                </a:solidFill>
                <a:latin typeface="Arial"/>
              </a:rPr>
              <a:t>Validación de información e Interacción: prototipo en papel.</a:t>
            </a:r>
            <a:endParaRPr lang="es-ES" sz="1800" b="0" strike="noStrike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DCB3E3E8-9C16-B925-C106-D83EE32C835A}"/>
              </a:ext>
            </a:extLst>
          </p:cNvPr>
          <p:cNvSpPr txBox="1"/>
          <p:nvPr/>
        </p:nvSpPr>
        <p:spPr>
          <a:xfrm>
            <a:off x="1072946" y="1666274"/>
            <a:ext cx="4875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s-ES" sz="1800" spc="-1" dirty="0">
                <a:solidFill>
                  <a:schemeClr val="dk1"/>
                </a:solidFill>
                <a:latin typeface="Arial"/>
                <a:cs typeface="Arial"/>
              </a:rPr>
              <a:t>Planificación de tiempos y una mejor comunicación.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3BE0F3CF-A161-C5A9-42B1-C9E49F301072}"/>
              </a:ext>
            </a:extLst>
          </p:cNvPr>
          <p:cNvSpPr txBox="1"/>
          <p:nvPr/>
        </p:nvSpPr>
        <p:spPr>
          <a:xfrm>
            <a:off x="1072946" y="649381"/>
            <a:ext cx="1038655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500" spc="-1" dirty="0">
                <a:solidFill>
                  <a:schemeClr val="dk1"/>
                </a:solidFill>
                <a:latin typeface="Aptos Display"/>
              </a:rPr>
              <a:t>Aspectos mejorables</a:t>
            </a:r>
            <a:endParaRPr lang="es-ES" sz="4500" dirty="0"/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F1689145-DDFC-9080-69E1-7212E70C7470}"/>
              </a:ext>
            </a:extLst>
          </p:cNvPr>
          <p:cNvGrpSpPr/>
          <p:nvPr/>
        </p:nvGrpSpPr>
        <p:grpSpPr>
          <a:xfrm>
            <a:off x="8534961" y="6255877"/>
            <a:ext cx="3657039" cy="525227"/>
            <a:chOff x="8534961" y="6255877"/>
            <a:chExt cx="3657039" cy="525227"/>
          </a:xfrm>
        </p:grpSpPr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B227A592-7A1F-2A32-D7B1-B6E6F7C7FA82}"/>
                </a:ext>
              </a:extLst>
            </p:cNvPr>
            <p:cNvSpPr txBox="1"/>
            <p:nvPr/>
          </p:nvSpPr>
          <p:spPr>
            <a:xfrm>
              <a:off x="8534961" y="6414448"/>
              <a:ext cx="36570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ko-KR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cs typeface="Arial" pitchFamily="34" charset="0"/>
                </a:rPr>
                <a:t>Aspectos generales de reflexión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pic>
          <p:nvPicPr>
            <p:cNvPr id="81" name="Imagen 80" descr="Logotipo&#10;&#10;Descripción generada automáticamente">
              <a:extLst>
                <a:ext uri="{FF2B5EF4-FFF2-40B4-BE49-F238E27FC236}">
                  <a16:creationId xmlns:a16="http://schemas.microsoft.com/office/drawing/2014/main" id="{5EEB206B-E95C-F6C3-74C8-09A5F0D4D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429" y="6255877"/>
              <a:ext cx="527555" cy="52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63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062446" y="867902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Agenda</a:t>
            </a:r>
            <a:endParaRPr kumimoji="0" lang="ko-KR" altLang="en-US" sz="5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EEDD8F-21EE-4529-B34B-786FC45A4E84}"/>
              </a:ext>
            </a:extLst>
          </p:cNvPr>
          <p:cNvGrpSpPr/>
          <p:nvPr/>
        </p:nvGrpSpPr>
        <p:grpSpPr>
          <a:xfrm>
            <a:off x="4916435" y="452404"/>
            <a:ext cx="6735633" cy="5922270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147EE4-3F48-4BF3-B9D8-DC86F6C4FB41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5DC372-B4FF-4D2B-A176-27A903C2DC1E}"/>
                </a:ext>
              </a:extLst>
            </p:cNvPr>
            <p:cNvSpPr/>
            <p:nvPr userDrawn="1"/>
          </p:nvSpPr>
          <p:spPr>
            <a:xfrm>
              <a:off x="4083157" y="2398836"/>
              <a:ext cx="4330485" cy="25883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F9525E3F-1288-4E47-9DDD-6E6E868E8798}"/>
              </a:ext>
            </a:extLst>
          </p:cNvPr>
          <p:cNvSpPr/>
          <p:nvPr/>
        </p:nvSpPr>
        <p:spPr>
          <a:xfrm>
            <a:off x="5549279" y="897366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D7E00C-90F3-4172-9B12-D1E11DFB43D9}"/>
              </a:ext>
            </a:extLst>
          </p:cNvPr>
          <p:cNvSpPr/>
          <p:nvPr/>
        </p:nvSpPr>
        <p:spPr>
          <a:xfrm>
            <a:off x="5549279" y="4257247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D24387-E5FF-480F-9206-3F39D9ACA0B6}"/>
              </a:ext>
            </a:extLst>
          </p:cNvPr>
          <p:cNvSpPr/>
          <p:nvPr/>
        </p:nvSpPr>
        <p:spPr>
          <a:xfrm>
            <a:off x="5549279" y="3137286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21B5C0-EA29-4C42-8AD1-8236E7937277}"/>
              </a:ext>
            </a:extLst>
          </p:cNvPr>
          <p:cNvSpPr/>
          <p:nvPr/>
        </p:nvSpPr>
        <p:spPr>
          <a:xfrm>
            <a:off x="5549279" y="2017326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0691D3-6C9E-41D7-8BD4-95A5A370EDD5}"/>
              </a:ext>
            </a:extLst>
          </p:cNvPr>
          <p:cNvSpPr txBox="1"/>
          <p:nvPr/>
        </p:nvSpPr>
        <p:spPr>
          <a:xfrm>
            <a:off x="6536649" y="1033961"/>
            <a:ext cx="450769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Estrategia Inicial para el Desarrollo de un Sistema de Reservas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5A20E-BC2F-4902-9E49-A6913CBDEC02}"/>
              </a:ext>
            </a:extLst>
          </p:cNvPr>
          <p:cNvSpPr txBox="1"/>
          <p:nvPr/>
        </p:nvSpPr>
        <p:spPr>
          <a:xfrm>
            <a:off x="5596139" y="1033133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01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A82234-31CA-4D46-8E52-5DF953CE14D5}"/>
              </a:ext>
            </a:extLst>
          </p:cNvPr>
          <p:cNvSpPr txBox="1"/>
          <p:nvPr/>
        </p:nvSpPr>
        <p:spPr>
          <a:xfrm>
            <a:off x="6536649" y="2153921"/>
            <a:ext cx="450769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Análisis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del Sistema </a:t>
            </a:r>
            <a:r>
              <a:rPr kumimoji="0" lang="en-US" altLang="ko-KR" sz="20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Interactivo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de </a:t>
            </a:r>
            <a:r>
              <a:rPr kumimoji="0" lang="en-US" altLang="ko-KR" sz="20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Reserva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378013-482D-403B-865D-7B1B84976F15}"/>
              </a:ext>
            </a:extLst>
          </p:cNvPr>
          <p:cNvSpPr txBox="1"/>
          <p:nvPr/>
        </p:nvSpPr>
        <p:spPr>
          <a:xfrm>
            <a:off x="5596139" y="2153093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02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96035-CF56-4FDB-B3EF-7A642E1E8CDA}"/>
              </a:ext>
            </a:extLst>
          </p:cNvPr>
          <p:cNvSpPr txBox="1"/>
          <p:nvPr/>
        </p:nvSpPr>
        <p:spPr>
          <a:xfrm>
            <a:off x="6536649" y="3273881"/>
            <a:ext cx="450769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Diseño del Sistema Interactivo de Reserva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FE2132-22FB-494E-9FDE-0D3987834F26}"/>
              </a:ext>
            </a:extLst>
          </p:cNvPr>
          <p:cNvSpPr txBox="1"/>
          <p:nvPr/>
        </p:nvSpPr>
        <p:spPr>
          <a:xfrm>
            <a:off x="5596139" y="3273053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03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B2D58D-3B6C-48C9-AA86-79C219B26919}"/>
              </a:ext>
            </a:extLst>
          </p:cNvPr>
          <p:cNvSpPr txBox="1"/>
          <p:nvPr/>
        </p:nvSpPr>
        <p:spPr>
          <a:xfrm>
            <a:off x="6536649" y="4393842"/>
            <a:ext cx="450769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Evaluación de la usabilidad del Sistema Interactivo de Reserva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6274E-E3E8-442C-9BD9-3B7FCB0E27E8}"/>
              </a:ext>
            </a:extLst>
          </p:cNvPr>
          <p:cNvSpPr txBox="1"/>
          <p:nvPr/>
        </p:nvSpPr>
        <p:spPr>
          <a:xfrm>
            <a:off x="5596139" y="4393014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04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" name="Oval 7">
            <a:extLst>
              <a:ext uri="{FF2B5EF4-FFF2-40B4-BE49-F238E27FC236}">
                <a16:creationId xmlns:a16="http://schemas.microsoft.com/office/drawing/2014/main" id="{ED839B64-E004-57DE-3E73-A8749E50B8E0}"/>
              </a:ext>
            </a:extLst>
          </p:cNvPr>
          <p:cNvSpPr/>
          <p:nvPr/>
        </p:nvSpPr>
        <p:spPr>
          <a:xfrm>
            <a:off x="5549279" y="5224699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1757D419-0E85-59DC-3E83-82481296CD60}"/>
              </a:ext>
            </a:extLst>
          </p:cNvPr>
          <p:cNvSpPr txBox="1"/>
          <p:nvPr/>
        </p:nvSpPr>
        <p:spPr>
          <a:xfrm>
            <a:off x="6536649" y="5361294"/>
            <a:ext cx="4507692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Aspectos generales de reflexión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FAAD8C4A-7D23-B210-3D8B-093947F98198}"/>
              </a:ext>
            </a:extLst>
          </p:cNvPr>
          <p:cNvSpPr txBox="1"/>
          <p:nvPr/>
        </p:nvSpPr>
        <p:spPr>
          <a:xfrm>
            <a:off x="5596139" y="5360466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05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8">
            <a:extLst>
              <a:ext uri="{FF2B5EF4-FFF2-40B4-BE49-F238E27FC236}">
                <a16:creationId xmlns:a16="http://schemas.microsoft.com/office/drawing/2014/main" id="{5FD1007D-3F68-3004-521E-C596B20930CB}"/>
              </a:ext>
            </a:extLst>
          </p:cNvPr>
          <p:cNvSpPr txBox="1"/>
          <p:nvPr/>
        </p:nvSpPr>
        <p:spPr>
          <a:xfrm>
            <a:off x="2573097" y="2496213"/>
            <a:ext cx="220597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ES" b="0" strike="noStrike" spc="-1" dirty="0">
                <a:solidFill>
                  <a:schemeClr val="dk1"/>
                </a:solidFill>
                <a:latin typeface="Arial"/>
              </a:rPr>
              <a:t>Retroalimentación</a:t>
            </a:r>
            <a:endParaRPr lang="es-ES" b="0" strike="noStrike" spc="-1" dirty="0">
              <a:solidFill>
                <a:schemeClr val="dk1"/>
              </a:solidFill>
              <a:latin typeface="Aptos"/>
            </a:endParaRP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6F09C413-CD5A-DA5D-1904-31960F4D86AC}"/>
              </a:ext>
            </a:extLst>
          </p:cNvPr>
          <p:cNvSpPr txBox="1"/>
          <p:nvPr/>
        </p:nvSpPr>
        <p:spPr>
          <a:xfrm>
            <a:off x="2573097" y="3877315"/>
            <a:ext cx="220597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ES" b="0" strike="noStrike" spc="-1" dirty="0">
                <a:solidFill>
                  <a:schemeClr val="dk1"/>
                </a:solidFill>
                <a:latin typeface="Arial"/>
              </a:rPr>
              <a:t>Visibilidad</a:t>
            </a:r>
            <a:endParaRPr lang="es-ES" b="0" strike="noStrike" spc="-1" dirty="0">
              <a:solidFill>
                <a:schemeClr val="dk1"/>
              </a:solidFill>
              <a:latin typeface="Aptos"/>
            </a:endParaRP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0A171BEB-697E-2C86-1565-7E3CD9EA8D9F}"/>
              </a:ext>
            </a:extLst>
          </p:cNvPr>
          <p:cNvSpPr txBox="1"/>
          <p:nvPr/>
        </p:nvSpPr>
        <p:spPr>
          <a:xfrm>
            <a:off x="2573097" y="5258418"/>
            <a:ext cx="220597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ES" b="0" strike="noStrike" spc="-1" dirty="0">
                <a:solidFill>
                  <a:schemeClr val="dk1"/>
                </a:solidFill>
                <a:latin typeface="Arial"/>
              </a:rPr>
              <a:t>Consistencia</a:t>
            </a:r>
            <a:endParaRPr lang="es-ES" b="0" strike="noStrike" spc="-1" dirty="0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DB6C4F06-49B2-BB39-BA21-6A1756636ABE}"/>
              </a:ext>
            </a:extLst>
          </p:cNvPr>
          <p:cNvSpPr>
            <a:spLocks noChangeAspect="1"/>
          </p:cNvSpPr>
          <p:nvPr/>
        </p:nvSpPr>
        <p:spPr>
          <a:xfrm>
            <a:off x="1749094" y="2258152"/>
            <a:ext cx="731520" cy="731520"/>
          </a:xfrm>
          <a:prstGeom prst="ellipse">
            <a:avLst/>
          </a:prstGeom>
          <a:solidFill>
            <a:srgbClr val="62B7E8"/>
          </a:solidFill>
          <a:ln w="12700" cap="flat" cmpd="sng" algn="ctr">
            <a:noFill/>
            <a:prstDash val="solid"/>
            <a:miter lim="800000"/>
          </a:ln>
          <a:effectLst>
            <a:glow rad="76200">
              <a:sysClr val="window" lastClr="FFFFFF">
                <a:alpha val="13000"/>
              </a:sys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Oval 22">
            <a:extLst>
              <a:ext uri="{FF2B5EF4-FFF2-40B4-BE49-F238E27FC236}">
                <a16:creationId xmlns:a16="http://schemas.microsoft.com/office/drawing/2014/main" id="{6F45EFAF-D4C1-45ED-801A-8AE8EC3B995D}"/>
              </a:ext>
            </a:extLst>
          </p:cNvPr>
          <p:cNvSpPr>
            <a:spLocks noChangeAspect="1"/>
          </p:cNvSpPr>
          <p:nvPr/>
        </p:nvSpPr>
        <p:spPr>
          <a:xfrm>
            <a:off x="1749094" y="3639254"/>
            <a:ext cx="731520" cy="731520"/>
          </a:xfrm>
          <a:prstGeom prst="ellipse">
            <a:avLst/>
          </a:prstGeom>
          <a:solidFill>
            <a:srgbClr val="4185B5"/>
          </a:solidFill>
          <a:ln w="12700" cap="flat" cmpd="sng" algn="ctr">
            <a:noFill/>
            <a:prstDash val="solid"/>
            <a:miter lim="800000"/>
          </a:ln>
          <a:effectLst>
            <a:glow rad="76200">
              <a:sysClr val="window" lastClr="FFFFFF">
                <a:alpha val="13000"/>
              </a:sys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Oval 23">
            <a:extLst>
              <a:ext uri="{FF2B5EF4-FFF2-40B4-BE49-F238E27FC236}">
                <a16:creationId xmlns:a16="http://schemas.microsoft.com/office/drawing/2014/main" id="{0098256E-7702-5C0B-6BCE-4B2D0205B72A}"/>
              </a:ext>
            </a:extLst>
          </p:cNvPr>
          <p:cNvSpPr>
            <a:spLocks noChangeAspect="1"/>
          </p:cNvSpPr>
          <p:nvPr/>
        </p:nvSpPr>
        <p:spPr>
          <a:xfrm>
            <a:off x="1749094" y="5020357"/>
            <a:ext cx="731520" cy="731520"/>
          </a:xfrm>
          <a:prstGeom prst="ellipse">
            <a:avLst/>
          </a:prstGeom>
          <a:solidFill>
            <a:srgbClr val="1A3253"/>
          </a:solidFill>
          <a:ln w="12700" cap="flat" cmpd="sng" algn="ctr">
            <a:noFill/>
            <a:prstDash val="solid"/>
            <a:miter lim="800000"/>
          </a:ln>
          <a:effectLst>
            <a:glow rad="76200">
              <a:sysClr val="window" lastClr="FFFFFF">
                <a:alpha val="13000"/>
              </a:sys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Round Same Side Corner Rectangle 11">
            <a:extLst>
              <a:ext uri="{FF2B5EF4-FFF2-40B4-BE49-F238E27FC236}">
                <a16:creationId xmlns:a16="http://schemas.microsoft.com/office/drawing/2014/main" id="{FABD0971-A8BE-6078-875B-8CF0C7F47C43}"/>
              </a:ext>
            </a:extLst>
          </p:cNvPr>
          <p:cNvSpPr>
            <a:spLocks noChangeAspect="1"/>
          </p:cNvSpPr>
          <p:nvPr/>
        </p:nvSpPr>
        <p:spPr>
          <a:xfrm rot="9900000">
            <a:off x="1966710" y="2478509"/>
            <a:ext cx="368635" cy="3130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F5BC9840-5D37-B8DB-D964-DB01075FD2A4}"/>
              </a:ext>
            </a:extLst>
          </p:cNvPr>
          <p:cNvSpPr>
            <a:spLocks noChangeAspect="1"/>
          </p:cNvSpPr>
          <p:nvPr/>
        </p:nvSpPr>
        <p:spPr>
          <a:xfrm rot="20700000">
            <a:off x="1930200" y="5228694"/>
            <a:ext cx="387594" cy="31484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4F903B7C-27D9-3ABA-A3E5-DB84D7382BCF}"/>
              </a:ext>
            </a:extLst>
          </p:cNvPr>
          <p:cNvSpPr/>
          <p:nvPr/>
        </p:nvSpPr>
        <p:spPr>
          <a:xfrm>
            <a:off x="1952610" y="3877315"/>
            <a:ext cx="332491" cy="25539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532F1BCD-1EE5-B147-174B-0560F684B02F}"/>
              </a:ext>
            </a:extLst>
          </p:cNvPr>
          <p:cNvSpPr txBox="1"/>
          <p:nvPr/>
        </p:nvSpPr>
        <p:spPr>
          <a:xfrm>
            <a:off x="6810799" y="2451969"/>
            <a:ext cx="451596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ES" sz="1800" b="0" strike="noStrike" spc="-1" dirty="0">
                <a:solidFill>
                  <a:schemeClr val="dk1"/>
                </a:solidFill>
                <a:latin typeface="Arial"/>
              </a:rPr>
              <a:t>Uso de herramientas como </a:t>
            </a:r>
            <a:r>
              <a:rPr lang="es-ES" sz="1800" b="0" strike="noStrike" spc="-1" dirty="0" err="1">
                <a:solidFill>
                  <a:schemeClr val="dk1"/>
                </a:solidFill>
                <a:latin typeface="Arial"/>
              </a:rPr>
              <a:t>Justinmind</a:t>
            </a:r>
            <a:r>
              <a:rPr lang="es-ES" sz="1800" b="0" strike="noStrike" spc="-1" dirty="0">
                <a:solidFill>
                  <a:schemeClr val="dk1"/>
                </a:solidFill>
                <a:latin typeface="Arial"/>
              </a:rPr>
              <a:t> para prototipado.</a:t>
            </a:r>
            <a:endParaRPr lang="es-ES" sz="1800" b="0" strike="noStrike" spc="-1" dirty="0">
              <a:solidFill>
                <a:schemeClr val="dk1"/>
              </a:solidFill>
              <a:latin typeface="Aptos"/>
            </a:endParaRP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E5755C0E-056B-3862-92A3-4D0570F7972B}"/>
              </a:ext>
            </a:extLst>
          </p:cNvPr>
          <p:cNvSpPr txBox="1"/>
          <p:nvPr/>
        </p:nvSpPr>
        <p:spPr>
          <a:xfrm>
            <a:off x="6810799" y="3833071"/>
            <a:ext cx="398502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ES" sz="1800" b="0" strike="noStrike" spc="-1" dirty="0">
                <a:solidFill>
                  <a:schemeClr val="dk1"/>
                </a:solidFill>
                <a:latin typeface="Arial"/>
              </a:rPr>
              <a:t>Crear diseños interactivos </a:t>
            </a:r>
            <a:endParaRPr lang="es-ES" sz="1800" b="0" strike="noStrike" spc="-1" dirty="0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3D7CF577-F6A3-180B-C278-150BD9683597}"/>
              </a:ext>
            </a:extLst>
          </p:cNvPr>
          <p:cNvSpPr txBox="1"/>
          <p:nvPr/>
        </p:nvSpPr>
        <p:spPr>
          <a:xfrm>
            <a:off x="6810800" y="5214174"/>
            <a:ext cx="451596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ES" sz="1800" b="0" strike="noStrike" spc="-1" dirty="0">
                <a:solidFill>
                  <a:schemeClr val="dk1"/>
                </a:solidFill>
                <a:latin typeface="Arial"/>
              </a:rPr>
              <a:t>Importancia de iterar y refinar continuamente los diseños </a:t>
            </a:r>
            <a:endParaRPr lang="es-ES" sz="1800" b="0" strike="noStrike" spc="-1" dirty="0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C89B59BD-337F-CE1D-041B-1739D2DD4A92}"/>
              </a:ext>
            </a:extLst>
          </p:cNvPr>
          <p:cNvSpPr>
            <a:spLocks noChangeAspect="1"/>
          </p:cNvSpPr>
          <p:nvPr/>
        </p:nvSpPr>
        <p:spPr>
          <a:xfrm>
            <a:off x="5986797" y="2258152"/>
            <a:ext cx="731520" cy="731520"/>
          </a:xfrm>
          <a:prstGeom prst="ellipse">
            <a:avLst/>
          </a:prstGeom>
          <a:solidFill>
            <a:srgbClr val="62B7E8"/>
          </a:solidFill>
          <a:ln w="12700" cap="flat" cmpd="sng" algn="ctr">
            <a:noFill/>
            <a:prstDash val="solid"/>
            <a:miter lim="800000"/>
          </a:ln>
          <a:effectLst>
            <a:glow rad="76200">
              <a:sysClr val="window" lastClr="FFFFFF">
                <a:alpha val="13000"/>
              </a:sys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2" name="Oval 22">
            <a:extLst>
              <a:ext uri="{FF2B5EF4-FFF2-40B4-BE49-F238E27FC236}">
                <a16:creationId xmlns:a16="http://schemas.microsoft.com/office/drawing/2014/main" id="{946B3463-23C5-F635-C12A-4D68E47CE848}"/>
              </a:ext>
            </a:extLst>
          </p:cNvPr>
          <p:cNvSpPr>
            <a:spLocks noChangeAspect="1"/>
          </p:cNvSpPr>
          <p:nvPr/>
        </p:nvSpPr>
        <p:spPr>
          <a:xfrm>
            <a:off x="5986797" y="3639254"/>
            <a:ext cx="731520" cy="731520"/>
          </a:xfrm>
          <a:prstGeom prst="ellipse">
            <a:avLst/>
          </a:prstGeom>
          <a:solidFill>
            <a:srgbClr val="4185B5"/>
          </a:solidFill>
          <a:ln w="12700" cap="flat" cmpd="sng" algn="ctr">
            <a:noFill/>
            <a:prstDash val="solid"/>
            <a:miter lim="800000"/>
          </a:ln>
          <a:effectLst>
            <a:glow rad="76200">
              <a:sysClr val="window" lastClr="FFFFFF">
                <a:alpha val="13000"/>
              </a:sys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3" name="Oval 23">
            <a:extLst>
              <a:ext uri="{FF2B5EF4-FFF2-40B4-BE49-F238E27FC236}">
                <a16:creationId xmlns:a16="http://schemas.microsoft.com/office/drawing/2014/main" id="{C92D2394-DB1C-176F-111B-730A057B00A0}"/>
              </a:ext>
            </a:extLst>
          </p:cNvPr>
          <p:cNvSpPr>
            <a:spLocks noChangeAspect="1"/>
          </p:cNvSpPr>
          <p:nvPr/>
        </p:nvSpPr>
        <p:spPr>
          <a:xfrm>
            <a:off x="5986797" y="5020357"/>
            <a:ext cx="731520" cy="731520"/>
          </a:xfrm>
          <a:prstGeom prst="ellipse">
            <a:avLst/>
          </a:prstGeom>
          <a:solidFill>
            <a:srgbClr val="1A3253"/>
          </a:solidFill>
          <a:ln w="12700" cap="flat" cmpd="sng" algn="ctr">
            <a:noFill/>
            <a:prstDash val="solid"/>
            <a:miter lim="800000"/>
          </a:ln>
          <a:effectLst>
            <a:glow rad="76200">
              <a:sysClr val="window" lastClr="FFFFFF">
                <a:alpha val="13000"/>
              </a:sysClr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962BC1A-221D-F6E2-0916-5C6073E494E0}"/>
              </a:ext>
            </a:extLst>
          </p:cNvPr>
          <p:cNvSpPr txBox="1"/>
          <p:nvPr/>
        </p:nvSpPr>
        <p:spPr>
          <a:xfrm>
            <a:off x="958645" y="917705"/>
            <a:ext cx="983717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500" b="0" strike="noStrike" spc="-1" dirty="0">
                <a:solidFill>
                  <a:schemeClr val="dk1"/>
                </a:solidFill>
                <a:latin typeface="Aptos Display"/>
              </a:rPr>
              <a:t>Conocimientos adquiridos</a:t>
            </a:r>
            <a:endParaRPr lang="es-ES" sz="4500" dirty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C65D31BA-D646-6583-1C3B-519D0ADD8C29}"/>
              </a:ext>
            </a:extLst>
          </p:cNvPr>
          <p:cNvSpPr/>
          <p:nvPr/>
        </p:nvSpPr>
        <p:spPr>
          <a:xfrm>
            <a:off x="6035466" y="2306821"/>
            <a:ext cx="634181" cy="63418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1" name="Imagen 40" descr="Forma&#10;&#10;Descripción generada automáticamente con confianza baja">
            <a:extLst>
              <a:ext uri="{FF2B5EF4-FFF2-40B4-BE49-F238E27FC236}">
                <a16:creationId xmlns:a16="http://schemas.microsoft.com/office/drawing/2014/main" id="{AB2F4AA4-590D-DADB-4158-83ED8C200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35" y="5172094"/>
            <a:ext cx="461031" cy="461031"/>
          </a:xfrm>
          <a:prstGeom prst="rect">
            <a:avLst/>
          </a:prstGeom>
        </p:spPr>
      </p:pic>
      <p:pic>
        <p:nvPicPr>
          <p:cNvPr id="43" name="Imagen 42" descr="Icono&#10;&#10;Descripción generada automáticamente">
            <a:extLst>
              <a:ext uri="{FF2B5EF4-FFF2-40B4-BE49-F238E27FC236}">
                <a16:creationId xmlns:a16="http://schemas.microsoft.com/office/drawing/2014/main" id="{50070B9D-C098-2121-28E5-C476BC839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89" y="3746814"/>
            <a:ext cx="472133" cy="472133"/>
          </a:xfrm>
          <a:prstGeom prst="rect">
            <a:avLst/>
          </a:prstGeom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657C79D6-C0BF-23F0-6469-B95AFC52926F}"/>
              </a:ext>
            </a:extLst>
          </p:cNvPr>
          <p:cNvGrpSpPr/>
          <p:nvPr/>
        </p:nvGrpSpPr>
        <p:grpSpPr>
          <a:xfrm>
            <a:off x="8534961" y="6255877"/>
            <a:ext cx="3657039" cy="525227"/>
            <a:chOff x="8534961" y="6255877"/>
            <a:chExt cx="3657039" cy="525227"/>
          </a:xfrm>
        </p:grpSpPr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F47B2FBA-14EF-FEBF-D2C1-1C196B14AAC1}"/>
                </a:ext>
              </a:extLst>
            </p:cNvPr>
            <p:cNvSpPr txBox="1"/>
            <p:nvPr/>
          </p:nvSpPr>
          <p:spPr>
            <a:xfrm>
              <a:off x="8534961" y="6414448"/>
              <a:ext cx="36570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ko-KR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cs typeface="Arial" pitchFamily="34" charset="0"/>
                </a:rPr>
                <a:t>Aspectos generales de reflexión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pic>
          <p:nvPicPr>
            <p:cNvPr id="46" name="Imagen 45" descr="Logotipo&#10;&#10;Descripción generada automáticamente">
              <a:extLst>
                <a:ext uri="{FF2B5EF4-FFF2-40B4-BE49-F238E27FC236}">
                  <a16:creationId xmlns:a16="http://schemas.microsoft.com/office/drawing/2014/main" id="{BFFEEC41-489E-7EF9-67AF-FF96D8E9C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429" y="6255877"/>
              <a:ext cx="527555" cy="5252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 dirty="0">
                <a:solidFill>
                  <a:schemeClr val="dk1"/>
                </a:solidFill>
                <a:latin typeface="Aptos Display"/>
                <a:ea typeface="Aptos Display"/>
              </a:rPr>
              <a:t>Cohesión y trabajo en equipo</a:t>
            </a:r>
            <a:endParaRPr lang="es-ES" sz="4400" b="0" strike="noStrike" spc="-1" dirty="0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752E916D-A856-8E91-08C0-2B03E2D3D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428" y="4981627"/>
            <a:ext cx="1004105" cy="1004105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9C4E34BE-296E-4EC5-B690-09F4F592A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428" y="3505840"/>
            <a:ext cx="1004105" cy="1004105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26BBB85A-65EE-B867-3EB7-5FAEFF0BC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428" y="1994363"/>
            <a:ext cx="1003839" cy="100383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A8A2C1B-1A2F-F15C-8057-3AAA641E44DD}"/>
              </a:ext>
            </a:extLst>
          </p:cNvPr>
          <p:cNvSpPr txBox="1"/>
          <p:nvPr/>
        </p:nvSpPr>
        <p:spPr>
          <a:xfrm>
            <a:off x="3260267" y="2433367"/>
            <a:ext cx="609845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ES" sz="1800" b="0" strike="noStrike" spc="-1" dirty="0">
                <a:solidFill>
                  <a:schemeClr val="dk1"/>
                </a:solidFill>
                <a:latin typeface="Arial"/>
              </a:rPr>
              <a:t>Distribuimos responsabilidades de manera equilibrada</a:t>
            </a:r>
            <a:endParaRPr lang="es-ES" sz="1800" b="0" strike="noStrike" spc="-1" dirty="0">
              <a:solidFill>
                <a:schemeClr val="dk1"/>
              </a:solidFill>
              <a:latin typeface="Aptos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78F7DD9-0DB4-91A0-350D-EF72A347C9AE}"/>
              </a:ext>
            </a:extLst>
          </p:cNvPr>
          <p:cNvSpPr txBox="1"/>
          <p:nvPr/>
        </p:nvSpPr>
        <p:spPr>
          <a:xfrm>
            <a:off x="3260267" y="4007892"/>
            <a:ext cx="609845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ES" sz="1800" b="0" strike="noStrike" spc="-1" dirty="0">
                <a:solidFill>
                  <a:schemeClr val="dk1"/>
                </a:solidFill>
                <a:latin typeface="Arial"/>
              </a:rPr>
              <a:t>Reuniones regulares</a:t>
            </a:r>
            <a:endParaRPr lang="es-ES" sz="1800" b="0" strike="noStrike" spc="-1" dirty="0">
              <a:solidFill>
                <a:schemeClr val="dk1"/>
              </a:solidFill>
              <a:latin typeface="Apto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D1FC1D3-C90B-2CD2-6194-8EA4DA1A81B8}"/>
              </a:ext>
            </a:extLst>
          </p:cNvPr>
          <p:cNvSpPr txBox="1"/>
          <p:nvPr/>
        </p:nvSpPr>
        <p:spPr>
          <a:xfrm>
            <a:off x="3260267" y="5227263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strike="noStrike" spc="-1" dirty="0">
                <a:solidFill>
                  <a:schemeClr val="dk1"/>
                </a:solidFill>
                <a:latin typeface="Arial"/>
              </a:rPr>
              <a:t>Plataforma de gestión para asegurarnos de estar alineados (</a:t>
            </a:r>
            <a:r>
              <a:rPr lang="es-ES" sz="1800" b="0" strike="noStrike" spc="-1" dirty="0" err="1">
                <a:solidFill>
                  <a:schemeClr val="dk1"/>
                </a:solidFill>
                <a:latin typeface="Arial"/>
              </a:rPr>
              <a:t>One</a:t>
            </a:r>
            <a:r>
              <a:rPr lang="es-ES" sz="1800" b="0" strike="noStrike" spc="-1" dirty="0">
                <a:solidFill>
                  <a:schemeClr val="dk1"/>
                </a:solidFill>
                <a:latin typeface="Arial"/>
              </a:rPr>
              <a:t> Drive)</a:t>
            </a:r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E916502-9669-5C93-89CB-A574946EE1B9}"/>
              </a:ext>
            </a:extLst>
          </p:cNvPr>
          <p:cNvGrpSpPr/>
          <p:nvPr/>
        </p:nvGrpSpPr>
        <p:grpSpPr>
          <a:xfrm>
            <a:off x="8534961" y="6255877"/>
            <a:ext cx="3657039" cy="525227"/>
            <a:chOff x="8534961" y="6255877"/>
            <a:chExt cx="3657039" cy="525227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3B86827F-E278-7E0B-4DFE-67CA25BC301B}"/>
                </a:ext>
              </a:extLst>
            </p:cNvPr>
            <p:cNvSpPr txBox="1"/>
            <p:nvPr/>
          </p:nvSpPr>
          <p:spPr>
            <a:xfrm>
              <a:off x="8534961" y="6414448"/>
              <a:ext cx="36570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ko-KR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cs typeface="Arial" pitchFamily="34" charset="0"/>
                </a:rPr>
                <a:t>Aspectos generales de reflexión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pic>
          <p:nvPicPr>
            <p:cNvPr id="20" name="Imagen 19" descr="Logotipo&#10;&#10;Descripción generada automáticamente">
              <a:extLst>
                <a:ext uri="{FF2B5EF4-FFF2-40B4-BE49-F238E27FC236}">
                  <a16:creationId xmlns:a16="http://schemas.microsoft.com/office/drawing/2014/main" id="{66E81521-79FF-03DD-2499-196A1EB0E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429" y="6255877"/>
              <a:ext cx="527555" cy="5252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25">
            <a:extLst>
              <a:ext uri="{FF2B5EF4-FFF2-40B4-BE49-F238E27FC236}">
                <a16:creationId xmlns:a16="http://schemas.microsoft.com/office/drawing/2014/main" id="{AE47195D-EC06-4298-8805-0F0D6599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9235249" y="2083897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altLang="ko-KR" sz="3700" dirty="0">
                <a:latin typeface="Amasis MT Pro Medium" panose="020F0502020204030204" pitchFamily="18" charset="0"/>
                <a:ea typeface="+mj-ea"/>
                <a:cs typeface="+mj-cs"/>
              </a:rPr>
              <a:t>¡</a:t>
            </a:r>
            <a:r>
              <a:rPr lang="en-US" altLang="ko-KR" sz="3700" dirty="0" err="1">
                <a:latin typeface="Amasis MT Pro Medium" panose="020F0502020204030204" pitchFamily="18" charset="0"/>
                <a:ea typeface="+mj-ea"/>
                <a:cs typeface="+mj-cs"/>
              </a:rPr>
              <a:t>Muchas</a:t>
            </a:r>
            <a:r>
              <a:rPr lang="en-US" altLang="ko-KR" sz="3700" dirty="0">
                <a:latin typeface="Amasis MT Pro Medium" panose="020F0502020204030204" pitchFamily="18" charset="0"/>
                <a:ea typeface="+mj-ea"/>
                <a:cs typeface="+mj-cs"/>
              </a:rPr>
              <a:t> Gracias!</a:t>
            </a:r>
            <a:endParaRPr kumimoji="0" lang="en-US" altLang="ko-KR" sz="370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Amasis MT Pro Medium" panose="020F0502020204030204" pitchFamily="18" charset="0"/>
              <a:ea typeface="+mj-ea"/>
              <a:cs typeface="+mj-cs"/>
            </a:endParaRPr>
          </a:p>
        </p:txBody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2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CDFD97C3-3B87-A230-A206-760166C84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08875" y="858525"/>
            <a:ext cx="2957756" cy="5211906"/>
          </a:xfrm>
          <a:prstGeom prst="rect">
            <a:avLst/>
          </a:prstGeom>
        </p:spPr>
      </p:pic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6124BE0-23DA-88F4-42FD-15647698B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02" y="2083897"/>
            <a:ext cx="2704960" cy="2690206"/>
          </a:xfrm>
          <a:prstGeom prst="rect">
            <a:avLst/>
          </a:prstGeom>
        </p:spPr>
      </p:pic>
      <p:sp>
        <p:nvSpPr>
          <p:cNvPr id="69" name="Rectangle 3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FFE374C-84FF-0834-8E06-7ED5098E3012}"/>
              </a:ext>
            </a:extLst>
          </p:cNvPr>
          <p:cNvGrpSpPr/>
          <p:nvPr/>
        </p:nvGrpSpPr>
        <p:grpSpPr>
          <a:xfrm>
            <a:off x="4983888" y="5899355"/>
            <a:ext cx="7001882" cy="718470"/>
            <a:chOff x="683000" y="5581589"/>
            <a:chExt cx="10826000" cy="1110867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832B5D3B-01F7-4C2B-61C7-E238FD36695A}"/>
                </a:ext>
              </a:extLst>
            </p:cNvPr>
            <p:cNvSpPr/>
            <p:nvPr/>
          </p:nvSpPr>
          <p:spPr>
            <a:xfrm>
              <a:off x="683000" y="5581589"/>
              <a:ext cx="10826000" cy="1110867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4C51EFE5-A3B1-0A47-008A-DD13E34E457A}"/>
                </a:ext>
              </a:extLst>
            </p:cNvPr>
            <p:cNvSpPr txBox="1"/>
            <p:nvPr/>
          </p:nvSpPr>
          <p:spPr>
            <a:xfrm>
              <a:off x="683000" y="5809850"/>
              <a:ext cx="10776098" cy="808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400" i="0" u="none" strike="noStrike" baseline="0" dirty="0">
                  <a:latin typeface="Aptos SemiBold" panose="020F0502020204030204" pitchFamily="34" charset="0"/>
                </a:rPr>
                <a:t> Diseño Centrado en el Humano y Experiencia de Usuario</a:t>
              </a:r>
              <a:endParaRPr lang="es-ES" sz="1400" i="0" u="none" strike="noStrike" baseline="0" dirty="0">
                <a:latin typeface="Baskerville Old Face" panose="02020602080505020303" pitchFamily="18" charset="0"/>
              </a:endParaRPr>
            </a:p>
            <a:p>
              <a:pPr algn="ctr"/>
              <a:r>
                <a:rPr lang="es-ES" sz="1400" i="0" u="none" strike="noStrike" baseline="0" dirty="0">
                  <a:latin typeface="Baskerville Old Face" panose="02020602080505020303" pitchFamily="18" charset="0"/>
                </a:rPr>
                <a:t> </a:t>
              </a:r>
              <a:r>
                <a:rPr lang="es-ES" sz="1400" dirty="0">
                  <a:latin typeface="Aptos SemiBold" panose="020F0502020204030204" pitchFamily="34" charset="0"/>
                </a:rPr>
                <a:t>Máster Universitario en Ingeniería Informática  </a:t>
              </a:r>
            </a:p>
          </p:txBody>
        </p:sp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38BC5E0E-7EB4-7C37-F3D6-D48A0A2B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199" y="5611085"/>
              <a:ext cx="2179195" cy="1048355"/>
            </a:xfrm>
            <a:prstGeom prst="rect">
              <a:avLst/>
            </a:prstGeom>
          </p:spPr>
        </p:pic>
        <p:pic>
          <p:nvPicPr>
            <p:cNvPr id="71" name="Picture 4" descr="Dyntra - La Transparencia de Universidad Autónoma de Madrid">
              <a:extLst>
                <a:ext uri="{FF2B5EF4-FFF2-40B4-BE49-F238E27FC236}">
                  <a16:creationId xmlns:a16="http://schemas.microsoft.com/office/drawing/2014/main" id="{6029FCAB-76A8-37B3-5785-A4E25B4321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6565" y="5612844"/>
              <a:ext cx="1572533" cy="1048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sz="5400" b="0" strike="noStrike" spc="-1">
                <a:solidFill>
                  <a:schemeClr val="dk1"/>
                </a:solidFill>
                <a:latin typeface="Aptos Display"/>
              </a:rPr>
              <a:t>Metodolo</a:t>
            </a:r>
            <a:r>
              <a:rPr lang="es-ES" spc="-1">
                <a:solidFill>
                  <a:schemeClr val="dk1"/>
                </a:solidFill>
                <a:latin typeface="Aptos Display"/>
              </a:rPr>
              <a:t>gía y enfoque propuestos</a:t>
            </a:r>
            <a:endParaRPr lang="en-US"/>
          </a:p>
        </p:txBody>
      </p:sp>
      <p:grpSp>
        <p:nvGrpSpPr>
          <p:cNvPr id="3" name="Group 100">
            <a:extLst>
              <a:ext uri="{FF2B5EF4-FFF2-40B4-BE49-F238E27FC236}">
                <a16:creationId xmlns:a16="http://schemas.microsoft.com/office/drawing/2014/main" id="{5C37070D-F164-4183-A090-9C537600EA63}"/>
              </a:ext>
            </a:extLst>
          </p:cNvPr>
          <p:cNvGrpSpPr/>
          <p:nvPr/>
        </p:nvGrpSpPr>
        <p:grpSpPr>
          <a:xfrm>
            <a:off x="4612702" y="5656058"/>
            <a:ext cx="2966597" cy="657346"/>
            <a:chOff x="4965551" y="1783849"/>
            <a:chExt cx="1780587" cy="6573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8048C5-18DF-41A4-AAD2-DC8A89BFB2A7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rPr>
                <a:t>Storyboards y prototipos para representar la interacción del usuario.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CD7A93-73BB-4334-B040-DEF498A2ADEF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rPr>
                <a:t>Diseño</a:t>
              </a:r>
              <a:endPara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6" name="Group 106">
            <a:extLst>
              <a:ext uri="{FF2B5EF4-FFF2-40B4-BE49-F238E27FC236}">
                <a16:creationId xmlns:a16="http://schemas.microsoft.com/office/drawing/2014/main" id="{53FD0C55-25FD-453B-8A65-C0BC15FE04EE}"/>
              </a:ext>
            </a:extLst>
          </p:cNvPr>
          <p:cNvGrpSpPr/>
          <p:nvPr/>
        </p:nvGrpSpPr>
        <p:grpSpPr>
          <a:xfrm>
            <a:off x="8391355" y="3550085"/>
            <a:ext cx="2966597" cy="657346"/>
            <a:chOff x="4965551" y="1783849"/>
            <a:chExt cx="1780587" cy="6573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7F7087-9A7E-44C3-94D9-CDC1A31121F1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rPr>
                <a:t>Pruebas para validar la experiencia y detectar mejoras.</a:t>
              </a: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B38433-4017-477B-ADA2-91CB6F4AD732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rPr>
                <a:t>Evaluación de Usabilidad</a:t>
              </a:r>
              <a:endPara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9" name="Group 118">
            <a:extLst>
              <a:ext uri="{FF2B5EF4-FFF2-40B4-BE49-F238E27FC236}">
                <a16:creationId xmlns:a16="http://schemas.microsoft.com/office/drawing/2014/main" id="{F9168C15-214E-4D24-8D12-129CFED7747F}"/>
              </a:ext>
            </a:extLst>
          </p:cNvPr>
          <p:cNvGrpSpPr/>
          <p:nvPr/>
        </p:nvGrpSpPr>
        <p:grpSpPr>
          <a:xfrm>
            <a:off x="7868336" y="4855493"/>
            <a:ext cx="2966597" cy="657346"/>
            <a:chOff x="4965551" y="1783849"/>
            <a:chExt cx="1780587" cy="6573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B5C245-E165-41EB-A972-A2D01F3F8E95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rPr>
                <a:t>Creación de prototipos de baja y alta fidelidad para iterar en el diseño.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66BC5C-392F-49DE-A310-66B2F5CC36B5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rPr>
                <a:t>Prototipado</a:t>
              </a:r>
              <a:endPara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2" name="Group 127">
            <a:extLst>
              <a:ext uri="{FF2B5EF4-FFF2-40B4-BE49-F238E27FC236}">
                <a16:creationId xmlns:a16="http://schemas.microsoft.com/office/drawing/2014/main" id="{D5012831-34BE-449A-9454-C33C897F47BC}"/>
              </a:ext>
            </a:extLst>
          </p:cNvPr>
          <p:cNvGrpSpPr/>
          <p:nvPr/>
        </p:nvGrpSpPr>
        <p:grpSpPr>
          <a:xfrm>
            <a:off x="871736" y="3698724"/>
            <a:ext cx="2983091" cy="654840"/>
            <a:chOff x="4965551" y="1786355"/>
            <a:chExt cx="1780587" cy="6548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DD12E4-686E-4894-AE58-EFEEFF78F74C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rPr>
                <a:t>Diseño Centrado en el Usuario (DCU) siguiendo la norma ISO 9241-210.</a:t>
              </a: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FF64B3-5DB1-465E-8F7F-59E95B1014DC}"/>
                </a:ext>
              </a:extLst>
            </p:cNvPr>
            <p:cNvSpPr txBox="1"/>
            <p:nvPr/>
          </p:nvSpPr>
          <p:spPr>
            <a:xfrm>
              <a:off x="4965551" y="1786355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rPr>
                <a:t>Metodología</a:t>
              </a:r>
              <a:endPara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5" name="Group 130">
            <a:extLst>
              <a:ext uri="{FF2B5EF4-FFF2-40B4-BE49-F238E27FC236}">
                <a16:creationId xmlns:a16="http://schemas.microsoft.com/office/drawing/2014/main" id="{8FF5A5AE-47F2-4A07-B33B-E7AFF32D774B}"/>
              </a:ext>
            </a:extLst>
          </p:cNvPr>
          <p:cNvGrpSpPr/>
          <p:nvPr/>
        </p:nvGrpSpPr>
        <p:grpSpPr>
          <a:xfrm>
            <a:off x="1473054" y="4928927"/>
            <a:ext cx="2983091" cy="842012"/>
            <a:chOff x="4965551" y="1783849"/>
            <a:chExt cx="1780587" cy="84201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BDD589-63FF-41C9-AF56-661ED107F81C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rPr>
                <a:t>Identificar necesidades y expectativas de usuarios mediante entrevistas y análisis de tareas.</a:t>
              </a: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821480-E5A5-4F3A-ABDF-B322FB26CCA6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rPr>
                <a:t>Análisis de Requerimientos</a:t>
              </a:r>
              <a:endPara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8" name="그룹 47">
            <a:extLst>
              <a:ext uri="{FF2B5EF4-FFF2-40B4-BE49-F238E27FC236}">
                <a16:creationId xmlns:a16="http://schemas.microsoft.com/office/drawing/2014/main" id="{5F61892F-401D-440D-9C8C-48A2E93AA003}"/>
              </a:ext>
            </a:extLst>
          </p:cNvPr>
          <p:cNvGrpSpPr/>
          <p:nvPr/>
        </p:nvGrpSpPr>
        <p:grpSpPr>
          <a:xfrm>
            <a:off x="3457208" y="2373247"/>
            <a:ext cx="5335891" cy="2999203"/>
            <a:chOff x="3360334" y="2373247"/>
            <a:chExt cx="5335891" cy="2999203"/>
          </a:xfrm>
        </p:grpSpPr>
        <p:sp>
          <p:nvSpPr>
            <p:cNvPr id="19" name="Oval 94">
              <a:extLst>
                <a:ext uri="{FF2B5EF4-FFF2-40B4-BE49-F238E27FC236}">
                  <a16:creationId xmlns:a16="http://schemas.microsoft.com/office/drawing/2014/main" id="{2FA828A9-4112-4507-B1DD-2EFF9175E7C7}"/>
                </a:ext>
              </a:extLst>
            </p:cNvPr>
            <p:cNvSpPr/>
            <p:nvPr/>
          </p:nvSpPr>
          <p:spPr>
            <a:xfrm>
              <a:off x="3360334" y="2373247"/>
              <a:ext cx="725420" cy="72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Oval 95">
              <a:extLst>
                <a:ext uri="{FF2B5EF4-FFF2-40B4-BE49-F238E27FC236}">
                  <a16:creationId xmlns:a16="http://schemas.microsoft.com/office/drawing/2014/main" id="{6B4FE019-6CDC-48AF-AA3B-CF7A708ED772}"/>
                </a:ext>
              </a:extLst>
            </p:cNvPr>
            <p:cNvSpPr/>
            <p:nvPr/>
          </p:nvSpPr>
          <p:spPr>
            <a:xfrm>
              <a:off x="4038592" y="3917155"/>
              <a:ext cx="725420" cy="7254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Oval 96">
              <a:extLst>
                <a:ext uri="{FF2B5EF4-FFF2-40B4-BE49-F238E27FC236}">
                  <a16:creationId xmlns:a16="http://schemas.microsoft.com/office/drawing/2014/main" id="{F127AB38-FE24-4D5D-8898-48DF828B7D40}"/>
                </a:ext>
              </a:extLst>
            </p:cNvPr>
            <p:cNvSpPr/>
            <p:nvPr/>
          </p:nvSpPr>
          <p:spPr>
            <a:xfrm>
              <a:off x="5636155" y="4647030"/>
              <a:ext cx="725420" cy="72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Oval 97">
              <a:extLst>
                <a:ext uri="{FF2B5EF4-FFF2-40B4-BE49-F238E27FC236}">
                  <a16:creationId xmlns:a16="http://schemas.microsoft.com/office/drawing/2014/main" id="{D30E8E6D-FA1B-4679-BE63-C8A76CAB66FD}"/>
                </a:ext>
              </a:extLst>
            </p:cNvPr>
            <p:cNvSpPr/>
            <p:nvPr/>
          </p:nvSpPr>
          <p:spPr>
            <a:xfrm>
              <a:off x="7307483" y="3935887"/>
              <a:ext cx="725420" cy="72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Oval 98">
              <a:extLst>
                <a:ext uri="{FF2B5EF4-FFF2-40B4-BE49-F238E27FC236}">
                  <a16:creationId xmlns:a16="http://schemas.microsoft.com/office/drawing/2014/main" id="{0110114F-A81A-4D02-9F7E-63E58A41147C}"/>
                </a:ext>
              </a:extLst>
            </p:cNvPr>
            <p:cNvSpPr/>
            <p:nvPr/>
          </p:nvSpPr>
          <p:spPr>
            <a:xfrm>
              <a:off x="7970805" y="2410829"/>
              <a:ext cx="725420" cy="72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29" name="그룹 43">
              <a:extLst>
                <a:ext uri="{FF2B5EF4-FFF2-40B4-BE49-F238E27FC236}">
                  <a16:creationId xmlns:a16="http://schemas.microsoft.com/office/drawing/2014/main" id="{FF4CB353-5394-401C-836B-6AE492231362}"/>
                </a:ext>
              </a:extLst>
            </p:cNvPr>
            <p:cNvGrpSpPr/>
            <p:nvPr/>
          </p:nvGrpSpPr>
          <p:grpSpPr>
            <a:xfrm>
              <a:off x="4208243" y="2644948"/>
              <a:ext cx="940156" cy="1298632"/>
              <a:chOff x="4208243" y="2644948"/>
              <a:chExt cx="940156" cy="1298632"/>
            </a:xfrm>
          </p:grpSpPr>
          <p:sp>
            <p:nvSpPr>
              <p:cNvPr id="39" name="Rectangle 15">
                <a:extLst>
                  <a:ext uri="{FF2B5EF4-FFF2-40B4-BE49-F238E27FC236}">
                    <a16:creationId xmlns:a16="http://schemas.microsoft.com/office/drawing/2014/main" id="{908610C5-55F3-4856-B163-D6EDF2A3B260}"/>
                  </a:ext>
                </a:extLst>
              </p:cNvPr>
              <p:cNvSpPr/>
              <p:nvPr/>
            </p:nvSpPr>
            <p:spPr>
              <a:xfrm rot="10800000">
                <a:off x="4208243" y="2644948"/>
                <a:ext cx="940156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D1C1146-D750-4C3E-AA0C-FFE394228775}"/>
                  </a:ext>
                </a:extLst>
              </p:cNvPr>
              <p:cNvSpPr/>
              <p:nvPr/>
            </p:nvSpPr>
            <p:spPr>
              <a:xfrm rot="8013803">
                <a:off x="4525257" y="3527303"/>
                <a:ext cx="665367" cy="1671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30" name="그룹 44">
              <a:extLst>
                <a:ext uri="{FF2B5EF4-FFF2-40B4-BE49-F238E27FC236}">
                  <a16:creationId xmlns:a16="http://schemas.microsoft.com/office/drawing/2014/main" id="{865F5BA2-10BE-4C30-AE8B-66AF27F9721B}"/>
                </a:ext>
              </a:extLst>
            </p:cNvPr>
            <p:cNvGrpSpPr/>
            <p:nvPr/>
          </p:nvGrpSpPr>
          <p:grpSpPr>
            <a:xfrm>
              <a:off x="4949768" y="3468925"/>
              <a:ext cx="1023989" cy="1021535"/>
              <a:chOff x="4949768" y="3468925"/>
              <a:chExt cx="1023989" cy="1021535"/>
            </a:xfrm>
          </p:grpSpPr>
          <p:sp>
            <p:nvSpPr>
              <p:cNvPr id="37" name="Rectangle 15">
                <a:extLst>
                  <a:ext uri="{FF2B5EF4-FFF2-40B4-BE49-F238E27FC236}">
                    <a16:creationId xmlns:a16="http://schemas.microsoft.com/office/drawing/2014/main" id="{A8AEA913-92D0-4F18-B84B-2632FEB8F871}"/>
                  </a:ext>
                </a:extLst>
              </p:cNvPr>
              <p:cNvSpPr/>
              <p:nvPr/>
            </p:nvSpPr>
            <p:spPr>
              <a:xfrm rot="8033242">
                <a:off x="4933409" y="3485284"/>
                <a:ext cx="940158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8" name="직사각형 40">
                <a:extLst>
                  <a:ext uri="{FF2B5EF4-FFF2-40B4-BE49-F238E27FC236}">
                    <a16:creationId xmlns:a16="http://schemas.microsoft.com/office/drawing/2014/main" id="{5E124F88-6757-4964-9228-F96E326388C4}"/>
                  </a:ext>
                </a:extLst>
              </p:cNvPr>
              <p:cNvSpPr/>
              <p:nvPr/>
            </p:nvSpPr>
            <p:spPr>
              <a:xfrm rot="5400000">
                <a:off x="5557480" y="4074183"/>
                <a:ext cx="665367" cy="1671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31" name="그룹 45">
              <a:extLst>
                <a:ext uri="{FF2B5EF4-FFF2-40B4-BE49-F238E27FC236}">
                  <a16:creationId xmlns:a16="http://schemas.microsoft.com/office/drawing/2014/main" id="{A0E380D1-830A-4D69-B573-58F7EEA169CA}"/>
                </a:ext>
              </a:extLst>
            </p:cNvPr>
            <p:cNvGrpSpPr/>
            <p:nvPr/>
          </p:nvGrpSpPr>
          <p:grpSpPr>
            <a:xfrm>
              <a:off x="6039431" y="3513963"/>
              <a:ext cx="1041907" cy="982036"/>
              <a:chOff x="6039431" y="3513963"/>
              <a:chExt cx="1041907" cy="982036"/>
            </a:xfrm>
          </p:grpSpPr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CD6097C7-30D5-4FFD-A105-02D074143401}"/>
                  </a:ext>
                </a:extLst>
              </p:cNvPr>
              <p:cNvSpPr/>
              <p:nvPr/>
            </p:nvSpPr>
            <p:spPr>
              <a:xfrm rot="5400000">
                <a:off x="6023072" y="3572201"/>
                <a:ext cx="940157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6" name="직사각형 41">
                <a:extLst>
                  <a:ext uri="{FF2B5EF4-FFF2-40B4-BE49-F238E27FC236}">
                    <a16:creationId xmlns:a16="http://schemas.microsoft.com/office/drawing/2014/main" id="{A66988D2-5EE1-41E0-8FB9-B236BD886627}"/>
                  </a:ext>
                </a:extLst>
              </p:cNvPr>
              <p:cNvSpPr/>
              <p:nvPr/>
            </p:nvSpPr>
            <p:spPr>
              <a:xfrm rot="2700000">
                <a:off x="6665061" y="3763053"/>
                <a:ext cx="665367" cy="1671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32" name="그룹 46">
              <a:extLst>
                <a:ext uri="{FF2B5EF4-FFF2-40B4-BE49-F238E27FC236}">
                  <a16:creationId xmlns:a16="http://schemas.microsoft.com/office/drawing/2014/main" id="{EA465519-3AAF-4B86-BD49-33B9ED4EA9B3}"/>
                </a:ext>
              </a:extLst>
            </p:cNvPr>
            <p:cNvGrpSpPr/>
            <p:nvPr/>
          </p:nvGrpSpPr>
          <p:grpSpPr>
            <a:xfrm>
              <a:off x="6863408" y="2730302"/>
              <a:ext cx="1026294" cy="1024172"/>
              <a:chOff x="6863408" y="2730302"/>
              <a:chExt cx="1026294" cy="1024172"/>
            </a:xfrm>
          </p:grpSpPr>
          <p:sp>
            <p:nvSpPr>
              <p:cNvPr id="33" name="Rectangle 15">
                <a:extLst>
                  <a:ext uri="{FF2B5EF4-FFF2-40B4-BE49-F238E27FC236}">
                    <a16:creationId xmlns:a16="http://schemas.microsoft.com/office/drawing/2014/main" id="{5EA1E711-66CD-41B8-84C0-6CAF2168C84D}"/>
                  </a:ext>
                </a:extLst>
              </p:cNvPr>
              <p:cNvSpPr/>
              <p:nvPr/>
            </p:nvSpPr>
            <p:spPr>
              <a:xfrm rot="2633242">
                <a:off x="6863408" y="2847034"/>
                <a:ext cx="940157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4" name="직사각형 42">
                <a:extLst>
                  <a:ext uri="{FF2B5EF4-FFF2-40B4-BE49-F238E27FC236}">
                    <a16:creationId xmlns:a16="http://schemas.microsoft.com/office/drawing/2014/main" id="{91F199D2-CA64-4599-BE1E-D35BEB00598B}"/>
                  </a:ext>
                </a:extLst>
              </p:cNvPr>
              <p:cNvSpPr/>
              <p:nvPr/>
            </p:nvSpPr>
            <p:spPr>
              <a:xfrm>
                <a:off x="7224335" y="2730302"/>
                <a:ext cx="665367" cy="1671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ED417EA-78B0-43E8-9A1E-F763DCD07371}"/>
              </a:ext>
            </a:extLst>
          </p:cNvPr>
          <p:cNvSpPr/>
          <p:nvPr/>
        </p:nvSpPr>
        <p:spPr>
          <a:xfrm>
            <a:off x="5099832" y="1617067"/>
            <a:ext cx="2050642" cy="2050642"/>
          </a:xfrm>
          <a:custGeom>
            <a:avLst/>
            <a:gdLst>
              <a:gd name="connsiteX0" fmla="*/ 3057049 w 3057525"/>
              <a:gd name="connsiteY0" fmla="*/ 1532096 h 3057525"/>
              <a:gd name="connsiteX1" fmla="*/ 1532096 w 3057525"/>
              <a:gd name="connsiteY1" fmla="*/ 3057049 h 3057525"/>
              <a:gd name="connsiteX2" fmla="*/ 7144 w 3057525"/>
              <a:gd name="connsiteY2" fmla="*/ 1532096 h 3057525"/>
              <a:gd name="connsiteX3" fmla="*/ 1532096 w 3057525"/>
              <a:gd name="connsiteY3" fmla="*/ 7144 h 3057525"/>
              <a:gd name="connsiteX4" fmla="*/ 3057049 w 3057525"/>
              <a:gd name="connsiteY4" fmla="*/ 1532096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7525" h="3057525">
                <a:moveTo>
                  <a:pt x="3057049" y="1532096"/>
                </a:moveTo>
                <a:cubicBezTo>
                  <a:pt x="3057049" y="2374304"/>
                  <a:pt x="2374304" y="3057049"/>
                  <a:pt x="1532096" y="3057049"/>
                </a:cubicBezTo>
                <a:cubicBezTo>
                  <a:pt x="689888" y="3057049"/>
                  <a:pt x="7144" y="2374304"/>
                  <a:pt x="7144" y="1532096"/>
                </a:cubicBezTo>
                <a:cubicBezTo>
                  <a:pt x="7144" y="689888"/>
                  <a:pt x="689888" y="7144"/>
                  <a:pt x="1532096" y="7144"/>
                </a:cubicBezTo>
                <a:cubicBezTo>
                  <a:pt x="2374304" y="7144"/>
                  <a:pt x="3057049" y="689888"/>
                  <a:pt x="3057049" y="1532096"/>
                </a:cubicBez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CE06FF12-FEF6-6C28-DF6A-EE7853711D2F}"/>
              </a:ext>
            </a:extLst>
          </p:cNvPr>
          <p:cNvGrpSpPr/>
          <p:nvPr/>
        </p:nvGrpSpPr>
        <p:grpSpPr>
          <a:xfrm>
            <a:off x="7579299" y="6255877"/>
            <a:ext cx="4612701" cy="525227"/>
            <a:chOff x="7579299" y="6255877"/>
            <a:chExt cx="4612701" cy="525227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EFCFA85-5012-7E5F-40DA-2995F2C10B71}"/>
                </a:ext>
              </a:extLst>
            </p:cNvPr>
            <p:cNvSpPr txBox="1"/>
            <p:nvPr/>
          </p:nvSpPr>
          <p:spPr>
            <a:xfrm>
              <a:off x="7579299" y="6439960"/>
              <a:ext cx="46127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ko-KR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rPr>
                <a:t>Estrategia Inicial para el Desarrollo de un Sistema de Reservas</a:t>
              </a:r>
              <a:endPara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45" name="Imagen 44" descr="Logotipo&#10;&#10;Descripción generada automáticamente">
              <a:extLst>
                <a:ext uri="{FF2B5EF4-FFF2-40B4-BE49-F238E27FC236}">
                  <a16:creationId xmlns:a16="http://schemas.microsoft.com/office/drawing/2014/main" id="{9122AD25-6315-EB8E-AD6F-1B7C22F37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429" y="6255877"/>
              <a:ext cx="527555" cy="525227"/>
            </a:xfrm>
            <a:prstGeom prst="rect">
              <a:avLst/>
            </a:prstGeom>
          </p:spPr>
        </p:pic>
      </p:grpSp>
      <p:pic>
        <p:nvPicPr>
          <p:cNvPr id="42" name="Imagen 41" descr="Icono&#10;&#10;Descripción generada automáticamente">
            <a:extLst>
              <a:ext uri="{FF2B5EF4-FFF2-40B4-BE49-F238E27FC236}">
                <a16:creationId xmlns:a16="http://schemas.microsoft.com/office/drawing/2014/main" id="{B09A3818-DD78-B1D7-A828-AB3DBE1C30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3276599"/>
            <a:ext cx="45719" cy="45719"/>
          </a:xfrm>
          <a:prstGeom prst="rect">
            <a:avLst/>
          </a:prstGeom>
        </p:spPr>
      </p:pic>
      <p:pic>
        <p:nvPicPr>
          <p:cNvPr id="46" name="Imagen 45" descr="Icono&#10;&#10;Descripción generada automáticamente">
            <a:extLst>
              <a:ext uri="{FF2B5EF4-FFF2-40B4-BE49-F238E27FC236}">
                <a16:creationId xmlns:a16="http://schemas.microsoft.com/office/drawing/2014/main" id="{32971504-870D-6067-39DB-5D75DCF5DB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777" y="2542061"/>
            <a:ext cx="522908" cy="522908"/>
          </a:xfrm>
          <a:prstGeom prst="rect">
            <a:avLst/>
          </a:prstGeom>
        </p:spPr>
      </p:pic>
      <p:pic>
        <p:nvPicPr>
          <p:cNvPr id="49" name="Imagen 48" descr="Icono&#10;&#10;Descripción generada automáticamente">
            <a:extLst>
              <a:ext uri="{FF2B5EF4-FFF2-40B4-BE49-F238E27FC236}">
                <a16:creationId xmlns:a16="http://schemas.microsoft.com/office/drawing/2014/main" id="{3FFE282B-1537-BF4E-85BF-38701C87E14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8" y="3999818"/>
            <a:ext cx="520978" cy="520978"/>
          </a:xfrm>
          <a:prstGeom prst="rect">
            <a:avLst/>
          </a:prstGeom>
        </p:spPr>
      </p:pic>
      <p:pic>
        <p:nvPicPr>
          <p:cNvPr id="52" name="Imagen 51" descr="Forma&#10;&#10;Descripción generada automáticamente con confianza baja">
            <a:extLst>
              <a:ext uri="{FF2B5EF4-FFF2-40B4-BE49-F238E27FC236}">
                <a16:creationId xmlns:a16="http://schemas.microsoft.com/office/drawing/2014/main" id="{E209E67C-965D-26A4-D9E5-960909BDB03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099" y="4020275"/>
            <a:ext cx="523046" cy="523046"/>
          </a:xfrm>
          <a:prstGeom prst="rect">
            <a:avLst/>
          </a:prstGeom>
        </p:spPr>
      </p:pic>
      <p:pic>
        <p:nvPicPr>
          <p:cNvPr id="54" name="Imagen 53" descr="Icono&#10;&#10;Descripción generada automáticamente">
            <a:extLst>
              <a:ext uri="{FF2B5EF4-FFF2-40B4-BE49-F238E27FC236}">
                <a16:creationId xmlns:a16="http://schemas.microsoft.com/office/drawing/2014/main" id="{2B945B5E-0808-EBE8-A7CD-A9D26F6FE3F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05" y="2437553"/>
            <a:ext cx="523046" cy="523046"/>
          </a:xfrm>
          <a:prstGeom prst="rect">
            <a:avLst/>
          </a:prstGeom>
        </p:spPr>
      </p:pic>
      <p:pic>
        <p:nvPicPr>
          <p:cNvPr id="56" name="Imagen 55" descr="Icono&#10;&#10;Descripción generada automáticamente">
            <a:extLst>
              <a:ext uri="{FF2B5EF4-FFF2-40B4-BE49-F238E27FC236}">
                <a16:creationId xmlns:a16="http://schemas.microsoft.com/office/drawing/2014/main" id="{E44D4F79-B46A-679D-799F-F3DBD730B2A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214" y="4766164"/>
            <a:ext cx="467572" cy="46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/>
              <a:t>Objetivos y Justificación del Plan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268C8-E164-4191-A708-1C910CC92DD5}"/>
              </a:ext>
            </a:extLst>
          </p:cNvPr>
          <p:cNvSpPr txBox="1"/>
          <p:nvPr/>
        </p:nvSpPr>
        <p:spPr>
          <a:xfrm>
            <a:off x="519558" y="1935355"/>
            <a:ext cx="423040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Calibri" pitchFamily="34" charset="0"/>
              </a:rPr>
              <a:t>Objetivos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5255F-452F-4B6E-B8F5-45F4544AD113}"/>
              </a:ext>
            </a:extLst>
          </p:cNvPr>
          <p:cNvSpPr txBox="1"/>
          <p:nvPr/>
        </p:nvSpPr>
        <p:spPr>
          <a:xfrm>
            <a:off x="7442035" y="1935352"/>
            <a:ext cx="4230407" cy="30777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Calibri" pitchFamily="34" charset="0"/>
              </a:rPr>
              <a:t>Justificación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F4855C-9269-4DFA-97B0-D350E8830940}"/>
              </a:ext>
            </a:extLst>
          </p:cNvPr>
          <p:cNvGrpSpPr/>
          <p:nvPr/>
        </p:nvGrpSpPr>
        <p:grpSpPr>
          <a:xfrm>
            <a:off x="8423761" y="3667271"/>
            <a:ext cx="3032272" cy="2446582"/>
            <a:chOff x="8384468" y="3667271"/>
            <a:chExt cx="3032272" cy="244658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FAA999-AD50-473F-A782-F81F10F46B6F}"/>
                </a:ext>
              </a:extLst>
            </p:cNvPr>
            <p:cNvSpPr txBox="1"/>
            <p:nvPr/>
          </p:nvSpPr>
          <p:spPr>
            <a:xfrm>
              <a:off x="8384468" y="3667271"/>
              <a:ext cx="303227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rPr>
                <a:t>Permite retroalimentación continua para mejorar el diseño.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882EB0-C642-43C1-864D-36677FF4D82D}"/>
                </a:ext>
              </a:extLst>
            </p:cNvPr>
            <p:cNvSpPr txBox="1"/>
            <p:nvPr/>
          </p:nvSpPr>
          <p:spPr>
            <a:xfrm>
              <a:off x="8384468" y="5375189"/>
              <a:ext cx="3032272" cy="73866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rPr>
                <a:t>Asegura un sistema intuitivo y fácil de usar desde las primeras iteraciones</a:t>
              </a:r>
              <a:r>
                <a:rPr kumimoji="0" lang="es-E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rPr>
                <a:t>,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5E7640-DE17-44E6-99D3-89C16315CB04}"/>
              </a:ext>
            </a:extLst>
          </p:cNvPr>
          <p:cNvGrpSpPr/>
          <p:nvPr/>
        </p:nvGrpSpPr>
        <p:grpSpPr>
          <a:xfrm>
            <a:off x="735967" y="3667271"/>
            <a:ext cx="3032272" cy="2662025"/>
            <a:chOff x="8384466" y="3667271"/>
            <a:chExt cx="3032272" cy="26620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6DFA10-D88A-4DEB-A1EA-85CE4E39E6A1}"/>
                </a:ext>
              </a:extLst>
            </p:cNvPr>
            <p:cNvSpPr txBox="1"/>
            <p:nvPr/>
          </p:nvSpPr>
          <p:spPr>
            <a:xfrm>
              <a:off x="8384466" y="3667271"/>
              <a:ext cx="303227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rPr>
                <a:t>Mejorar la experiencia de usuario en la gestión de reservas.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3F6D8D-C00A-47F3-8DED-A5B299329F2F}"/>
                </a:ext>
              </a:extLst>
            </p:cNvPr>
            <p:cNvSpPr txBox="1"/>
            <p:nvPr/>
          </p:nvSpPr>
          <p:spPr>
            <a:xfrm>
              <a:off x="8384466" y="5375189"/>
              <a:ext cx="3032272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rPr>
                <a:t>Crear un sistema interactivo, eficiente y alineado con las necesidades de estudiantes y personal de la UAM.</a:t>
              </a:r>
            </a:p>
          </p:txBody>
        </p:sp>
      </p:grpSp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D7FBCF38-14D2-68F8-E5C7-B8DAC0A97D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869" y="2773540"/>
            <a:ext cx="682367" cy="682367"/>
          </a:xfrm>
          <a:prstGeom prst="rect">
            <a:avLst/>
          </a:prstGeom>
        </p:spPr>
      </p:pic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A6166CEF-9FA9-D492-331E-43BB7C3C0D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7" y="2725889"/>
            <a:ext cx="682367" cy="682367"/>
          </a:xfrm>
          <a:prstGeom prst="rect">
            <a:avLst/>
          </a:prstGeom>
        </p:spPr>
      </p:pic>
      <p:pic>
        <p:nvPicPr>
          <p:cNvPr id="32" name="Imagen 31" descr="Icono&#10;&#10;Descripción generada automáticamente">
            <a:extLst>
              <a:ext uri="{FF2B5EF4-FFF2-40B4-BE49-F238E27FC236}">
                <a16:creationId xmlns:a16="http://schemas.microsoft.com/office/drawing/2014/main" id="{994DCC5A-1172-423F-356F-57F484DCB2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7" y="4599676"/>
            <a:ext cx="682367" cy="682367"/>
          </a:xfrm>
          <a:prstGeom prst="rect">
            <a:avLst/>
          </a:prstGeom>
        </p:spPr>
      </p:pic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2B182FD0-04BD-9336-D282-59B1A5D117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869" y="4583668"/>
            <a:ext cx="682186" cy="682186"/>
          </a:xfrm>
          <a:prstGeom prst="rect">
            <a:avLst/>
          </a:prstGeom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F38A8EF6-5E32-3F27-1DC9-54DD549856AF}"/>
              </a:ext>
            </a:extLst>
          </p:cNvPr>
          <p:cNvGrpSpPr/>
          <p:nvPr/>
        </p:nvGrpSpPr>
        <p:grpSpPr>
          <a:xfrm>
            <a:off x="7579299" y="6255877"/>
            <a:ext cx="4612701" cy="525227"/>
            <a:chOff x="7579299" y="6255877"/>
            <a:chExt cx="4612701" cy="525227"/>
          </a:xfrm>
        </p:grpSpPr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66F4BDAD-1AAE-C727-3AA6-37465FA778F5}"/>
                </a:ext>
              </a:extLst>
            </p:cNvPr>
            <p:cNvSpPr txBox="1"/>
            <p:nvPr/>
          </p:nvSpPr>
          <p:spPr>
            <a:xfrm>
              <a:off x="7579299" y="6439960"/>
              <a:ext cx="46127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ko-KR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rPr>
                <a:t>Estrategia Inicial para el Desarrollo de un Sistema de Reservas</a:t>
              </a:r>
              <a:endPara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37" name="Imagen 36" descr="Logotipo&#10;&#10;Descripción generada automáticamente">
              <a:extLst>
                <a:ext uri="{FF2B5EF4-FFF2-40B4-BE49-F238E27FC236}">
                  <a16:creationId xmlns:a16="http://schemas.microsoft.com/office/drawing/2014/main" id="{226BCE63-C4C9-B8F2-27BF-C71258058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429" y="6255877"/>
              <a:ext cx="527555" cy="525227"/>
            </a:xfrm>
            <a:prstGeom prst="rect">
              <a:avLst/>
            </a:prstGeom>
          </p:spPr>
        </p:pic>
      </p:grp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3AB22956-F0DF-67D7-A836-DDE798AD89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822" y="3014575"/>
            <a:ext cx="2524609" cy="24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0FF660-3805-48E8-B85F-6CB66348AF3A}"/>
              </a:ext>
            </a:extLst>
          </p:cNvPr>
          <p:cNvSpPr txBox="1"/>
          <p:nvPr/>
        </p:nvSpPr>
        <p:spPr>
          <a:xfrm>
            <a:off x="4608569" y="2117641"/>
            <a:ext cx="34822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Arial" panose="020B0604020202020204" pitchFamily="34" charset="0"/>
              <a:buChar char="•"/>
              <a:defRPr/>
            </a:lvl1pPr>
            <a:lvl2pPr marL="742950" lvl="1" indent="-285750">
              <a:buFont typeface="Arial" panose="020B0604020202020204" pitchFamily="34" charset="0"/>
              <a:buChar char="•"/>
              <a:defRPr b="1"/>
            </a:lvl2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Se realizaron entrevistas, cuestionarios y ejercicios de </a:t>
            </a:r>
            <a:r>
              <a:rPr kumimoji="0" lang="es-E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Card</a:t>
            </a:r>
            <a:r>
              <a:rPr kumimoji="0" lang="es-E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s-E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Sorting</a:t>
            </a:r>
            <a:r>
              <a:rPr kumimoji="0" lang="es-E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con cinco usuarios, incluyendo estudiantes y personal académico.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Se identificaron 15 categorías clave: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Frecuencia de uso: Varía de ocasional a frecuente.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Preferencias de interfaz: Desde opciones avanzadas hasta simplicidad.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Uso de dispositivos móviles predominante para reservas.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2A514-2960-4171-A751-5B7080F37927}"/>
              </a:ext>
            </a:extLst>
          </p:cNvPr>
          <p:cNvSpPr txBox="1"/>
          <p:nvPr/>
        </p:nvSpPr>
        <p:spPr>
          <a:xfrm>
            <a:off x="5848131" y="1411685"/>
            <a:ext cx="2378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err="1">
                <a:ln>
                  <a:noFill/>
                </a:ln>
                <a:solidFill>
                  <a:srgbClr val="62B7E8"/>
                </a:solidFill>
                <a:effectLst/>
                <a:uLnTx/>
                <a:uFillTx/>
                <a:latin typeface="Arial"/>
                <a:cs typeface="Arial" pitchFamily="34" charset="0"/>
              </a:rPr>
              <a:t>Análisis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62B7E8"/>
                </a:solidFill>
                <a:effectLst/>
                <a:uLnTx/>
                <a:uFillTx/>
                <a:latin typeface="Arial"/>
                <a:cs typeface="Arial" pitchFamily="34" charset="0"/>
              </a:rPr>
              <a:t> de </a:t>
            </a:r>
            <a:r>
              <a:rPr kumimoji="0" lang="en-US" altLang="ko-KR" sz="1600" b="1" i="0" u="none" strike="noStrike" kern="1200" cap="none" spc="0" normalizeH="0" baseline="0" noProof="0" err="1">
                <a:ln>
                  <a:noFill/>
                </a:ln>
                <a:solidFill>
                  <a:srgbClr val="62B7E8"/>
                </a:solidFill>
                <a:effectLst/>
                <a:uLnTx/>
                <a:uFillTx/>
                <a:latin typeface="Arial"/>
                <a:cs typeface="Arial" pitchFamily="34" charset="0"/>
              </a:rPr>
              <a:t>Usuarios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srgbClr val="62B7E8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8B45C-D459-45C0-936E-8A07E00E9162}"/>
              </a:ext>
            </a:extLst>
          </p:cNvPr>
          <p:cNvSpPr txBox="1"/>
          <p:nvPr/>
        </p:nvSpPr>
        <p:spPr>
          <a:xfrm>
            <a:off x="8534961" y="2117641"/>
            <a:ext cx="3198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El resultado </a:t>
            </a:r>
            <a:r>
              <a:rPr kumimoji="0" lang="es-E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guió</a:t>
            </a:r>
            <a:r>
              <a: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el diseño de un árbol de navegación optimizado: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Pantalla principal</a:t>
            </a:r>
            <a:r>
              <a: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: Búsqueda rápida y gestión de reservas.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Filtros avanzados</a:t>
            </a:r>
            <a:r>
              <a: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para actividades según tipo, ubicación y horario.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F07E8-3964-43D1-98A8-1422C546C95D}"/>
              </a:ext>
            </a:extLst>
          </p:cNvPr>
          <p:cNvSpPr txBox="1"/>
          <p:nvPr/>
        </p:nvSpPr>
        <p:spPr>
          <a:xfrm>
            <a:off x="9354601" y="1411685"/>
            <a:ext cx="2378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4185B5"/>
                </a:solidFill>
                <a:effectLst/>
                <a:uLnTx/>
                <a:uFillTx/>
                <a:latin typeface="Arial"/>
                <a:cs typeface="Arial" pitchFamily="34" charset="0"/>
              </a:rPr>
              <a:t>Card Sorting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4185B5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CB3730-A504-41C0-92BA-4E39FABE11DD}"/>
              </a:ext>
            </a:extLst>
          </p:cNvPr>
          <p:cNvSpPr/>
          <p:nvPr/>
        </p:nvSpPr>
        <p:spPr>
          <a:xfrm>
            <a:off x="5028491" y="1351494"/>
            <a:ext cx="724277" cy="7930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FEF4E-F649-4A8C-9729-517AFC2ADC49}"/>
              </a:ext>
            </a:extLst>
          </p:cNvPr>
          <p:cNvSpPr/>
          <p:nvPr/>
        </p:nvSpPr>
        <p:spPr>
          <a:xfrm>
            <a:off x="8534961" y="1351494"/>
            <a:ext cx="724277" cy="7930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612CE0-CA7E-4A41-A006-33F4DA8A96D2}"/>
              </a:ext>
            </a:extLst>
          </p:cNvPr>
          <p:cNvSpPr txBox="1"/>
          <p:nvPr/>
        </p:nvSpPr>
        <p:spPr>
          <a:xfrm>
            <a:off x="4951578" y="682363"/>
            <a:ext cx="678150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ko-KR" sz="1867" b="1" i="0" u="none" strike="noStrike" kern="1200" cap="none" spc="0" normalizeH="0" baseline="0" noProof="0">
                <a:ln>
                  <a:noFill/>
                </a:ln>
                <a:solidFill>
                  <a:srgbClr val="285D8D"/>
                </a:solidFill>
                <a:effectLst/>
                <a:uLnTx/>
                <a:uFillTx/>
                <a:latin typeface="Arial"/>
                <a:cs typeface="Arial" pitchFamily="34" charset="0"/>
              </a:rPr>
              <a:t>Principales Actividades y Análisis de Usabilidad</a:t>
            </a:r>
            <a:endParaRPr kumimoji="0" lang="ko-KR" altLang="en-US" sz="1867" b="1" i="0" u="none" strike="noStrike" kern="1200" cap="none" spc="0" normalizeH="0" baseline="0" noProof="0">
              <a:ln>
                <a:noFill/>
              </a:ln>
              <a:solidFill>
                <a:srgbClr val="285D8D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A0E2E0-FD95-4F76-A9A4-0EA2016F31A8}"/>
              </a:ext>
            </a:extLst>
          </p:cNvPr>
          <p:cNvGrpSpPr/>
          <p:nvPr/>
        </p:nvGrpSpPr>
        <p:grpSpPr>
          <a:xfrm>
            <a:off x="302749" y="363585"/>
            <a:ext cx="4286692" cy="6505251"/>
            <a:chOff x="4409786" y="340007"/>
            <a:chExt cx="4286692" cy="6505251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EE05DB4-FA12-4CB2-8E80-47275057CB4D}"/>
                </a:ext>
              </a:extLst>
            </p:cNvPr>
            <p:cNvSpPr/>
            <p:nvPr/>
          </p:nvSpPr>
          <p:spPr>
            <a:xfrm>
              <a:off x="4409786" y="1695857"/>
              <a:ext cx="2838176" cy="250207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D910881-F29F-42AA-BD69-EE2F7EC87901}"/>
                </a:ext>
              </a:extLst>
            </p:cNvPr>
            <p:cNvSpPr/>
            <p:nvPr/>
          </p:nvSpPr>
          <p:spPr>
            <a:xfrm>
              <a:off x="5571844" y="927104"/>
              <a:ext cx="1042231" cy="1820896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44AE806-0C66-40C2-A410-2F9B4F3FADE6}"/>
                </a:ext>
              </a:extLst>
            </p:cNvPr>
            <p:cNvSpPr/>
            <p:nvPr/>
          </p:nvSpPr>
          <p:spPr>
            <a:xfrm>
              <a:off x="7004516" y="3450925"/>
              <a:ext cx="1045644" cy="896267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1984487-DB83-436B-91C4-C524B1AAA7DC}"/>
                </a:ext>
              </a:extLst>
            </p:cNvPr>
            <p:cNvSpPr/>
            <p:nvPr/>
          </p:nvSpPr>
          <p:spPr>
            <a:xfrm>
              <a:off x="5077145" y="3647370"/>
              <a:ext cx="2156846" cy="3197888"/>
            </a:xfrm>
            <a:custGeom>
              <a:avLst/>
              <a:gdLst>
                <a:gd name="connsiteX0" fmla="*/ 1750274 w 1812246"/>
                <a:gd name="connsiteY0" fmla="*/ 91 h 2686959"/>
                <a:gd name="connsiteX1" fmla="*/ 1812246 w 1812246"/>
                <a:gd name="connsiteY1" fmla="*/ 27939 h 2686959"/>
                <a:gd name="connsiteX2" fmla="*/ 1796557 w 1812246"/>
                <a:gd name="connsiteY2" fmla="*/ 40489 h 2686959"/>
                <a:gd name="connsiteX3" fmla="*/ 1758903 w 1812246"/>
                <a:gd name="connsiteY3" fmla="*/ 46765 h 2686959"/>
                <a:gd name="connsiteX4" fmla="*/ 1705560 w 1812246"/>
                <a:gd name="connsiteY4" fmla="*/ 144038 h 2686959"/>
                <a:gd name="connsiteX5" fmla="*/ 1520432 w 1812246"/>
                <a:gd name="connsiteY5" fmla="*/ 260135 h 2686959"/>
                <a:gd name="connsiteX6" fmla="*/ 1511018 w 1812246"/>
                <a:gd name="connsiteY6" fmla="*/ 363682 h 2686959"/>
                <a:gd name="connsiteX7" fmla="*/ 1523569 w 1812246"/>
                <a:gd name="connsiteY7" fmla="*/ 435852 h 2686959"/>
                <a:gd name="connsiteX8" fmla="*/ 1649080 w 1812246"/>
                <a:gd name="connsiteY8" fmla="*/ 526847 h 2686959"/>
                <a:gd name="connsiteX9" fmla="*/ 1677321 w 1812246"/>
                <a:gd name="connsiteY9" fmla="*/ 526847 h 2686959"/>
                <a:gd name="connsiteX10" fmla="*/ 1689871 w 1812246"/>
                <a:gd name="connsiteY10" fmla="*/ 548812 h 2686959"/>
                <a:gd name="connsiteX11" fmla="*/ 1539258 w 1812246"/>
                <a:gd name="connsiteY11" fmla="*/ 580190 h 2686959"/>
                <a:gd name="connsiteX12" fmla="*/ 1554947 w 1812246"/>
                <a:gd name="connsiteY12" fmla="*/ 900245 h 2686959"/>
                <a:gd name="connsiteX13" fmla="*/ 1526707 w 1812246"/>
                <a:gd name="connsiteY13" fmla="*/ 1148129 h 2686959"/>
                <a:gd name="connsiteX14" fmla="*/ 1705560 w 1812246"/>
                <a:gd name="connsiteY14" fmla="*/ 2155360 h 2686959"/>
                <a:gd name="connsiteX15" fmla="*/ 1697717 w 1812246"/>
                <a:gd name="connsiteY15" fmla="*/ 2520521 h 2686959"/>
                <a:gd name="connsiteX16" fmla="*/ 1691154 w 1812246"/>
                <a:gd name="connsiteY16" fmla="*/ 2686959 h 2686959"/>
                <a:gd name="connsiteX17" fmla="*/ 962755 w 1812246"/>
                <a:gd name="connsiteY17" fmla="*/ 2686959 h 2686959"/>
                <a:gd name="connsiteX18" fmla="*/ 960777 w 1812246"/>
                <a:gd name="connsiteY18" fmla="*/ 2668781 h 2686959"/>
                <a:gd name="connsiteX19" fmla="*/ 943078 w 1812246"/>
                <a:gd name="connsiteY19" fmla="*/ 2594651 h 2686959"/>
                <a:gd name="connsiteX20" fmla="*/ 977594 w 1812246"/>
                <a:gd name="connsiteY20" fmla="*/ 2312249 h 2686959"/>
                <a:gd name="connsiteX21" fmla="*/ 1008972 w 1812246"/>
                <a:gd name="connsiteY21" fmla="*/ 2004746 h 2686959"/>
                <a:gd name="connsiteX22" fmla="*/ 877185 w 1812246"/>
                <a:gd name="connsiteY22" fmla="*/ 2632304 h 2686959"/>
                <a:gd name="connsiteX23" fmla="*/ 873291 w 1812246"/>
                <a:gd name="connsiteY23" fmla="*/ 2686959 h 2686959"/>
                <a:gd name="connsiteX24" fmla="*/ 199928 w 1812246"/>
                <a:gd name="connsiteY24" fmla="*/ 2686959 h 2686959"/>
                <a:gd name="connsiteX25" fmla="*/ 193147 w 1812246"/>
                <a:gd name="connsiteY25" fmla="*/ 2654269 h 2686959"/>
                <a:gd name="connsiteX26" fmla="*/ 152356 w 1812246"/>
                <a:gd name="connsiteY26" fmla="*/ 2425211 h 2686959"/>
                <a:gd name="connsiteX27" fmla="*/ 120978 w 1812246"/>
                <a:gd name="connsiteY27" fmla="*/ 2240080 h 2686959"/>
                <a:gd name="connsiteX28" fmla="*/ 89600 w 1812246"/>
                <a:gd name="connsiteY28" fmla="*/ 1960818 h 2686959"/>
                <a:gd name="connsiteX29" fmla="*/ 95876 w 1812246"/>
                <a:gd name="connsiteY29" fmla="*/ 1766275 h 2686959"/>
                <a:gd name="connsiteX30" fmla="*/ 95876 w 1812246"/>
                <a:gd name="connsiteY30" fmla="*/ 1417979 h 2686959"/>
                <a:gd name="connsiteX31" fmla="*/ 99013 w 1812246"/>
                <a:gd name="connsiteY31" fmla="*/ 1399153 h 2686959"/>
                <a:gd name="connsiteX32" fmla="*/ 108426 w 1812246"/>
                <a:gd name="connsiteY32" fmla="*/ 1022618 h 2686959"/>
                <a:gd name="connsiteX33" fmla="*/ 70773 w 1812246"/>
                <a:gd name="connsiteY33" fmla="*/ 934760 h 2686959"/>
                <a:gd name="connsiteX34" fmla="*/ 17431 w 1812246"/>
                <a:gd name="connsiteY34" fmla="*/ 872004 h 2686959"/>
                <a:gd name="connsiteX35" fmla="*/ 42533 w 1812246"/>
                <a:gd name="connsiteY35" fmla="*/ 724528 h 2686959"/>
                <a:gd name="connsiteX36" fmla="*/ 64498 w 1812246"/>
                <a:gd name="connsiteY36" fmla="*/ 646083 h 2686959"/>
                <a:gd name="connsiteX37" fmla="*/ 64498 w 1812246"/>
                <a:gd name="connsiteY37" fmla="*/ 551949 h 2686959"/>
                <a:gd name="connsiteX38" fmla="*/ 89600 w 1812246"/>
                <a:gd name="connsiteY38" fmla="*/ 489193 h 2686959"/>
                <a:gd name="connsiteX39" fmla="*/ 798740 w 1812246"/>
                <a:gd name="connsiteY39" fmla="*/ 134623 h 2686959"/>
                <a:gd name="connsiteX40" fmla="*/ 845807 w 1812246"/>
                <a:gd name="connsiteY40" fmla="*/ 106384 h 2686959"/>
                <a:gd name="connsiteX41" fmla="*/ 1658494 w 1812246"/>
                <a:gd name="connsiteY41" fmla="*/ 59317 h 2686959"/>
                <a:gd name="connsiteX42" fmla="*/ 1693010 w 1812246"/>
                <a:gd name="connsiteY42" fmla="*/ 40489 h 2686959"/>
                <a:gd name="connsiteX43" fmla="*/ 1750274 w 1812246"/>
                <a:gd name="connsiteY43" fmla="*/ 91 h 268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12246" h="2686959">
                  <a:moveTo>
                    <a:pt x="1750274" y="91"/>
                  </a:moveTo>
                  <a:cubicBezTo>
                    <a:pt x="1770670" y="1268"/>
                    <a:pt x="1791850" y="13819"/>
                    <a:pt x="1812246" y="27939"/>
                  </a:cubicBezTo>
                  <a:cubicBezTo>
                    <a:pt x="1809108" y="34215"/>
                    <a:pt x="1802833" y="37352"/>
                    <a:pt x="1796557" y="40489"/>
                  </a:cubicBezTo>
                  <a:cubicBezTo>
                    <a:pt x="1784005" y="43628"/>
                    <a:pt x="1771455" y="37352"/>
                    <a:pt x="1758903" y="46765"/>
                  </a:cubicBezTo>
                  <a:cubicBezTo>
                    <a:pt x="1799694" y="125210"/>
                    <a:pt x="1793420" y="131486"/>
                    <a:pt x="1705560" y="144038"/>
                  </a:cubicBezTo>
                  <a:cubicBezTo>
                    <a:pt x="1627116" y="156588"/>
                    <a:pt x="1570636" y="200518"/>
                    <a:pt x="1520432" y="260135"/>
                  </a:cubicBezTo>
                  <a:cubicBezTo>
                    <a:pt x="1495330" y="291513"/>
                    <a:pt x="1507880" y="329167"/>
                    <a:pt x="1511018" y="363682"/>
                  </a:cubicBezTo>
                  <a:cubicBezTo>
                    <a:pt x="1514156" y="388785"/>
                    <a:pt x="1517293" y="410749"/>
                    <a:pt x="1523569" y="435852"/>
                  </a:cubicBezTo>
                  <a:cubicBezTo>
                    <a:pt x="1545534" y="526847"/>
                    <a:pt x="1558085" y="536260"/>
                    <a:pt x="1649080" y="526847"/>
                  </a:cubicBezTo>
                  <a:cubicBezTo>
                    <a:pt x="1658494" y="523710"/>
                    <a:pt x="1667908" y="523710"/>
                    <a:pt x="1677321" y="526847"/>
                  </a:cubicBezTo>
                  <a:cubicBezTo>
                    <a:pt x="1686734" y="529986"/>
                    <a:pt x="1693010" y="536260"/>
                    <a:pt x="1689871" y="548812"/>
                  </a:cubicBezTo>
                  <a:cubicBezTo>
                    <a:pt x="1649080" y="595879"/>
                    <a:pt x="1592600" y="573914"/>
                    <a:pt x="1539258" y="580190"/>
                  </a:cubicBezTo>
                  <a:cubicBezTo>
                    <a:pt x="1573774" y="686874"/>
                    <a:pt x="1573774" y="799835"/>
                    <a:pt x="1554947" y="900245"/>
                  </a:cubicBezTo>
                  <a:cubicBezTo>
                    <a:pt x="1539258" y="975551"/>
                    <a:pt x="1507880" y="1138716"/>
                    <a:pt x="1526707" y="1148129"/>
                  </a:cubicBezTo>
                  <a:cubicBezTo>
                    <a:pt x="1630254" y="1474460"/>
                    <a:pt x="1696147" y="1810203"/>
                    <a:pt x="1705560" y="2155360"/>
                  </a:cubicBezTo>
                  <a:cubicBezTo>
                    <a:pt x="1708698" y="2277735"/>
                    <a:pt x="1703208" y="2399324"/>
                    <a:pt x="1697717" y="2520521"/>
                  </a:cubicBezTo>
                  <a:lnTo>
                    <a:pt x="1691154" y="2686959"/>
                  </a:lnTo>
                  <a:lnTo>
                    <a:pt x="962755" y="2686959"/>
                  </a:lnTo>
                  <a:lnTo>
                    <a:pt x="960777" y="2668781"/>
                  </a:lnTo>
                  <a:cubicBezTo>
                    <a:pt x="956610" y="2643090"/>
                    <a:pt x="950922" y="2618184"/>
                    <a:pt x="943078" y="2594651"/>
                  </a:cubicBezTo>
                  <a:cubicBezTo>
                    <a:pt x="949354" y="2491104"/>
                    <a:pt x="961905" y="2418935"/>
                    <a:pt x="977594" y="2312249"/>
                  </a:cubicBezTo>
                  <a:cubicBezTo>
                    <a:pt x="993283" y="2221254"/>
                    <a:pt x="1002696" y="2007885"/>
                    <a:pt x="1008972" y="2004746"/>
                  </a:cubicBezTo>
                  <a:cubicBezTo>
                    <a:pt x="949354" y="2145947"/>
                    <a:pt x="886598" y="2475415"/>
                    <a:pt x="877185" y="2632304"/>
                  </a:cubicBezTo>
                  <a:lnTo>
                    <a:pt x="873291" y="2686959"/>
                  </a:lnTo>
                  <a:lnTo>
                    <a:pt x="199928" y="2686959"/>
                  </a:lnTo>
                  <a:lnTo>
                    <a:pt x="193147" y="2654269"/>
                  </a:lnTo>
                  <a:cubicBezTo>
                    <a:pt x="171182" y="2578962"/>
                    <a:pt x="142942" y="2503655"/>
                    <a:pt x="152356" y="2425211"/>
                  </a:cubicBezTo>
                  <a:cubicBezTo>
                    <a:pt x="161769" y="2356179"/>
                    <a:pt x="149217" y="2296560"/>
                    <a:pt x="120978" y="2240080"/>
                  </a:cubicBezTo>
                  <a:cubicBezTo>
                    <a:pt x="77049" y="2149085"/>
                    <a:pt x="67635" y="2058089"/>
                    <a:pt x="89600" y="1960818"/>
                  </a:cubicBezTo>
                  <a:cubicBezTo>
                    <a:pt x="102151" y="1898062"/>
                    <a:pt x="114702" y="1832168"/>
                    <a:pt x="95876" y="1766275"/>
                  </a:cubicBezTo>
                  <a:cubicBezTo>
                    <a:pt x="61360" y="1650176"/>
                    <a:pt x="64498" y="1534079"/>
                    <a:pt x="95876" y="1417979"/>
                  </a:cubicBezTo>
                  <a:cubicBezTo>
                    <a:pt x="99013" y="1411704"/>
                    <a:pt x="102151" y="1405429"/>
                    <a:pt x="99013" y="1399153"/>
                  </a:cubicBezTo>
                  <a:cubicBezTo>
                    <a:pt x="55084" y="1273641"/>
                    <a:pt x="111565" y="1148129"/>
                    <a:pt x="108426" y="1022618"/>
                  </a:cubicBezTo>
                  <a:cubicBezTo>
                    <a:pt x="105289" y="984964"/>
                    <a:pt x="102151" y="959862"/>
                    <a:pt x="70773" y="934760"/>
                  </a:cubicBezTo>
                  <a:cubicBezTo>
                    <a:pt x="51947" y="919071"/>
                    <a:pt x="33120" y="893969"/>
                    <a:pt x="17431" y="872004"/>
                  </a:cubicBezTo>
                  <a:cubicBezTo>
                    <a:pt x="-13947" y="824937"/>
                    <a:pt x="-1396" y="759044"/>
                    <a:pt x="42533" y="724528"/>
                  </a:cubicBezTo>
                  <a:cubicBezTo>
                    <a:pt x="70773" y="702563"/>
                    <a:pt x="92738" y="686874"/>
                    <a:pt x="64498" y="646083"/>
                  </a:cubicBezTo>
                  <a:cubicBezTo>
                    <a:pt x="48809" y="617844"/>
                    <a:pt x="55084" y="583327"/>
                    <a:pt x="64498" y="551949"/>
                  </a:cubicBezTo>
                  <a:cubicBezTo>
                    <a:pt x="73911" y="533123"/>
                    <a:pt x="61360" y="501745"/>
                    <a:pt x="89600" y="489193"/>
                  </a:cubicBezTo>
                  <a:cubicBezTo>
                    <a:pt x="353174" y="423300"/>
                    <a:pt x="572819" y="272687"/>
                    <a:pt x="798740" y="134623"/>
                  </a:cubicBezTo>
                  <a:cubicBezTo>
                    <a:pt x="817566" y="125210"/>
                    <a:pt x="836394" y="112660"/>
                    <a:pt x="845807" y="106384"/>
                  </a:cubicBezTo>
                  <a:cubicBezTo>
                    <a:pt x="855220" y="147175"/>
                    <a:pt x="1520432" y="71867"/>
                    <a:pt x="1658494" y="59317"/>
                  </a:cubicBezTo>
                  <a:cubicBezTo>
                    <a:pt x="1674182" y="56178"/>
                    <a:pt x="1686734" y="53041"/>
                    <a:pt x="1693010" y="40489"/>
                  </a:cubicBezTo>
                  <a:cubicBezTo>
                    <a:pt x="1710268" y="9111"/>
                    <a:pt x="1729879" y="-1086"/>
                    <a:pt x="1750274" y="9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62123B2-F887-456F-8234-B078C1E5AC68}"/>
                </a:ext>
              </a:extLst>
            </p:cNvPr>
            <p:cNvSpPr/>
            <p:nvPr/>
          </p:nvSpPr>
          <p:spPr>
            <a:xfrm>
              <a:off x="5508789" y="340007"/>
              <a:ext cx="1232366" cy="1045644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9A264C-D2EF-4D3D-856F-9189EF943094}"/>
                </a:ext>
              </a:extLst>
            </p:cNvPr>
            <p:cNvSpPr/>
            <p:nvPr/>
          </p:nvSpPr>
          <p:spPr>
            <a:xfrm>
              <a:off x="5491311" y="1020283"/>
              <a:ext cx="373444" cy="82157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E9B877D-0E33-466B-A019-E491B725A103}"/>
                </a:ext>
              </a:extLst>
            </p:cNvPr>
            <p:cNvSpPr/>
            <p:nvPr/>
          </p:nvSpPr>
          <p:spPr>
            <a:xfrm>
              <a:off x="4472825" y="4056387"/>
              <a:ext cx="746889" cy="336100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3DD44C4-9BE3-4A56-AD66-58963D4461E2}"/>
                </a:ext>
              </a:extLst>
            </p:cNvPr>
            <p:cNvSpPr/>
            <p:nvPr/>
          </p:nvSpPr>
          <p:spPr>
            <a:xfrm>
              <a:off x="4502700" y="3324187"/>
              <a:ext cx="2651453" cy="1045644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86D490-A44E-4864-AE3F-1D0723C4E2C7}"/>
                </a:ext>
              </a:extLst>
            </p:cNvPr>
            <p:cNvSpPr/>
            <p:nvPr/>
          </p:nvSpPr>
          <p:spPr>
            <a:xfrm>
              <a:off x="6785263" y="3467371"/>
              <a:ext cx="1232366" cy="896267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2F1DF6D-C42F-46D2-9209-39E7352C2FC8}"/>
                </a:ext>
              </a:extLst>
            </p:cNvPr>
            <p:cNvSpPr/>
            <p:nvPr/>
          </p:nvSpPr>
          <p:spPr>
            <a:xfrm>
              <a:off x="7150419" y="3593314"/>
              <a:ext cx="261411" cy="224066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43F7AC4-E426-41FB-8696-A48F51E3DB26}"/>
                </a:ext>
              </a:extLst>
            </p:cNvPr>
            <p:cNvSpPr/>
            <p:nvPr/>
          </p:nvSpPr>
          <p:spPr>
            <a:xfrm>
              <a:off x="7344610" y="3583790"/>
              <a:ext cx="261411" cy="224066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0C82C4C-9253-4F94-A15F-E8C58FDDBDE7}"/>
                </a:ext>
              </a:extLst>
            </p:cNvPr>
            <p:cNvSpPr/>
            <p:nvPr/>
          </p:nvSpPr>
          <p:spPr>
            <a:xfrm>
              <a:off x="7557475" y="3542619"/>
              <a:ext cx="224066" cy="186723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B2EE868-C859-409A-9545-CB94DC4FFA75}"/>
                </a:ext>
              </a:extLst>
            </p:cNvPr>
            <p:cNvGrpSpPr/>
            <p:nvPr/>
          </p:nvGrpSpPr>
          <p:grpSpPr>
            <a:xfrm>
              <a:off x="5147160" y="4742950"/>
              <a:ext cx="1790813" cy="503792"/>
              <a:chOff x="8963351" y="2835327"/>
              <a:chExt cx="1121835" cy="315595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86959AE-AC19-4B2E-AA2A-BEBC31C3E7EC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8970634-E630-4FC6-A17F-818D57248928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82907F78-A486-42DF-9C8E-1FD2F20AA8EC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A488037-5697-403B-9355-E675CA6A680C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2327F4A-1FD4-4DA2-8540-2D58BEDD7F54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93AFCA3-C404-4293-BFEB-9E23BACAEB1F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A4AE555-F08C-416F-BCAC-74091406D2B1}"/>
                </a:ext>
              </a:extLst>
            </p:cNvPr>
            <p:cNvSpPr/>
            <p:nvPr/>
          </p:nvSpPr>
          <p:spPr>
            <a:xfrm>
              <a:off x="6425022" y="4272985"/>
              <a:ext cx="186722" cy="186723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78FC13E-FE84-440C-8F16-ADDDFFA98C4D}"/>
                </a:ext>
              </a:extLst>
            </p:cNvPr>
            <p:cNvSpPr/>
            <p:nvPr/>
          </p:nvSpPr>
          <p:spPr>
            <a:xfrm>
              <a:off x="6455814" y="4780154"/>
              <a:ext cx="186722" cy="186723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8B6CBF5-BA44-4BB0-A193-0E71C6EB2E0B}"/>
                </a:ext>
              </a:extLst>
            </p:cNvPr>
            <p:cNvSpPr/>
            <p:nvPr/>
          </p:nvSpPr>
          <p:spPr>
            <a:xfrm>
              <a:off x="6324393" y="3790525"/>
              <a:ext cx="186722" cy="186723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238F687-B8A2-47EE-8218-FB4B1B19323A}"/>
                </a:ext>
              </a:extLst>
            </p:cNvPr>
            <p:cNvSpPr/>
            <p:nvPr/>
          </p:nvSpPr>
          <p:spPr>
            <a:xfrm>
              <a:off x="5798552" y="964266"/>
              <a:ext cx="896266" cy="1157678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386A2-931F-417A-846C-C72E6C0AEF68}"/>
                </a:ext>
              </a:extLst>
            </p:cNvPr>
            <p:cNvSpPr/>
            <p:nvPr/>
          </p:nvSpPr>
          <p:spPr>
            <a:xfrm>
              <a:off x="6455814" y="3487817"/>
              <a:ext cx="336100" cy="186723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AF061AB-83E3-4F94-B61C-EDE018C965E2}"/>
                </a:ext>
              </a:extLst>
            </p:cNvPr>
            <p:cNvSpPr/>
            <p:nvPr/>
          </p:nvSpPr>
          <p:spPr>
            <a:xfrm>
              <a:off x="6294778" y="3772114"/>
              <a:ext cx="261411" cy="1232367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97EE1A7-8506-49F5-A968-155B529FB72E}"/>
                </a:ext>
              </a:extLst>
            </p:cNvPr>
            <p:cNvSpPr/>
            <p:nvPr/>
          </p:nvSpPr>
          <p:spPr>
            <a:xfrm>
              <a:off x="6171542" y="2670453"/>
              <a:ext cx="112034" cy="858923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E74B33F-A23C-4775-BBC4-AA01CD7E1D9B}"/>
                </a:ext>
              </a:extLst>
            </p:cNvPr>
            <p:cNvSpPr/>
            <p:nvPr/>
          </p:nvSpPr>
          <p:spPr>
            <a:xfrm>
              <a:off x="6190669" y="2842692"/>
              <a:ext cx="186722" cy="186723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B5FAA3F-A86B-49CD-B0C7-A5EC9DF094B1}"/>
                </a:ext>
              </a:extLst>
            </p:cNvPr>
            <p:cNvSpPr/>
            <p:nvPr/>
          </p:nvSpPr>
          <p:spPr>
            <a:xfrm>
              <a:off x="6612660" y="3406370"/>
              <a:ext cx="298755" cy="149378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7CFB5C1-C73E-4712-823C-C8D2C9993C21}"/>
                </a:ext>
              </a:extLst>
            </p:cNvPr>
            <p:cNvSpPr/>
            <p:nvPr/>
          </p:nvSpPr>
          <p:spPr>
            <a:xfrm>
              <a:off x="5591351" y="1191050"/>
              <a:ext cx="186722" cy="224066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AB8619-DC9F-42B8-A5F9-EE60E48F80B1}"/>
                </a:ext>
              </a:extLst>
            </p:cNvPr>
            <p:cNvSpPr/>
            <p:nvPr/>
          </p:nvSpPr>
          <p:spPr>
            <a:xfrm>
              <a:off x="6007680" y="1856566"/>
              <a:ext cx="2688798" cy="2016601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accent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11E20CD-D7F6-4851-A7C1-9DBE38D42E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47" y="1448570"/>
            <a:ext cx="620764" cy="620764"/>
          </a:xfrm>
          <a:prstGeom prst="rect">
            <a:avLst/>
          </a:prstGeom>
        </p:spPr>
      </p:pic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3327C4A2-E826-6142-EE8F-5DFCBAC16D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961" y="1417995"/>
            <a:ext cx="651339" cy="651339"/>
          </a:xfrm>
          <a:prstGeom prst="rect">
            <a:avLst/>
          </a:prstGeom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86D7B100-E0DD-F824-DFD1-EF979E59DAA5}"/>
              </a:ext>
            </a:extLst>
          </p:cNvPr>
          <p:cNvGrpSpPr/>
          <p:nvPr/>
        </p:nvGrpSpPr>
        <p:grpSpPr>
          <a:xfrm>
            <a:off x="8534961" y="6255877"/>
            <a:ext cx="3657039" cy="525227"/>
            <a:chOff x="8534961" y="6255877"/>
            <a:chExt cx="3657039" cy="525227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DB479C7F-1ED7-3945-990E-DC65D385B15E}"/>
                </a:ext>
              </a:extLst>
            </p:cNvPr>
            <p:cNvSpPr txBox="1"/>
            <p:nvPr/>
          </p:nvSpPr>
          <p:spPr>
            <a:xfrm>
              <a:off x="8534961" y="6414448"/>
              <a:ext cx="36570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ko-KR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rPr>
                <a:t>Análisis del Sistema Interactivo de Reserva</a:t>
              </a:r>
            </a:p>
          </p:txBody>
        </p:sp>
        <p:pic>
          <p:nvPicPr>
            <p:cNvPr id="22" name="Imagen 21" descr="Logotipo&#10;&#10;Descripción generada automáticamente">
              <a:extLst>
                <a:ext uri="{FF2B5EF4-FFF2-40B4-BE49-F238E27FC236}">
                  <a16:creationId xmlns:a16="http://schemas.microsoft.com/office/drawing/2014/main" id="{FA652065-01F5-8BC9-AB8F-E4BA3E626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429" y="6255877"/>
              <a:ext cx="527555" cy="52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/>
              <a:t>Conclusiones y Mejoras Propuestas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8E0C7D-11CE-46F6-9DD3-922D524B1112}"/>
              </a:ext>
            </a:extLst>
          </p:cNvPr>
          <p:cNvCxnSpPr/>
          <p:nvPr/>
        </p:nvCxnSpPr>
        <p:spPr>
          <a:xfrm flipV="1">
            <a:off x="7459746" y="2583012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7F0ECD-8CD5-4BBA-84A4-419963493805}"/>
              </a:ext>
            </a:extLst>
          </p:cNvPr>
          <p:cNvCxnSpPr/>
          <p:nvPr/>
        </p:nvCxnSpPr>
        <p:spPr>
          <a:xfrm>
            <a:off x="7459746" y="3797262"/>
            <a:ext cx="612000" cy="0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9A0F13-3342-4A60-AF90-77F6646C2634}"/>
              </a:ext>
            </a:extLst>
          </p:cNvPr>
          <p:cNvCxnSpPr/>
          <p:nvPr/>
        </p:nvCxnSpPr>
        <p:spPr>
          <a:xfrm>
            <a:off x="7459746" y="4402466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8978C1-FEF0-40CC-8AB6-8B34991F88A9}"/>
              </a:ext>
            </a:extLst>
          </p:cNvPr>
          <p:cNvCxnSpPr/>
          <p:nvPr/>
        </p:nvCxnSpPr>
        <p:spPr>
          <a:xfrm flipH="1" flipV="1">
            <a:off x="4137673" y="2583012"/>
            <a:ext cx="612000" cy="612000"/>
          </a:xfrm>
          <a:prstGeom prst="line">
            <a:avLst/>
          </a:prstGeom>
          <a:ln w="31750" cap="sq">
            <a:solidFill>
              <a:schemeClr val="accent2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A4705C-558D-4266-A14A-C8D52996B3B3}"/>
              </a:ext>
            </a:extLst>
          </p:cNvPr>
          <p:cNvCxnSpPr/>
          <p:nvPr/>
        </p:nvCxnSpPr>
        <p:spPr>
          <a:xfrm flipH="1" flipV="1">
            <a:off x="4137673" y="3780078"/>
            <a:ext cx="612000" cy="17185"/>
          </a:xfrm>
          <a:prstGeom prst="line">
            <a:avLst/>
          </a:prstGeom>
          <a:ln w="31750" cap="sq">
            <a:solidFill>
              <a:schemeClr val="accent5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F42C39-2BFB-4FD7-801B-44FA115152E4}"/>
              </a:ext>
            </a:extLst>
          </p:cNvPr>
          <p:cNvCxnSpPr/>
          <p:nvPr/>
        </p:nvCxnSpPr>
        <p:spPr>
          <a:xfrm flipH="1">
            <a:off x="4137673" y="4402466"/>
            <a:ext cx="612000" cy="612000"/>
          </a:xfrm>
          <a:prstGeom prst="line">
            <a:avLst/>
          </a:prstGeom>
          <a:ln w="31750" cap="sq">
            <a:solidFill>
              <a:schemeClr val="accent6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5F2314-DAA0-4E21-A51A-D87C317980F2}"/>
              </a:ext>
            </a:extLst>
          </p:cNvPr>
          <p:cNvSpPr txBox="1"/>
          <p:nvPr/>
        </p:nvSpPr>
        <p:spPr>
          <a:xfrm>
            <a:off x="8170778" y="2143747"/>
            <a:ext cx="3096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2pPr lvl="1">
              <a:defRPr sz="1200" b="1"/>
            </a:lvl2pPr>
          </a:lstStyle>
          <a:p>
            <a:pPr algn="just"/>
            <a:r>
              <a:rPr lang="es-ES" altLang="ko-KR" sz="1200" b="1"/>
              <a:t>Rediseñar la pantalla inicial con información esencial y detalles accesibles bajo opciones desplegables.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1F309-DD6D-4D4F-9E1C-C442303A1D34}"/>
              </a:ext>
            </a:extLst>
          </p:cNvPr>
          <p:cNvSpPr txBox="1"/>
          <p:nvPr/>
        </p:nvSpPr>
        <p:spPr>
          <a:xfrm>
            <a:off x="8177953" y="3440481"/>
            <a:ext cx="3096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s-ES" altLang="ko-KR" sz="1200" b="1"/>
              <a:t>Agregar confirmación visual prominente al finalizar reservas.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6757E2-3DD8-4AA5-A9E3-D2A5C4248DAC}"/>
              </a:ext>
            </a:extLst>
          </p:cNvPr>
          <p:cNvSpPr txBox="1"/>
          <p:nvPr/>
        </p:nvSpPr>
        <p:spPr>
          <a:xfrm>
            <a:off x="8170778" y="4803575"/>
            <a:ext cx="3096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1200" b="1">
                <a:cs typeface="Arial" pitchFamily="34" charset="0"/>
              </a:rPr>
              <a:t>Reducir clics y mejorar el flujo de navegación con indicadores de progreso</a:t>
            </a:r>
            <a:endParaRPr lang="ko-KR" altLang="en-US" sz="1200" b="1"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038424-F327-4573-974E-AADE36A5BA3D}"/>
              </a:ext>
            </a:extLst>
          </p:cNvPr>
          <p:cNvSpPr txBox="1"/>
          <p:nvPr/>
        </p:nvSpPr>
        <p:spPr>
          <a:xfrm>
            <a:off x="843490" y="2275925"/>
            <a:ext cx="3096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s-ES" sz="1200" b="1"/>
              <a:t>Falta de confirmación visual tras finalizar una reserva.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00061F-44D8-4B58-8A6C-FB9D719DCAB0}"/>
              </a:ext>
            </a:extLst>
          </p:cNvPr>
          <p:cNvSpPr txBox="1"/>
          <p:nvPr/>
        </p:nvSpPr>
        <p:spPr>
          <a:xfrm>
            <a:off x="853937" y="3502813"/>
            <a:ext cx="3096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s-ES" sz="1200" b="1"/>
              <a:t>Dificultad para encontrar detalles de actividades</a:t>
            </a:r>
            <a:r>
              <a:rPr lang="es-ES" sz="120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D0D686-FC73-4F9E-BCB4-EB9410D753FD}"/>
              </a:ext>
            </a:extLst>
          </p:cNvPr>
          <p:cNvSpPr txBox="1"/>
          <p:nvPr/>
        </p:nvSpPr>
        <p:spPr>
          <a:xfrm>
            <a:off x="1310185" y="4895907"/>
            <a:ext cx="270294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2pPr lvl="1">
              <a:defRPr sz="1200" b="1"/>
            </a:lvl2pPr>
          </a:lstStyle>
          <a:p>
            <a:r>
              <a:rPr lang="es-ES" altLang="ko-KR" sz="1200" b="1"/>
              <a:t>Pantalla inicial sobrecargada de información</a:t>
            </a:r>
            <a:endParaRPr lang="ko-KR" altLang="en-US" sz="1200" b="1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F8BECCB-83F2-D706-76B6-620F2C050F42}"/>
              </a:ext>
            </a:extLst>
          </p:cNvPr>
          <p:cNvSpPr txBox="1"/>
          <p:nvPr/>
        </p:nvSpPr>
        <p:spPr>
          <a:xfrm>
            <a:off x="1164158" y="1460069"/>
            <a:ext cx="3713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/>
              <a:t>Retroalimentación de usuarios</a:t>
            </a:r>
            <a:endParaRPr lang="es-E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AF829A6-5DCF-04E1-0FB3-484E8E2D125C}"/>
              </a:ext>
            </a:extLst>
          </p:cNvPr>
          <p:cNvSpPr txBox="1"/>
          <p:nvPr/>
        </p:nvSpPr>
        <p:spPr>
          <a:xfrm>
            <a:off x="7915701" y="1460069"/>
            <a:ext cx="3112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/>
              <a:t>Mejoras Propuestas</a:t>
            </a:r>
            <a:endParaRPr lang="es-ES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5D1CBADE-21BD-400F-C99C-E7EF28B9932D}"/>
              </a:ext>
            </a:extLst>
          </p:cNvPr>
          <p:cNvGrpSpPr/>
          <p:nvPr/>
        </p:nvGrpSpPr>
        <p:grpSpPr>
          <a:xfrm>
            <a:off x="8534961" y="6255877"/>
            <a:ext cx="3657039" cy="525227"/>
            <a:chOff x="8534961" y="6255877"/>
            <a:chExt cx="3657039" cy="525227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ECE6E6F6-AEFC-E601-36BE-60D46111D0B5}"/>
                </a:ext>
              </a:extLst>
            </p:cNvPr>
            <p:cNvSpPr txBox="1"/>
            <p:nvPr/>
          </p:nvSpPr>
          <p:spPr>
            <a:xfrm>
              <a:off x="8534961" y="6414448"/>
              <a:ext cx="36570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ES" altLang="ko-KR" sz="12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Análisis del Sistema Interactivo de Reserva</a:t>
              </a:r>
            </a:p>
          </p:txBody>
        </p:sp>
        <p:pic>
          <p:nvPicPr>
            <p:cNvPr id="48" name="Imagen 47" descr="Logotipo&#10;&#10;Descripción generada automáticamente">
              <a:extLst>
                <a:ext uri="{FF2B5EF4-FFF2-40B4-BE49-F238E27FC236}">
                  <a16:creationId xmlns:a16="http://schemas.microsoft.com/office/drawing/2014/main" id="{86BCD2B5-9C16-8E02-0D9C-14E2FB5D3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429" y="6255877"/>
              <a:ext cx="527555" cy="525227"/>
            </a:xfrm>
            <a:prstGeom prst="rect">
              <a:avLst/>
            </a:prstGeom>
          </p:spPr>
        </p:pic>
      </p:grp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5E12666C-F34B-9057-F600-88FF4F53D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85" y="2790078"/>
            <a:ext cx="2176355" cy="21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E8853-EF0E-9062-8CC9-8E12163B3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EBE497C-7379-4CC4-0782-8D4AF4CE8206}"/>
              </a:ext>
            </a:extLst>
          </p:cNvPr>
          <p:cNvGrpSpPr/>
          <p:nvPr/>
        </p:nvGrpSpPr>
        <p:grpSpPr>
          <a:xfrm>
            <a:off x="8534961" y="6255877"/>
            <a:ext cx="3657039" cy="525227"/>
            <a:chOff x="8534961" y="6255877"/>
            <a:chExt cx="3657039" cy="525227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24221B5A-FE2A-D8D1-6337-B6A38DC7ABD5}"/>
                </a:ext>
              </a:extLst>
            </p:cNvPr>
            <p:cNvSpPr txBox="1"/>
            <p:nvPr/>
          </p:nvSpPr>
          <p:spPr>
            <a:xfrm>
              <a:off x="8534961" y="6414448"/>
              <a:ext cx="36570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ES" altLang="ko-KR" sz="12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Diseño del Sistema Interactivo de Reserva</a:t>
              </a:r>
            </a:p>
          </p:txBody>
        </p:sp>
        <p:pic>
          <p:nvPicPr>
            <p:cNvPr id="4" name="Imagen 3" descr="Logotipo&#10;&#10;Descripción generada automáticamente">
              <a:extLst>
                <a:ext uri="{FF2B5EF4-FFF2-40B4-BE49-F238E27FC236}">
                  <a16:creationId xmlns:a16="http://schemas.microsoft.com/office/drawing/2014/main" id="{F72C928B-6546-A335-4DCE-F93A95C55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429" y="6255877"/>
              <a:ext cx="527555" cy="525227"/>
            </a:xfrm>
            <a:prstGeom prst="rect">
              <a:avLst/>
            </a:prstGeom>
          </p:spPr>
        </p:pic>
      </p:grp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E9DC2681-8B31-D06E-FD6F-7ECCC5D8F31C}"/>
              </a:ext>
            </a:extLst>
          </p:cNvPr>
          <p:cNvSpPr txBox="1">
            <a:spLocks/>
          </p:cNvSpPr>
          <p:nvPr/>
        </p:nvSpPr>
        <p:spPr>
          <a:xfrm>
            <a:off x="3319526" y="3636882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cs typeface="Arial" pitchFamily="34" charset="0"/>
              </a:rPr>
              <a:t>BluePrint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C2A975D2-26BA-B709-1C45-0B58954CDDDF}"/>
              </a:ext>
            </a:extLst>
          </p:cNvPr>
          <p:cNvSpPr txBox="1">
            <a:spLocks/>
          </p:cNvSpPr>
          <p:nvPr/>
        </p:nvSpPr>
        <p:spPr>
          <a:xfrm>
            <a:off x="3319525" y="4017117"/>
            <a:ext cx="2365089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000" dirty="0">
                <a:solidFill>
                  <a:schemeClr val="tx1"/>
                </a:solidFill>
              </a:rPr>
              <a:t>Mapa visual que describe cómo se entrega un servicio, desde la perspectiva del cliente y de la empresa.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D67476B5-5890-FC82-213D-D10A3E44857B}"/>
              </a:ext>
            </a:extLst>
          </p:cNvPr>
          <p:cNvSpPr txBox="1">
            <a:spLocks/>
          </p:cNvSpPr>
          <p:nvPr/>
        </p:nvSpPr>
        <p:spPr>
          <a:xfrm>
            <a:off x="6128560" y="3636882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cs typeface="Arial" pitchFamily="34" charset="0"/>
              </a:rPr>
              <a:t>Wireframe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AEB642A-5ED8-1CE7-4E98-F55A522D501A}"/>
              </a:ext>
            </a:extLst>
          </p:cNvPr>
          <p:cNvSpPr txBox="1">
            <a:spLocks/>
          </p:cNvSpPr>
          <p:nvPr/>
        </p:nvSpPr>
        <p:spPr>
          <a:xfrm>
            <a:off x="6069568" y="4017117"/>
            <a:ext cx="2427108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000" dirty="0">
                <a:solidFill>
                  <a:schemeClr val="tx1"/>
                </a:solidFill>
              </a:rPr>
              <a:t>Esquema que define la estructura y distribución de una interfaz, detallando el contenido y su organización visual.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90FF6340-2CDA-3071-8C82-E4F31285AA80}"/>
              </a:ext>
            </a:extLst>
          </p:cNvPr>
          <p:cNvSpPr txBox="1">
            <a:spLocks/>
          </p:cNvSpPr>
          <p:nvPr/>
        </p:nvSpPr>
        <p:spPr>
          <a:xfrm>
            <a:off x="8937594" y="3641502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cs typeface="Arial" pitchFamily="34" charset="0"/>
              </a:rPr>
              <a:t>Prototipo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66686310-E7F5-13B8-E879-AB6A86303D99}"/>
              </a:ext>
            </a:extLst>
          </p:cNvPr>
          <p:cNvSpPr txBox="1">
            <a:spLocks/>
          </p:cNvSpPr>
          <p:nvPr/>
        </p:nvSpPr>
        <p:spPr>
          <a:xfrm>
            <a:off x="8882171" y="4017431"/>
            <a:ext cx="2427108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000" dirty="0">
                <a:solidFill>
                  <a:schemeClr val="tx1"/>
                </a:solidFill>
              </a:rPr>
              <a:t>Versión interactiva de media-alta fidelidad que simula la funcionalidad y comportamiento del producto final.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2" name="Text Placeholder 1">
            <a:extLst>
              <a:ext uri="{FF2B5EF4-FFF2-40B4-BE49-F238E27FC236}">
                <a16:creationId xmlns:a16="http://schemas.microsoft.com/office/drawing/2014/main" id="{B69C85FE-1495-CA9B-2442-0210A7BB8D8E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zh-CN"/>
            </a:defPPr>
            <a:lvl1pPr marL="0" indent="0" algn="l" defTabSz="914400" rtl="0" eaLnBrk="1" latinLnBrk="0" hangingPunct="1">
              <a:lnSpc>
                <a:spcPct val="100000"/>
              </a:lnSpc>
              <a:buNone/>
              <a:defRPr lang="es-ES" sz="1200" b="0" strike="noStrike" kern="1200" spc="-1">
                <a:solidFill>
                  <a:schemeClr val="dk1">
                    <a:tint val="82000"/>
                  </a:schemeClr>
                </a:solidFill>
                <a:latin typeface="Aptos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000" dirty="0">
                <a:solidFill>
                  <a:schemeClr val="tx1"/>
                </a:solidFill>
                <a:latin typeface="+mj-lt"/>
              </a:rPr>
              <a:t>Proceso de Diseño: </a:t>
            </a:r>
            <a:r>
              <a:rPr lang="es-ES" sz="4000" dirty="0" err="1">
                <a:solidFill>
                  <a:schemeClr val="tx1"/>
                </a:solidFill>
                <a:latin typeface="+mj-lt"/>
              </a:rPr>
              <a:t>Blueprint</a:t>
            </a:r>
            <a:r>
              <a:rPr lang="es-ES" sz="4000" dirty="0">
                <a:solidFill>
                  <a:schemeClr val="tx1"/>
                </a:solidFill>
                <a:latin typeface="+mj-lt"/>
              </a:rPr>
              <a:t>, Wireframe y Prototipo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Oval 4">
            <a:extLst>
              <a:ext uri="{FF2B5EF4-FFF2-40B4-BE49-F238E27FC236}">
                <a16:creationId xmlns:a16="http://schemas.microsoft.com/office/drawing/2014/main" id="{9D10B2A9-4D61-132A-A0BB-BBDCFCBDB59E}"/>
              </a:ext>
            </a:extLst>
          </p:cNvPr>
          <p:cNvSpPr/>
          <p:nvPr/>
        </p:nvSpPr>
        <p:spPr>
          <a:xfrm>
            <a:off x="3560611" y="1910185"/>
            <a:ext cx="1616190" cy="1616190"/>
          </a:xfrm>
          <a:prstGeom prst="ellipse">
            <a:avLst/>
          </a:prstGeom>
          <a:solidFill>
            <a:srgbClr val="4185B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9" name="Oval 18">
            <a:extLst>
              <a:ext uri="{FF2B5EF4-FFF2-40B4-BE49-F238E27FC236}">
                <a16:creationId xmlns:a16="http://schemas.microsoft.com/office/drawing/2014/main" id="{47BA4E1E-5799-4F0B-CEFA-1CD435EB3760}"/>
              </a:ext>
            </a:extLst>
          </p:cNvPr>
          <p:cNvSpPr/>
          <p:nvPr/>
        </p:nvSpPr>
        <p:spPr>
          <a:xfrm>
            <a:off x="6369645" y="1910185"/>
            <a:ext cx="1616190" cy="1616190"/>
          </a:xfrm>
          <a:prstGeom prst="ellipse">
            <a:avLst/>
          </a:prstGeom>
          <a:solidFill>
            <a:srgbClr val="285D8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0" name="Oval 18">
            <a:extLst>
              <a:ext uri="{FF2B5EF4-FFF2-40B4-BE49-F238E27FC236}">
                <a16:creationId xmlns:a16="http://schemas.microsoft.com/office/drawing/2014/main" id="{0F0BDE43-9B62-72E5-9D77-2E0A05984A64}"/>
              </a:ext>
            </a:extLst>
          </p:cNvPr>
          <p:cNvSpPr/>
          <p:nvPr/>
        </p:nvSpPr>
        <p:spPr>
          <a:xfrm>
            <a:off x="9182248" y="1910499"/>
            <a:ext cx="1616190" cy="1616190"/>
          </a:xfrm>
          <a:prstGeom prst="ellipse">
            <a:avLst/>
          </a:prstGeom>
          <a:solidFill>
            <a:srgbClr val="0914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4" name="Imagen 73" descr="Icono&#10;&#10;Descripción generada automáticamente">
            <a:extLst>
              <a:ext uri="{FF2B5EF4-FFF2-40B4-BE49-F238E27FC236}">
                <a16:creationId xmlns:a16="http://schemas.microsoft.com/office/drawing/2014/main" id="{C0C647F9-6F6D-AF0C-5F62-3E694F3053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098" y="2207125"/>
            <a:ext cx="1022309" cy="1022309"/>
          </a:xfrm>
          <a:prstGeom prst="rect">
            <a:avLst/>
          </a:prstGeom>
        </p:spPr>
      </p:pic>
      <p:pic>
        <p:nvPicPr>
          <p:cNvPr id="76" name="Imagen 75" descr="Forma&#10;&#10;Descripción generada automáticamente">
            <a:extLst>
              <a:ext uri="{FF2B5EF4-FFF2-40B4-BE49-F238E27FC236}">
                <a16:creationId xmlns:a16="http://schemas.microsoft.com/office/drawing/2014/main" id="{42A3890F-388C-F6AC-C8DF-D50065E9C5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540" y="2192064"/>
            <a:ext cx="1022039" cy="1022039"/>
          </a:xfrm>
          <a:prstGeom prst="rect">
            <a:avLst/>
          </a:prstGeom>
        </p:spPr>
      </p:pic>
      <p:pic>
        <p:nvPicPr>
          <p:cNvPr id="78" name="Imagen 77" descr="Icono&#10;&#10;Descripción generada automáticamente con confianza baja">
            <a:extLst>
              <a:ext uri="{FF2B5EF4-FFF2-40B4-BE49-F238E27FC236}">
                <a16:creationId xmlns:a16="http://schemas.microsoft.com/office/drawing/2014/main" id="{E3B7052D-092F-77F9-F352-EE7B55749C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86" y="2192193"/>
            <a:ext cx="1022039" cy="1022039"/>
          </a:xfrm>
          <a:prstGeom prst="rect">
            <a:avLst/>
          </a:prstGeom>
        </p:spPr>
      </p:pic>
      <p:sp>
        <p:nvSpPr>
          <p:cNvPr id="5" name="Freeform: Shape 87">
            <a:extLst>
              <a:ext uri="{FF2B5EF4-FFF2-40B4-BE49-F238E27FC236}">
                <a16:creationId xmlns:a16="http://schemas.microsoft.com/office/drawing/2014/main" id="{6B4577C1-7353-733D-6399-6D68E1037B57}"/>
              </a:ext>
            </a:extLst>
          </p:cNvPr>
          <p:cNvSpPr/>
          <p:nvPr/>
        </p:nvSpPr>
        <p:spPr>
          <a:xfrm>
            <a:off x="28582" y="4975803"/>
            <a:ext cx="3129961" cy="315571"/>
          </a:xfrm>
          <a:custGeom>
            <a:avLst/>
            <a:gdLst>
              <a:gd name="connsiteX0" fmla="*/ 6133158 w 6829332"/>
              <a:gd name="connsiteY0" fmla="*/ 0 h 502961"/>
              <a:gd name="connsiteX1" fmla="*/ 6248681 w 6829332"/>
              <a:gd name="connsiteY1" fmla="*/ 39859 h 502961"/>
              <a:gd name="connsiteX2" fmla="*/ 6829333 w 6829332"/>
              <a:gd name="connsiteY2" fmla="*/ 502962 h 502961"/>
              <a:gd name="connsiteX3" fmla="*/ 0 w 6829332"/>
              <a:gd name="connsiteY3" fmla="*/ 502962 h 502961"/>
              <a:gd name="connsiteX4" fmla="*/ 641116 w 6829332"/>
              <a:gd name="connsiteY4" fmla="*/ 27023 h 502961"/>
              <a:gd name="connsiteX5" fmla="*/ 725562 w 6829332"/>
              <a:gd name="connsiteY5" fmla="*/ 338 h 502961"/>
              <a:gd name="connsiteX6" fmla="*/ 6133158 w 6829332"/>
              <a:gd name="connsiteY6" fmla="*/ 0 h 50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332" h="502961">
                <a:moveTo>
                  <a:pt x="6133158" y="0"/>
                </a:moveTo>
                <a:cubicBezTo>
                  <a:pt x="6178084" y="0"/>
                  <a:pt x="6213213" y="11485"/>
                  <a:pt x="6248681" y="39859"/>
                </a:cubicBezTo>
                <a:cubicBezTo>
                  <a:pt x="6431085" y="185782"/>
                  <a:pt x="6821564" y="490464"/>
                  <a:pt x="6829333" y="502962"/>
                </a:cubicBezTo>
                <a:cubicBezTo>
                  <a:pt x="4553001" y="502962"/>
                  <a:pt x="2276332" y="502962"/>
                  <a:pt x="0" y="502962"/>
                </a:cubicBezTo>
                <a:cubicBezTo>
                  <a:pt x="175310" y="372914"/>
                  <a:pt x="603621" y="56748"/>
                  <a:pt x="641116" y="27023"/>
                </a:cubicBezTo>
                <a:cubicBezTo>
                  <a:pt x="666449" y="7094"/>
                  <a:pt x="693472" y="338"/>
                  <a:pt x="725562" y="338"/>
                </a:cubicBezTo>
                <a:cubicBezTo>
                  <a:pt x="1236292" y="1014"/>
                  <a:pt x="5461642" y="1014"/>
                  <a:pt x="6133158" y="0"/>
                </a:cubicBezTo>
                <a:close/>
              </a:path>
            </a:pathLst>
          </a:custGeom>
          <a:solidFill>
            <a:srgbClr val="091424"/>
          </a:solidFill>
          <a:ln w="337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823BCAF-B610-453C-B30D-6886F4E9FBA9}"/>
              </a:ext>
            </a:extLst>
          </p:cNvPr>
          <p:cNvGrpSpPr/>
          <p:nvPr/>
        </p:nvGrpSpPr>
        <p:grpSpPr>
          <a:xfrm>
            <a:off x="857705" y="2598341"/>
            <a:ext cx="1803568" cy="2468297"/>
            <a:chOff x="1439248" y="54372"/>
            <a:chExt cx="2692070" cy="3684268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0C53DF2-8985-497F-B205-5C1423BE5807}"/>
                </a:ext>
              </a:extLst>
            </p:cNvPr>
            <p:cNvSpPr/>
            <p:nvPr/>
          </p:nvSpPr>
          <p:spPr>
            <a:xfrm>
              <a:off x="2294997" y="431160"/>
              <a:ext cx="881971" cy="1485282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solidFill>
              <a:srgbClr val="F9C9A2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EDFB8AA-7312-42EB-92F3-F35EDEE86B11}"/>
                </a:ext>
              </a:extLst>
            </p:cNvPr>
            <p:cNvSpPr/>
            <p:nvPr/>
          </p:nvSpPr>
          <p:spPr>
            <a:xfrm>
              <a:off x="2241786" y="54372"/>
              <a:ext cx="923343" cy="785762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0329B87-9C0B-47BC-B5C4-CBDF6DA8D4C0}"/>
                </a:ext>
              </a:extLst>
            </p:cNvPr>
            <p:cNvSpPr/>
            <p:nvPr/>
          </p:nvSpPr>
          <p:spPr>
            <a:xfrm>
              <a:off x="2325597" y="670286"/>
              <a:ext cx="826995" cy="353247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3C08EA7-11F6-40E0-9BEB-3A654798ED44}"/>
                </a:ext>
              </a:extLst>
            </p:cNvPr>
            <p:cNvSpPr/>
            <p:nvPr/>
          </p:nvSpPr>
          <p:spPr>
            <a:xfrm>
              <a:off x="1439248" y="1385430"/>
              <a:ext cx="2692070" cy="1927653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057682A-CF00-43B8-8643-286F5209E094}"/>
                </a:ext>
              </a:extLst>
            </p:cNvPr>
            <p:cNvSpPr/>
            <p:nvPr/>
          </p:nvSpPr>
          <p:spPr>
            <a:xfrm>
              <a:off x="1554219" y="2258282"/>
              <a:ext cx="2345199" cy="1328600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3D99176-0C69-4589-AD6F-7439BCB9225D}"/>
                </a:ext>
              </a:extLst>
            </p:cNvPr>
            <p:cNvSpPr/>
            <p:nvPr/>
          </p:nvSpPr>
          <p:spPr>
            <a:xfrm>
              <a:off x="1746981" y="1293055"/>
              <a:ext cx="2074673" cy="972768"/>
            </a:xfrm>
            <a:custGeom>
              <a:avLst/>
              <a:gdLst>
                <a:gd name="connsiteX0" fmla="*/ 1027911 w 2074673"/>
                <a:gd name="connsiteY0" fmla="*/ 618819 h 972768"/>
                <a:gd name="connsiteX1" fmla="*/ 1036866 w 2074673"/>
                <a:gd name="connsiteY1" fmla="*/ 621647 h 972768"/>
                <a:gd name="connsiteX2" fmla="*/ 1053360 w 2074673"/>
                <a:gd name="connsiteY2" fmla="*/ 761152 h 972768"/>
                <a:gd name="connsiteX3" fmla="*/ 1064200 w 2074673"/>
                <a:gd name="connsiteY3" fmla="*/ 965227 h 972768"/>
                <a:gd name="connsiteX4" fmla="*/ 1029324 w 2074673"/>
                <a:gd name="connsiteY4" fmla="*/ 907727 h 972768"/>
                <a:gd name="connsiteX5" fmla="*/ 1027911 w 2074673"/>
                <a:gd name="connsiteY5" fmla="*/ 618819 h 972768"/>
                <a:gd name="connsiteX6" fmla="*/ 2047337 w 2074673"/>
                <a:gd name="connsiteY6" fmla="*/ 391652 h 972768"/>
                <a:gd name="connsiteX7" fmla="*/ 2074673 w 2074673"/>
                <a:gd name="connsiteY7" fmla="*/ 418517 h 972768"/>
                <a:gd name="connsiteX8" fmla="*/ 1868714 w 2074673"/>
                <a:gd name="connsiteY8" fmla="*/ 717793 h 972768"/>
                <a:gd name="connsiteX9" fmla="*/ 1847506 w 2074673"/>
                <a:gd name="connsiteY9" fmla="*/ 896887 h 972768"/>
                <a:gd name="connsiteX10" fmla="*/ 1838080 w 2074673"/>
                <a:gd name="connsiteY10" fmla="*/ 972768 h 972768"/>
                <a:gd name="connsiteX11" fmla="*/ 1810745 w 2074673"/>
                <a:gd name="connsiteY11" fmla="*/ 972768 h 972768"/>
                <a:gd name="connsiteX12" fmla="*/ 1810273 w 2074673"/>
                <a:gd name="connsiteY12" fmla="*/ 965226 h 972768"/>
                <a:gd name="connsiteX13" fmla="*/ 1829596 w 2074673"/>
                <a:gd name="connsiteY13" fmla="*/ 817708 h 972768"/>
                <a:gd name="connsiteX14" fmla="*/ 1981356 w 2074673"/>
                <a:gd name="connsiteY14" fmla="*/ 472244 h 972768"/>
                <a:gd name="connsiteX15" fmla="*/ 2047337 w 2074673"/>
                <a:gd name="connsiteY15" fmla="*/ 391652 h 972768"/>
                <a:gd name="connsiteX16" fmla="*/ 26393 w 2074673"/>
                <a:gd name="connsiteY16" fmla="*/ 391652 h 972768"/>
                <a:gd name="connsiteX17" fmla="*/ 85305 w 2074673"/>
                <a:gd name="connsiteY17" fmla="*/ 471773 h 972768"/>
                <a:gd name="connsiteX18" fmla="*/ 236593 w 2074673"/>
                <a:gd name="connsiteY18" fmla="*/ 972768 h 972768"/>
                <a:gd name="connsiteX19" fmla="*/ 226695 w 2074673"/>
                <a:gd name="connsiteY19" fmla="*/ 972768 h 972768"/>
                <a:gd name="connsiteX20" fmla="*/ 205959 w 2074673"/>
                <a:gd name="connsiteY20" fmla="*/ 829020 h 972768"/>
                <a:gd name="connsiteX21" fmla="*/ 26864 w 2074673"/>
                <a:gd name="connsiteY21" fmla="*/ 450565 h 972768"/>
                <a:gd name="connsiteX22" fmla="*/ 0 w 2074673"/>
                <a:gd name="connsiteY22" fmla="*/ 419930 h 972768"/>
                <a:gd name="connsiteX23" fmla="*/ 26393 w 2074673"/>
                <a:gd name="connsiteY23" fmla="*/ 391652 h 972768"/>
                <a:gd name="connsiteX24" fmla="*/ 1293254 w 2074673"/>
                <a:gd name="connsiteY24" fmla="*/ 0 h 972768"/>
                <a:gd name="connsiteX25" fmla="*/ 1382802 w 2074673"/>
                <a:gd name="connsiteY25" fmla="*/ 92847 h 972768"/>
                <a:gd name="connsiteX26" fmla="*/ 1404953 w 2074673"/>
                <a:gd name="connsiteY26" fmla="*/ 543411 h 972768"/>
                <a:gd name="connsiteX27" fmla="*/ 1335671 w 2074673"/>
                <a:gd name="connsiteY27" fmla="*/ 425586 h 972768"/>
                <a:gd name="connsiteX28" fmla="*/ 1268275 w 2074673"/>
                <a:gd name="connsiteY28" fmla="*/ 384582 h 972768"/>
                <a:gd name="connsiteX29" fmla="*/ 1215019 w 2074673"/>
                <a:gd name="connsiteY29" fmla="*/ 442081 h 972768"/>
                <a:gd name="connsiteX30" fmla="*/ 1100020 w 2074673"/>
                <a:gd name="connsiteY30" fmla="*/ 564619 h 972768"/>
                <a:gd name="connsiteX31" fmla="*/ 1167416 w 2074673"/>
                <a:gd name="connsiteY31" fmla="*/ 420873 h 972768"/>
                <a:gd name="connsiteX32" fmla="*/ 1184384 w 2074673"/>
                <a:gd name="connsiteY32" fmla="*/ 380340 h 972768"/>
                <a:gd name="connsiteX33" fmla="*/ 1293254 w 2074673"/>
                <a:gd name="connsiteY33" fmla="*/ 0 h 972768"/>
                <a:gd name="connsiteX34" fmla="*/ 726276 w 2074673"/>
                <a:gd name="connsiteY34" fmla="*/ 0 h 972768"/>
                <a:gd name="connsiteX35" fmla="*/ 895003 w 2074673"/>
                <a:gd name="connsiteY35" fmla="*/ 400135 h 972768"/>
                <a:gd name="connsiteX36" fmla="*/ 925166 w 2074673"/>
                <a:gd name="connsiteY36" fmla="*/ 448680 h 972768"/>
                <a:gd name="connsiteX37" fmla="*/ 1008115 w 2074673"/>
                <a:gd name="connsiteY37" fmla="*/ 602324 h 972768"/>
                <a:gd name="connsiteX38" fmla="*/ 869081 w 2074673"/>
                <a:gd name="connsiteY38" fmla="*/ 475544 h 972768"/>
                <a:gd name="connsiteX39" fmla="*/ 809225 w 2074673"/>
                <a:gd name="connsiteY39" fmla="*/ 422287 h 972768"/>
                <a:gd name="connsiteX40" fmla="*/ 741358 w 2074673"/>
                <a:gd name="connsiteY40" fmla="*/ 455278 h 972768"/>
                <a:gd name="connsiteX41" fmla="*/ 648512 w 2074673"/>
                <a:gd name="connsiteY41" fmla="*/ 593841 h 972768"/>
                <a:gd name="connsiteX42" fmla="*/ 627774 w 2074673"/>
                <a:gd name="connsiteY42" fmla="*/ 372329 h 972768"/>
                <a:gd name="connsiteX43" fmla="*/ 631074 w 2074673"/>
                <a:gd name="connsiteY43" fmla="*/ 141390 h 972768"/>
                <a:gd name="connsiteX44" fmla="*/ 626361 w 2074673"/>
                <a:gd name="connsiteY44" fmla="*/ 110285 h 972768"/>
                <a:gd name="connsiteX45" fmla="*/ 726276 w 2074673"/>
                <a:gd name="connsiteY45" fmla="*/ 0 h 9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4673" h="972768">
                  <a:moveTo>
                    <a:pt x="1027911" y="618819"/>
                  </a:moveTo>
                  <a:cubicBezTo>
                    <a:pt x="1030738" y="619762"/>
                    <a:pt x="1034037" y="620704"/>
                    <a:pt x="1036866" y="621647"/>
                  </a:cubicBezTo>
                  <a:cubicBezTo>
                    <a:pt x="1051004" y="666892"/>
                    <a:pt x="1048647" y="714493"/>
                    <a:pt x="1053360" y="761152"/>
                  </a:cubicBezTo>
                  <a:cubicBezTo>
                    <a:pt x="1059959" y="829020"/>
                    <a:pt x="1060900" y="896887"/>
                    <a:pt x="1064200" y="965227"/>
                  </a:cubicBezTo>
                  <a:cubicBezTo>
                    <a:pt x="1026025" y="962398"/>
                    <a:pt x="1029796" y="931764"/>
                    <a:pt x="1029324" y="907727"/>
                  </a:cubicBezTo>
                  <a:cubicBezTo>
                    <a:pt x="1027439" y="811582"/>
                    <a:pt x="1027911" y="715436"/>
                    <a:pt x="1027911" y="618819"/>
                  </a:cubicBezTo>
                  <a:close/>
                  <a:moveTo>
                    <a:pt x="2047337" y="391652"/>
                  </a:moveTo>
                  <a:cubicBezTo>
                    <a:pt x="2056292" y="400607"/>
                    <a:pt x="2065247" y="409562"/>
                    <a:pt x="2074673" y="418517"/>
                  </a:cubicBezTo>
                  <a:cubicBezTo>
                    <a:pt x="1986539" y="504764"/>
                    <a:pt x="1911603" y="600909"/>
                    <a:pt x="1868714" y="717793"/>
                  </a:cubicBezTo>
                  <a:cubicBezTo>
                    <a:pt x="1847978" y="774820"/>
                    <a:pt x="1852691" y="837033"/>
                    <a:pt x="1847506" y="896887"/>
                  </a:cubicBezTo>
                  <a:cubicBezTo>
                    <a:pt x="1845149" y="922338"/>
                    <a:pt x="1847978" y="948260"/>
                    <a:pt x="1838080" y="972768"/>
                  </a:cubicBezTo>
                  <a:cubicBezTo>
                    <a:pt x="1829125" y="972768"/>
                    <a:pt x="1820170" y="972768"/>
                    <a:pt x="1810745" y="972768"/>
                  </a:cubicBezTo>
                  <a:cubicBezTo>
                    <a:pt x="1810745" y="970411"/>
                    <a:pt x="1810273" y="968054"/>
                    <a:pt x="1810273" y="965226"/>
                  </a:cubicBezTo>
                  <a:cubicBezTo>
                    <a:pt x="1822998" y="916682"/>
                    <a:pt x="1828183" y="867196"/>
                    <a:pt x="1829596" y="817708"/>
                  </a:cubicBezTo>
                  <a:cubicBezTo>
                    <a:pt x="1833366" y="681973"/>
                    <a:pt x="1898877" y="573575"/>
                    <a:pt x="1981356" y="472244"/>
                  </a:cubicBezTo>
                  <a:cubicBezTo>
                    <a:pt x="2003036" y="445380"/>
                    <a:pt x="2025187" y="418517"/>
                    <a:pt x="2047337" y="391652"/>
                  </a:cubicBezTo>
                  <a:close/>
                  <a:moveTo>
                    <a:pt x="26393" y="391652"/>
                  </a:moveTo>
                  <a:cubicBezTo>
                    <a:pt x="45716" y="418517"/>
                    <a:pt x="63626" y="446795"/>
                    <a:pt x="85305" y="471773"/>
                  </a:cubicBezTo>
                  <a:cubicBezTo>
                    <a:pt x="209257" y="616934"/>
                    <a:pt x="227638" y="793202"/>
                    <a:pt x="236593" y="972768"/>
                  </a:cubicBezTo>
                  <a:cubicBezTo>
                    <a:pt x="232823" y="972768"/>
                    <a:pt x="229523" y="972768"/>
                    <a:pt x="226695" y="972768"/>
                  </a:cubicBezTo>
                  <a:cubicBezTo>
                    <a:pt x="219627" y="924695"/>
                    <a:pt x="210672" y="877092"/>
                    <a:pt x="205959" y="829020"/>
                  </a:cubicBezTo>
                  <a:cubicBezTo>
                    <a:pt x="190877" y="681503"/>
                    <a:pt x="128665" y="556608"/>
                    <a:pt x="26864" y="450565"/>
                  </a:cubicBezTo>
                  <a:cubicBezTo>
                    <a:pt x="17438" y="440668"/>
                    <a:pt x="8955" y="430298"/>
                    <a:pt x="0" y="419930"/>
                  </a:cubicBezTo>
                  <a:cubicBezTo>
                    <a:pt x="8955" y="410504"/>
                    <a:pt x="17910" y="401079"/>
                    <a:pt x="26393" y="391652"/>
                  </a:cubicBezTo>
                  <a:close/>
                  <a:moveTo>
                    <a:pt x="1293254" y="0"/>
                  </a:moveTo>
                  <a:cubicBezTo>
                    <a:pt x="1343684" y="10840"/>
                    <a:pt x="1351695" y="63154"/>
                    <a:pt x="1382802" y="92847"/>
                  </a:cubicBezTo>
                  <a:cubicBezTo>
                    <a:pt x="1416264" y="238950"/>
                    <a:pt x="1431346" y="385996"/>
                    <a:pt x="1404953" y="543411"/>
                  </a:cubicBezTo>
                  <a:cubicBezTo>
                    <a:pt x="1373375" y="502878"/>
                    <a:pt x="1354052" y="464232"/>
                    <a:pt x="1335671" y="425586"/>
                  </a:cubicBezTo>
                  <a:cubicBezTo>
                    <a:pt x="1322004" y="396365"/>
                    <a:pt x="1302209" y="380812"/>
                    <a:pt x="1268275" y="384582"/>
                  </a:cubicBezTo>
                  <a:cubicBezTo>
                    <a:pt x="1233398" y="388823"/>
                    <a:pt x="1220674" y="410975"/>
                    <a:pt x="1215019" y="442081"/>
                  </a:cubicBezTo>
                  <a:cubicBezTo>
                    <a:pt x="1203235" y="507592"/>
                    <a:pt x="1165531" y="549066"/>
                    <a:pt x="1100020" y="564619"/>
                  </a:cubicBezTo>
                  <a:cubicBezTo>
                    <a:pt x="1139610" y="524558"/>
                    <a:pt x="1178727" y="484969"/>
                    <a:pt x="1167416" y="420873"/>
                  </a:cubicBezTo>
                  <a:cubicBezTo>
                    <a:pt x="1164589" y="405791"/>
                    <a:pt x="1174486" y="392123"/>
                    <a:pt x="1184384" y="380340"/>
                  </a:cubicBezTo>
                  <a:cubicBezTo>
                    <a:pt x="1278644" y="270056"/>
                    <a:pt x="1323417" y="145632"/>
                    <a:pt x="1293254" y="0"/>
                  </a:cubicBezTo>
                  <a:close/>
                  <a:moveTo>
                    <a:pt x="726276" y="0"/>
                  </a:moveTo>
                  <a:cubicBezTo>
                    <a:pt x="704597" y="166370"/>
                    <a:pt x="799800" y="283253"/>
                    <a:pt x="895003" y="400135"/>
                  </a:cubicBezTo>
                  <a:cubicBezTo>
                    <a:pt x="907257" y="415217"/>
                    <a:pt x="928937" y="428413"/>
                    <a:pt x="925166" y="448680"/>
                  </a:cubicBezTo>
                  <a:cubicBezTo>
                    <a:pt x="911969" y="523145"/>
                    <a:pt x="961928" y="561322"/>
                    <a:pt x="1008115" y="602324"/>
                  </a:cubicBezTo>
                  <a:cubicBezTo>
                    <a:pt x="947789" y="575931"/>
                    <a:pt x="876623" y="562263"/>
                    <a:pt x="869081" y="475544"/>
                  </a:cubicBezTo>
                  <a:cubicBezTo>
                    <a:pt x="866253" y="443025"/>
                    <a:pt x="839860" y="427472"/>
                    <a:pt x="809225" y="422287"/>
                  </a:cubicBezTo>
                  <a:cubicBezTo>
                    <a:pt x="779062" y="417103"/>
                    <a:pt x="756439" y="427943"/>
                    <a:pt x="741358" y="455278"/>
                  </a:cubicBezTo>
                  <a:cubicBezTo>
                    <a:pt x="714495" y="502409"/>
                    <a:pt x="686687" y="548595"/>
                    <a:pt x="648512" y="593841"/>
                  </a:cubicBezTo>
                  <a:cubicBezTo>
                    <a:pt x="641442" y="519847"/>
                    <a:pt x="630131" y="446323"/>
                    <a:pt x="627774" y="372329"/>
                  </a:cubicBezTo>
                  <a:cubicBezTo>
                    <a:pt x="624946" y="295507"/>
                    <a:pt x="622591" y="218213"/>
                    <a:pt x="631074" y="141390"/>
                  </a:cubicBezTo>
                  <a:cubicBezTo>
                    <a:pt x="632016" y="131493"/>
                    <a:pt x="628246" y="120654"/>
                    <a:pt x="626361" y="110285"/>
                  </a:cubicBezTo>
                  <a:cubicBezTo>
                    <a:pt x="663594" y="75879"/>
                    <a:pt x="676319" y="21208"/>
                    <a:pt x="726276" y="0"/>
                  </a:cubicBezTo>
                  <a:close/>
                </a:path>
              </a:pathLst>
            </a:custGeom>
            <a:solidFill>
              <a:srgbClr val="CBD7EC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B34FB7E-2CD5-4AC0-BAB0-F22337CE39D1}"/>
                </a:ext>
              </a:extLst>
            </p:cNvPr>
            <p:cNvSpPr/>
            <p:nvPr/>
          </p:nvSpPr>
          <p:spPr>
            <a:xfrm>
              <a:off x="2475144" y="1226130"/>
              <a:ext cx="563730" cy="320744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rgbClr val="EABB95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E9BE734-9520-46D8-BED0-935B6591399F}"/>
                </a:ext>
              </a:extLst>
            </p:cNvPr>
            <p:cNvSpPr/>
            <p:nvPr/>
          </p:nvSpPr>
          <p:spPr>
            <a:xfrm>
              <a:off x="2537616" y="2775045"/>
              <a:ext cx="432189" cy="440538"/>
            </a:xfrm>
            <a:custGeom>
              <a:avLst/>
              <a:gdLst>
                <a:gd name="connsiteX0" fmla="*/ 307535 w 309752"/>
                <a:gd name="connsiteY0" fmla="*/ 109962 h 315736"/>
                <a:gd name="connsiteX1" fmla="*/ 271730 w 309752"/>
                <a:gd name="connsiteY1" fmla="*/ 243049 h 315736"/>
                <a:gd name="connsiteX2" fmla="*/ 57912 w 309752"/>
                <a:gd name="connsiteY2" fmla="*/ 261965 h 315736"/>
                <a:gd name="connsiteX3" fmla="*/ 827 w 309752"/>
                <a:gd name="connsiteY3" fmla="*/ 57943 h 315736"/>
                <a:gd name="connsiteX4" fmla="*/ 23120 w 309752"/>
                <a:gd name="connsiteY4" fmla="*/ 41392 h 315736"/>
                <a:gd name="connsiteX5" fmla="*/ 143372 w 309752"/>
                <a:gd name="connsiteY5" fmla="*/ 5587 h 315736"/>
                <a:gd name="connsiteX6" fmla="*/ 177150 w 309752"/>
                <a:gd name="connsiteY6" fmla="*/ 13018 h 315736"/>
                <a:gd name="connsiteX7" fmla="*/ 247747 w 309752"/>
                <a:gd name="connsiteY7" fmla="*/ 41054 h 315736"/>
                <a:gd name="connsiteX8" fmla="*/ 307535 w 309752"/>
                <a:gd name="connsiteY8" fmla="*/ 109962 h 3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752" h="315736">
                  <a:moveTo>
                    <a:pt x="307535" y="109962"/>
                  </a:moveTo>
                  <a:cubicBezTo>
                    <a:pt x="308211" y="155563"/>
                    <a:pt x="300780" y="203191"/>
                    <a:pt x="271730" y="243049"/>
                  </a:cubicBezTo>
                  <a:cubicBezTo>
                    <a:pt x="208564" y="330198"/>
                    <a:pt x="133238" y="342020"/>
                    <a:pt x="57912" y="261965"/>
                  </a:cubicBezTo>
                  <a:cubicBezTo>
                    <a:pt x="4205" y="205217"/>
                    <a:pt x="-2889" y="132594"/>
                    <a:pt x="827" y="57943"/>
                  </a:cubicBezTo>
                  <a:cubicBezTo>
                    <a:pt x="1502" y="42743"/>
                    <a:pt x="11298" y="40716"/>
                    <a:pt x="23120" y="41392"/>
                  </a:cubicBezTo>
                  <a:cubicBezTo>
                    <a:pt x="67370" y="43419"/>
                    <a:pt x="109594" y="41054"/>
                    <a:pt x="143372" y="5587"/>
                  </a:cubicBezTo>
                  <a:cubicBezTo>
                    <a:pt x="155194" y="-6911"/>
                    <a:pt x="167692" y="4236"/>
                    <a:pt x="177150" y="13018"/>
                  </a:cubicBezTo>
                  <a:cubicBezTo>
                    <a:pt x="197080" y="31596"/>
                    <a:pt x="220387" y="43081"/>
                    <a:pt x="247747" y="41054"/>
                  </a:cubicBezTo>
                  <a:cubicBezTo>
                    <a:pt x="309900" y="36325"/>
                    <a:pt x="313953" y="46121"/>
                    <a:pt x="307535" y="109962"/>
                  </a:cubicBezTo>
                  <a:close/>
                </a:path>
              </a:pathLst>
            </a:custGeom>
            <a:solidFill>
              <a:srgbClr val="424242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CEC59F5-37B6-4256-90B1-344C48439E6C}"/>
                </a:ext>
              </a:extLst>
            </p:cNvPr>
            <p:cNvSpPr/>
            <p:nvPr/>
          </p:nvSpPr>
          <p:spPr>
            <a:xfrm>
              <a:off x="2772111" y="830816"/>
              <a:ext cx="261464" cy="141105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063C02F-8816-4166-9404-5AC333D4FEFD}"/>
                </a:ext>
              </a:extLst>
            </p:cNvPr>
            <p:cNvSpPr/>
            <p:nvPr/>
          </p:nvSpPr>
          <p:spPr>
            <a:xfrm>
              <a:off x="2425098" y="856509"/>
              <a:ext cx="248135" cy="126301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3140E3-7A57-4C43-9117-CE00345D3FB0}"/>
                </a:ext>
              </a:extLst>
            </p:cNvPr>
            <p:cNvSpPr/>
            <p:nvPr/>
          </p:nvSpPr>
          <p:spPr>
            <a:xfrm>
              <a:off x="2581614" y="2827700"/>
              <a:ext cx="348072" cy="342139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8D67284-5260-49F7-A03F-45EE14ED7EE5}"/>
                </a:ext>
              </a:extLst>
            </p:cNvPr>
            <p:cNvSpPr/>
            <p:nvPr/>
          </p:nvSpPr>
          <p:spPr>
            <a:xfrm>
              <a:off x="2803170" y="743787"/>
              <a:ext cx="229052" cy="71506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C2628CF-7D63-4331-BD3C-CBA57AF6E75B}"/>
                </a:ext>
              </a:extLst>
            </p:cNvPr>
            <p:cNvSpPr/>
            <p:nvPr/>
          </p:nvSpPr>
          <p:spPr>
            <a:xfrm>
              <a:off x="2395965" y="761075"/>
              <a:ext cx="234236" cy="59108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6450F21-F9CF-40ED-B6EA-43820D729594}"/>
                </a:ext>
              </a:extLst>
            </p:cNvPr>
            <p:cNvSpPr/>
            <p:nvPr/>
          </p:nvSpPr>
          <p:spPr>
            <a:xfrm>
              <a:off x="1555632" y="3647208"/>
              <a:ext cx="2342371" cy="91432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64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90083" y="2765201"/>
            <a:ext cx="2474586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500" b="0" strike="noStrike" spc="-1" dirty="0" err="1">
                <a:solidFill>
                  <a:schemeClr val="dk1"/>
                </a:solidFill>
                <a:latin typeface="Aptos Display"/>
              </a:rPr>
              <a:t>Blueprint</a:t>
            </a:r>
            <a:r>
              <a:rPr lang="es-ES" sz="4500" b="0" strike="noStrike" spc="-1" dirty="0">
                <a:solidFill>
                  <a:schemeClr val="dk1"/>
                </a:solidFill>
                <a:latin typeface="Aptos Display"/>
              </a:rPr>
              <a:t> </a:t>
            </a:r>
            <a:endParaRPr lang="es-ES" sz="4500" b="0" strike="noStrike" spc="-1" dirty="0">
              <a:solidFill>
                <a:schemeClr val="dk1"/>
              </a:solidFill>
              <a:latin typeface="Aptos"/>
            </a:endParaRPr>
          </a:p>
        </p:txBody>
      </p:sp>
      <p:pic>
        <p:nvPicPr>
          <p:cNvPr id="3" name="图片 1">
            <a:hlinkClick r:id="rId2"/>
            <a:extLst>
              <a:ext uri="{FF2B5EF4-FFF2-40B4-BE49-F238E27FC236}">
                <a16:creationId xmlns:a16="http://schemas.microsoft.com/office/drawing/2014/main" id="{E347F9E9-3839-EF9E-7DE6-DB9502FF0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0"/>
          <a:stretch/>
        </p:blipFill>
        <p:spPr>
          <a:xfrm>
            <a:off x="4643605" y="1114600"/>
            <a:ext cx="5763264" cy="46287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229D453C-9F13-6176-624C-CACFE0CBDA4C}"/>
              </a:ext>
            </a:extLst>
          </p:cNvPr>
          <p:cNvGrpSpPr/>
          <p:nvPr/>
        </p:nvGrpSpPr>
        <p:grpSpPr>
          <a:xfrm>
            <a:off x="0" y="3054014"/>
            <a:ext cx="988951" cy="749972"/>
            <a:chOff x="608795" y="2847609"/>
            <a:chExt cx="988951" cy="107326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715A3EA-5EEB-EBEB-305C-21264EFAFCF9}"/>
                </a:ext>
              </a:extLst>
            </p:cNvPr>
            <p:cNvSpPr/>
            <p:nvPr/>
          </p:nvSpPr>
          <p:spPr>
            <a:xfrm>
              <a:off x="608795" y="2851098"/>
              <a:ext cx="226947" cy="106977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D88564D-1236-E825-9E57-44439AC5B8AC}"/>
                </a:ext>
              </a:extLst>
            </p:cNvPr>
            <p:cNvSpPr/>
            <p:nvPr/>
          </p:nvSpPr>
          <p:spPr>
            <a:xfrm>
              <a:off x="982423" y="2851098"/>
              <a:ext cx="226947" cy="106977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E126AC8-6875-F99A-9F2D-063A176932BC}"/>
                </a:ext>
              </a:extLst>
            </p:cNvPr>
            <p:cNvSpPr/>
            <p:nvPr/>
          </p:nvSpPr>
          <p:spPr>
            <a:xfrm>
              <a:off x="1370799" y="2847609"/>
              <a:ext cx="226947" cy="106977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A6F5294C-F2DD-A27E-EC5F-D04D2F4D3738}"/>
              </a:ext>
            </a:extLst>
          </p:cNvPr>
          <p:cNvGrpSpPr/>
          <p:nvPr/>
        </p:nvGrpSpPr>
        <p:grpSpPr>
          <a:xfrm>
            <a:off x="8534961" y="6255877"/>
            <a:ext cx="3657039" cy="525227"/>
            <a:chOff x="8534961" y="6255877"/>
            <a:chExt cx="3657039" cy="525227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3AEA671-6C3E-95A8-4A7A-40A71B21B0EE}"/>
                </a:ext>
              </a:extLst>
            </p:cNvPr>
            <p:cNvSpPr txBox="1"/>
            <p:nvPr/>
          </p:nvSpPr>
          <p:spPr>
            <a:xfrm>
              <a:off x="8534961" y="6414448"/>
              <a:ext cx="36570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ES" altLang="ko-KR" sz="12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Diseño del Sistema Interactivo de Reserva</a:t>
              </a:r>
            </a:p>
          </p:txBody>
        </p:sp>
        <p:pic>
          <p:nvPicPr>
            <p:cNvPr id="11" name="Imagen 10" descr="Logotipo&#10;&#10;Descripción generada automáticamente">
              <a:extLst>
                <a:ext uri="{FF2B5EF4-FFF2-40B4-BE49-F238E27FC236}">
                  <a16:creationId xmlns:a16="http://schemas.microsoft.com/office/drawing/2014/main" id="{BD7B4607-C30C-41CB-138D-65BB15F2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429" y="6255877"/>
              <a:ext cx="527555" cy="525227"/>
            </a:xfrm>
            <a:prstGeom prst="rect">
              <a:avLst/>
            </a:prstGeom>
          </p:spPr>
        </p:pic>
      </p:grpSp>
      <p:pic>
        <p:nvPicPr>
          <p:cNvPr id="1026" name="Picture 2" descr="Understanding Axure RP 10 New Features – AxureBoutique">
            <a:extLst>
              <a:ext uri="{FF2B5EF4-FFF2-40B4-BE49-F238E27FC236}">
                <a16:creationId xmlns:a16="http://schemas.microsoft.com/office/drawing/2014/main" id="{B631527C-416E-B96E-1C8E-69EA0B3F6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9"/>
          <a:stretch/>
        </p:blipFill>
        <p:spPr bwMode="auto">
          <a:xfrm>
            <a:off x="2141162" y="4090361"/>
            <a:ext cx="1172428" cy="97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50F30-5BD7-D257-F04A-FEE0B9F63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589ADCA0-CF56-7B7A-E0B2-7F9A0E31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83" y="2765201"/>
            <a:ext cx="2474586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90000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500" spc="-1" dirty="0">
                <a:solidFill>
                  <a:schemeClr val="dk1"/>
                </a:solidFill>
                <a:latin typeface="Aptos Display"/>
              </a:rPr>
              <a:t>Wireframe</a:t>
            </a:r>
            <a:endParaRPr lang="es-ES" sz="4500" b="0" strike="noStrike" spc="-1" dirty="0">
              <a:solidFill>
                <a:schemeClr val="dk1"/>
              </a:solidFill>
              <a:latin typeface="Aptos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A05E85D-3A4D-D0C0-FEE1-7AED8EC9F581}"/>
              </a:ext>
            </a:extLst>
          </p:cNvPr>
          <p:cNvGrpSpPr/>
          <p:nvPr/>
        </p:nvGrpSpPr>
        <p:grpSpPr>
          <a:xfrm>
            <a:off x="0" y="3054014"/>
            <a:ext cx="988951" cy="749972"/>
            <a:chOff x="608795" y="2847609"/>
            <a:chExt cx="988951" cy="107326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85C3F75-6126-D3E2-F4EE-E9D45EA22F10}"/>
                </a:ext>
              </a:extLst>
            </p:cNvPr>
            <p:cNvSpPr/>
            <p:nvPr/>
          </p:nvSpPr>
          <p:spPr>
            <a:xfrm>
              <a:off x="608795" y="2851098"/>
              <a:ext cx="226947" cy="106977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AD1A5E5C-E102-9678-731F-15AECB3EFD88}"/>
                </a:ext>
              </a:extLst>
            </p:cNvPr>
            <p:cNvSpPr/>
            <p:nvPr/>
          </p:nvSpPr>
          <p:spPr>
            <a:xfrm>
              <a:off x="982423" y="2851098"/>
              <a:ext cx="226947" cy="106977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F9DAFA5-BC77-EA80-F1F5-D6C0E868C9AB}"/>
                </a:ext>
              </a:extLst>
            </p:cNvPr>
            <p:cNvSpPr/>
            <p:nvPr/>
          </p:nvSpPr>
          <p:spPr>
            <a:xfrm>
              <a:off x="1370799" y="2847609"/>
              <a:ext cx="226947" cy="106977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675B3920-B396-F97F-B373-ECEAFA652A86}"/>
              </a:ext>
            </a:extLst>
          </p:cNvPr>
          <p:cNvGrpSpPr/>
          <p:nvPr/>
        </p:nvGrpSpPr>
        <p:grpSpPr>
          <a:xfrm>
            <a:off x="8534961" y="6255877"/>
            <a:ext cx="3657039" cy="525227"/>
            <a:chOff x="8534961" y="6255877"/>
            <a:chExt cx="3657039" cy="525227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8C2FD8A-F4AB-5F28-CA3D-8DE9DF40D85C}"/>
                </a:ext>
              </a:extLst>
            </p:cNvPr>
            <p:cNvSpPr txBox="1"/>
            <p:nvPr/>
          </p:nvSpPr>
          <p:spPr>
            <a:xfrm>
              <a:off x="8534961" y="6414448"/>
              <a:ext cx="36570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ES" altLang="ko-KR" sz="12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Diseño del Sistema Interactivo de Reserva</a:t>
              </a:r>
            </a:p>
          </p:txBody>
        </p:sp>
        <p:pic>
          <p:nvPicPr>
            <p:cNvPr id="11" name="Imagen 10" descr="Logotipo&#10;&#10;Descripción generada automáticamente">
              <a:extLst>
                <a:ext uri="{FF2B5EF4-FFF2-40B4-BE49-F238E27FC236}">
                  <a16:creationId xmlns:a16="http://schemas.microsoft.com/office/drawing/2014/main" id="{2A2CE434-BFD8-047D-3ACD-2A22D123E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429" y="6255877"/>
              <a:ext cx="527555" cy="525227"/>
            </a:xfrm>
            <a:prstGeom prst="rect">
              <a:avLst/>
            </a:prstGeom>
          </p:spPr>
        </p:pic>
      </p:grpSp>
      <p:pic>
        <p:nvPicPr>
          <p:cNvPr id="1026" name="Picture 2" descr="Understanding Axure RP 10 New Features – AxureBoutique">
            <a:extLst>
              <a:ext uri="{FF2B5EF4-FFF2-40B4-BE49-F238E27FC236}">
                <a16:creationId xmlns:a16="http://schemas.microsoft.com/office/drawing/2014/main" id="{55B66EEA-5677-A1AA-0095-0E330A047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9"/>
          <a:stretch/>
        </p:blipFill>
        <p:spPr bwMode="auto">
          <a:xfrm>
            <a:off x="2141162" y="4090361"/>
            <a:ext cx="1172428" cy="97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Interfaz de usuario gráfica, Aplicación&#10;&#10;Descripción generada automáticamente">
            <a:hlinkClick r:id="rId4"/>
            <a:extLst>
              <a:ext uri="{FF2B5EF4-FFF2-40B4-BE49-F238E27FC236}">
                <a16:creationId xmlns:a16="http://schemas.microsoft.com/office/drawing/2014/main" id="{25FBD4DD-03B5-2217-518B-9A3134627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48" y="921484"/>
            <a:ext cx="3105852" cy="5012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611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855</Words>
  <Application>Microsoft Office PowerPoint</Application>
  <PresentationFormat>Widescreen</PresentationFormat>
  <Paragraphs>142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Tema de Office</vt:lpstr>
      <vt:lpstr>Cover and End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Blueprint </vt:lpstr>
      <vt:lpstr>Wireframe</vt:lpstr>
      <vt:lpstr>Prototipo</vt:lpstr>
      <vt:lpstr>PowerPoint Presentation</vt:lpstr>
      <vt:lpstr>PowerPoint Presentation</vt:lpstr>
      <vt:lpstr>Ejecución</vt:lpstr>
      <vt:lpstr>Contraste de hipótesis</vt:lpstr>
      <vt:lpstr>Intersujeto</vt:lpstr>
      <vt:lpstr>Intrasujeto</vt:lpstr>
      <vt:lpstr>Chi-cuadrado</vt:lpstr>
      <vt:lpstr>PowerPoint Presentation</vt:lpstr>
      <vt:lpstr>PowerPoint Presentation</vt:lpstr>
      <vt:lpstr>PowerPoint Presentation</vt:lpstr>
      <vt:lpstr>Cohesión y trabajo en equipo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Rodolfo Palacio Abrego</cp:lastModifiedBy>
  <cp:revision>53</cp:revision>
  <dcterms:created xsi:type="dcterms:W3CDTF">2024-12-18T17:38:27Z</dcterms:created>
  <dcterms:modified xsi:type="dcterms:W3CDTF">2025-01-13T07:53:49Z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17</vt:i4>
  </property>
</Properties>
</file>