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1d100c4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1d100c4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37800" y="51150"/>
            <a:ext cx="60684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"/>
                <a:ea typeface="Roboto"/>
                <a:cs typeface="Roboto"/>
                <a:sym typeface="Roboto"/>
              </a:rPr>
              <a:t>ANARCO-COMUNISMO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5900" y="676075"/>
            <a:ext cx="58533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corriente ideológica que combina los principios del anarquismo y el comunismo.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anarquismo promueve la abolición del Estado y la autoridad coercitiva, mientras que el comunismo busca la propiedad colectiva de los medios de producción y la distribución igualitaria de los recursos.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anarco-comunismo abraza ambas ideas, abogando por una sociedad sin clases y sin jerarquías, en la que los individuos cooperan libremente.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-9890" t="-6022"/>
          <a:stretch/>
        </p:blipFill>
        <p:spPr>
          <a:xfrm>
            <a:off x="4106325" y="3324800"/>
            <a:ext cx="1897586" cy="16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900" y="3438475"/>
            <a:ext cx="1725125" cy="15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9450" y="3438475"/>
            <a:ext cx="1160587" cy="15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99025" y="3438463"/>
            <a:ext cx="38073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 lo largo de la historia, ha sido defendido y promovido por una serie de pensadores, siendo algunos de los más influyentes Piotr Kropotkin, Emma Goldman y Errico Malatesta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0" y="4788300"/>
            <a:ext cx="3509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Miguel Ibáñez González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6003900" y="697350"/>
            <a:ext cx="30405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Carácteristicas: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s">
                <a:solidFill>
                  <a:schemeClr val="dk1"/>
                </a:solidFill>
              </a:rPr>
              <a:t>Abolición del Estado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s">
                <a:solidFill>
                  <a:schemeClr val="dk1"/>
                </a:solidFill>
              </a:rPr>
              <a:t>Propiedad colectiva de los medios de producción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s">
                <a:solidFill>
                  <a:schemeClr val="dk1"/>
                </a:solidFill>
              </a:rPr>
              <a:t>Distribución igualitaria de recursos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s">
                <a:solidFill>
                  <a:schemeClr val="dk1"/>
                </a:solidFill>
              </a:rPr>
              <a:t>Cooperación libre y voluntaria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s">
                <a:solidFill>
                  <a:schemeClr val="dk1"/>
                </a:solidFill>
              </a:rPr>
              <a:t>Organización descentralizada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s">
                <a:solidFill>
                  <a:schemeClr val="dk1"/>
                </a:solidFill>
              </a:rPr>
              <a:t>Autogestión y autogobierno</a:t>
            </a:r>
            <a:endParaRPr sz="1200">
              <a:solidFill>
                <a:schemeClr val="dk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0" y="0"/>
            <a:ext cx="9144000" cy="6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El anarco-comunismo es una corriente ideológica que fusiona elementos del anarquismo y el comunismo con el objetivo de crear una sociedad basada en la igualdad, la cooperación y la abolición de las estructuras de poder jerárquicas. Para comprender mejor este enfoque, es necesario explorar más a fondo sus principales características: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Abolición del Estado: Al igual que el anarquismo clásico, el anarco-comunismo aboga por la completa abolición del Estado. Esto implica la eliminación de las instituciones gubernamentales y de autoridad coercitiva. En su lugar, se propone la autorregulación de la sociedad a través de la toma de decisiones colectivas y la organización descentralizada.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Propiedad colectiva de los medios de producción: El anarco-comunismo comparte con el comunismo la idea de que los medios de producción, como fábricas y tierras, deben ser propiedad colectiva en lugar de propiedad privada. Esto significa que los recursos y los bienes de producción son compartidos y administrados por la comunidad en su conjunto en lugar de estar en manos de individuos o empresas.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Distribución igualitaria de recursos: Una característica esencial del anarco-comunismo es la creación de una sociedad sin clases sociales, donde la riqueza y los recursos se distribuyen de manera equitativa entre todos los miembros de la comunidad. Esto se logra a través de la eliminación de la propiedad privada y la implementación de sistemas de distribución que aseguren que todas las personas tengan acceso a lo que necesitan.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Cooperación libre y voluntaria: A diferencia de las sociedades capitalistas, donde la competencia y la propiedad privada son fundamentales, el anarco-comunismo fomenta la cooperación libre y voluntaria. Los individuos trabajan juntos para satisfacer sus necesidades y las de la comunidad en general, sin la presión de la propiedad privada o la búsqueda de beneficios personales.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Organización descentralizada: En lugar de un gobierno centralizado, el anarco-comunismo se basa en la organización descentralizada. Las decisiones se toman a nivel local, en comunidades autoorganizadas y autónomas. Esto permite una mayor participación y democracia directa en la toma de decisiones.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Autogestión y autogobierno: Los anarco-comunistas promueven la autogestión y el autogobierno de las comunidades. Esto significa que las personas que forman parte de una comunidad tienen la responsabilidad de administrar sus asuntos internos, sin intervención externa. La idea es empoderar a las personas para que tomen el control de su propia vida y entorno.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En resumen, el anarco-comunismo es una ideología que busca combinar lo mejor de ambos mundos del anarquismo y el comunismo, con el objetivo de crear una sociedad sin Estado, sin clases y sin jerarquías, donde la propiedad y los recursos son compartidos de manera equitativa y donde la cooperación libre y voluntaria es la norma. Esta ideología ha influido en movimientos políticos y sociales a lo largo de la historia, y continúa siendo relevante en la discusión sobre las formas de organizar la sociedad en busca de una mayor justicia y equidad.</a:t>
            </a:r>
            <a:endParaRPr sz="8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