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7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0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89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23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79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5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4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6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38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9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AE29-7163-413E-8E5B-629A8CD141CE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4BEC-0AAD-4ACB-9349-CF441981A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0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407" y="-200025"/>
            <a:ext cx="8229600" cy="1143000"/>
          </a:xfrm>
        </p:spPr>
        <p:txBody>
          <a:bodyPr/>
          <a:lstStyle/>
          <a:p>
            <a:r>
              <a:rPr lang="es-ES" dirty="0"/>
              <a:t>Referencias bibliográficas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213607" y="1066800"/>
            <a:ext cx="4586993" cy="5073650"/>
          </a:xfrm>
        </p:spPr>
        <p:txBody>
          <a:bodyPr>
            <a:noAutofit/>
          </a:bodyPr>
          <a:lstStyle/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1.- Teoría de redes lineales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 defTabSz="450000">
              <a:buNone/>
            </a:pPr>
            <a:r>
              <a:rPr lang="es-ES" sz="1800" dirty="0"/>
              <a:t>	J.W. </a:t>
            </a:r>
            <a:r>
              <a:rPr lang="es-ES" sz="1800" dirty="0" err="1"/>
              <a:t>Nilsson</a:t>
            </a:r>
            <a:r>
              <a:rPr lang="es-ES" sz="1800" dirty="0"/>
              <a:t> - S.A. </a:t>
            </a:r>
            <a:r>
              <a:rPr lang="es-ES" sz="1800" dirty="0" err="1"/>
              <a:t>Riedel</a:t>
            </a:r>
            <a:r>
              <a:rPr lang="es-ES" sz="1800" dirty="0"/>
              <a:t>, caps. 1 a 4 y 9.</a:t>
            </a:r>
          </a:p>
          <a:p>
            <a:pPr marL="0" indent="0" defTabSz="450000">
              <a:buNone/>
            </a:pPr>
            <a:r>
              <a:rPr lang="es-ES" sz="1800" dirty="0"/>
              <a:t>	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K.L. Su, caps. 1 a 5.</a:t>
            </a:r>
          </a:p>
          <a:p>
            <a:pPr marL="0" indent="0" defTabSz="450000">
              <a:buNone/>
            </a:pPr>
            <a:r>
              <a:rPr lang="es-ES" sz="1800" dirty="0"/>
              <a:t> </a:t>
            </a:r>
          </a:p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2.- Introducción a los circuitos selectivos en frecuencia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 defTabSz="450000">
              <a:buNone/>
            </a:pPr>
            <a:r>
              <a:rPr lang="es-ES" sz="1800" dirty="0"/>
              <a:t>	J.W. </a:t>
            </a:r>
            <a:r>
              <a:rPr lang="es-ES" sz="1800" dirty="0" err="1"/>
              <a:t>Nilsson</a:t>
            </a:r>
            <a:r>
              <a:rPr lang="es-ES" sz="1800" dirty="0"/>
              <a:t> - S.A. </a:t>
            </a:r>
            <a:r>
              <a:rPr lang="es-ES" sz="1800" dirty="0" err="1"/>
              <a:t>Riedel</a:t>
            </a:r>
            <a:r>
              <a:rPr lang="es-ES" sz="1800" dirty="0"/>
              <a:t>, caps. 13, 14 y 18.</a:t>
            </a:r>
          </a:p>
          <a:p>
            <a:pPr marL="0" indent="0" defTabSz="450000">
              <a:buNone/>
            </a:pPr>
            <a:r>
              <a:rPr lang="es-ES" sz="1800" dirty="0"/>
              <a:t>	A.R. </a:t>
            </a:r>
            <a:r>
              <a:rPr lang="es-ES" sz="1800" dirty="0" err="1"/>
              <a:t>Hambley</a:t>
            </a:r>
            <a:r>
              <a:rPr lang="es-ES" sz="1800" dirty="0"/>
              <a:t>, cap. 8.</a:t>
            </a:r>
          </a:p>
          <a:p>
            <a:pPr marL="0" indent="0" defTabSz="450000">
              <a:buNone/>
            </a:pPr>
            <a:r>
              <a:rPr lang="es-ES" sz="1800" dirty="0"/>
              <a:t>	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D.A.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</a:rPr>
              <a:t>Neamen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, cap. 7.</a:t>
            </a:r>
          </a:p>
          <a:p>
            <a:pPr marL="0" indent="0" defTabSz="45000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- K.C. Smith, caps. 7 y 11.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endParaRPr lang="es-ES" sz="1800" dirty="0"/>
          </a:p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3.- Amplificadores operacionales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 defTabSz="450000">
              <a:buNone/>
            </a:pPr>
            <a:r>
              <a:rPr lang="en-GB" sz="1800" dirty="0"/>
              <a:t>	A.R. </a:t>
            </a:r>
            <a:r>
              <a:rPr lang="en-GB" sz="1800" dirty="0" err="1"/>
              <a:t>Hambley</a:t>
            </a:r>
            <a:r>
              <a:rPr lang="en-GB" sz="1800" dirty="0"/>
              <a:t>, cap. 2.</a:t>
            </a:r>
            <a:endParaRPr lang="es-ES" sz="1800" dirty="0"/>
          </a:p>
          <a:p>
            <a:pPr marL="0" indent="0" defTabSz="450000">
              <a:buNone/>
            </a:pPr>
            <a:r>
              <a:rPr lang="es-ES" sz="1800" dirty="0"/>
              <a:t>	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D.A.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</a:rPr>
              <a:t>Neamen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, cap. 9.</a:t>
            </a:r>
          </a:p>
          <a:p>
            <a:pPr marL="0" indent="0" defTabSz="45000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- K.C. Smith, cap. 2.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r>
              <a:rPr lang="en-GB" sz="1800" dirty="0"/>
              <a:t> 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5189538" y="371475"/>
            <a:ext cx="3954462" cy="50736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450000">
              <a:buNone/>
            </a:pPr>
            <a:endParaRPr lang="es-ES" sz="1800" dirty="0"/>
          </a:p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4.- Diodos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 defTabSz="450000">
              <a:buNone/>
            </a:pPr>
            <a:r>
              <a:rPr lang="es-ES" sz="1800" dirty="0"/>
              <a:t>	A.R. </a:t>
            </a:r>
            <a:r>
              <a:rPr lang="es-ES" sz="1800" dirty="0" err="1"/>
              <a:t>Hambley</a:t>
            </a:r>
            <a:r>
              <a:rPr lang="es-ES" sz="1800" dirty="0"/>
              <a:t>, cap. 3.</a:t>
            </a:r>
          </a:p>
          <a:p>
            <a:pPr marL="0" indent="0" defTabSz="450000">
              <a:buNone/>
            </a:pPr>
            <a:r>
              <a:rPr lang="es-ES" sz="1800" dirty="0"/>
              <a:t>	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D.A.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</a:rPr>
              <a:t>Neamen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, caps. 1 y 2.</a:t>
            </a:r>
          </a:p>
          <a:p>
            <a:pPr marL="0" indent="0" defTabSz="45000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- K.C. Smith, cap. 3.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5.a.- Transistores</a:t>
            </a:r>
            <a:r>
              <a:rPr lang="es-ES" sz="1800" dirty="0">
                <a:solidFill>
                  <a:srgbClr val="FF0000"/>
                </a:solidFill>
              </a:rPr>
              <a:t>: transistor bipolar</a:t>
            </a:r>
          </a:p>
          <a:p>
            <a:pPr marL="0" indent="0" defTabSz="450000">
              <a:buNone/>
            </a:pPr>
            <a:r>
              <a:rPr lang="en-GB" sz="1800" dirty="0"/>
              <a:t>	A.R. </a:t>
            </a:r>
            <a:r>
              <a:rPr lang="en-GB" sz="1800" dirty="0" err="1"/>
              <a:t>Hambley</a:t>
            </a:r>
            <a:r>
              <a:rPr lang="en-GB" sz="1800" dirty="0"/>
              <a:t>, cap. 4.</a:t>
            </a:r>
            <a:endParaRPr lang="es-ES" sz="1800" dirty="0"/>
          </a:p>
          <a:p>
            <a:pPr marL="0" indent="0" defTabSz="45000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D.A.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Neamen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cap. 3.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- K.C. Smith, cap. 4.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r>
              <a:rPr lang="en-US" sz="1800" dirty="0"/>
              <a:t> </a:t>
            </a:r>
            <a:endParaRPr lang="es-ES" sz="1800" dirty="0"/>
          </a:p>
          <a:p>
            <a:pPr marL="0" indent="0" defTabSz="450000">
              <a:buNone/>
            </a:pPr>
            <a:r>
              <a:rPr lang="es-ES" sz="1800" b="1" dirty="0">
                <a:solidFill>
                  <a:srgbClr val="FF0000"/>
                </a:solidFill>
              </a:rPr>
              <a:t>5.b.- Transistores</a:t>
            </a:r>
            <a:r>
              <a:rPr lang="es-ES" sz="1800" dirty="0">
                <a:solidFill>
                  <a:srgbClr val="FF0000"/>
                </a:solidFill>
              </a:rPr>
              <a:t>: transistor de efecto campo</a:t>
            </a:r>
          </a:p>
          <a:p>
            <a:pPr marL="0" indent="0" defTabSz="450000">
              <a:buNone/>
            </a:pPr>
            <a:r>
              <a:rPr lang="en-GB" sz="1800" dirty="0"/>
              <a:t>	A.R. </a:t>
            </a:r>
            <a:r>
              <a:rPr lang="en-GB" sz="1800" dirty="0" err="1"/>
              <a:t>Hambley</a:t>
            </a:r>
            <a:r>
              <a:rPr lang="en-GB" sz="1800" dirty="0"/>
              <a:t>, cap. 5.</a:t>
            </a:r>
            <a:endParaRPr lang="es-ES" sz="1800" dirty="0"/>
          </a:p>
          <a:p>
            <a:pPr marL="0" indent="0" defTabSz="450000">
              <a:buNone/>
            </a:pPr>
            <a:r>
              <a:rPr lang="es-ES" sz="1800" dirty="0"/>
              <a:t>	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D.A. </a:t>
            </a:r>
            <a:r>
              <a:rPr lang="es-ES" sz="1800" dirty="0" err="1">
                <a:solidFill>
                  <a:schemeClr val="bg1">
                    <a:lumMod val="50000"/>
                  </a:schemeClr>
                </a:solidFill>
              </a:rPr>
              <a:t>Neamen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, cap. 5.</a:t>
            </a:r>
          </a:p>
          <a:p>
            <a:pPr marL="0" indent="0" defTabSz="45000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- K.C. Smith, cap. 5.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r>
              <a:rPr lang="es-ES" sz="1600" b="1" dirty="0">
                <a:solidFill>
                  <a:srgbClr val="FF9B9B"/>
                </a:solidFill>
              </a:rPr>
              <a:t>5.c.- Transistores</a:t>
            </a:r>
            <a:r>
              <a:rPr lang="es-ES" sz="1600" dirty="0">
                <a:solidFill>
                  <a:srgbClr val="FF9B9B"/>
                </a:solidFill>
              </a:rPr>
              <a:t>: familias lógicas</a:t>
            </a:r>
          </a:p>
          <a:p>
            <a:pPr marL="0" indent="0" defTabSz="450000">
              <a:buNone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	A.R.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Hambley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, cap. 6.</a:t>
            </a:r>
          </a:p>
          <a:p>
            <a:pPr marL="0" indent="0" defTabSz="450000"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A.S.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Sedra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- K.C. Smith, caps. 15 a 17.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50000">
              <a:buNone/>
            </a:pPr>
            <a:endParaRPr lang="es-ES" sz="1600" dirty="0"/>
          </a:p>
          <a:p>
            <a:pPr marL="0" indent="0" defTabSz="450000">
              <a:buNone/>
            </a:pPr>
            <a:endParaRPr lang="es-E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30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Office PowerPoint</Application>
  <PresentationFormat>Presentación en pantalla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Referencias bibliográficas</dc:title>
  <dc:creator>Ana Raquel Caballero Mesa</dc:creator>
  <cp:lastModifiedBy>Ana Raquel Caballero Mesa</cp:lastModifiedBy>
  <cp:revision>1</cp:revision>
  <dcterms:created xsi:type="dcterms:W3CDTF">2021-09-14T09:34:55Z</dcterms:created>
  <dcterms:modified xsi:type="dcterms:W3CDTF">2021-09-14T09:35:15Z</dcterms:modified>
</cp:coreProperties>
</file>