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9" r:id="rId2"/>
  </p:sldMasterIdLst>
  <p:notesMasterIdLst>
    <p:notesMasterId r:id="rId21"/>
  </p:notesMasterIdLst>
  <p:sldIdLst>
    <p:sldId id="265" r:id="rId3"/>
    <p:sldId id="302" r:id="rId4"/>
    <p:sldId id="307" r:id="rId5"/>
    <p:sldId id="419" r:id="rId6"/>
    <p:sldId id="422" r:id="rId7"/>
    <p:sldId id="425" r:id="rId8"/>
    <p:sldId id="423" r:id="rId9"/>
    <p:sldId id="424" r:id="rId10"/>
    <p:sldId id="290" r:id="rId11"/>
    <p:sldId id="291" r:id="rId12"/>
    <p:sldId id="293" r:id="rId13"/>
    <p:sldId id="271" r:id="rId14"/>
    <p:sldId id="426" r:id="rId15"/>
    <p:sldId id="428" r:id="rId16"/>
    <p:sldId id="427" r:id="rId17"/>
    <p:sldId id="277" r:id="rId18"/>
    <p:sldId id="413" r:id="rId19"/>
    <p:sldId id="429" r:id="rId20"/>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BB"/>
    <a:srgbClr val="8BBEE8"/>
    <a:srgbClr val="1E64C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E3D6AD-08ED-A6D5-470A-0A49C8A0EC03}" v="6" dt="2024-12-17T09:06:23.051"/>
    <p1510:client id="{96295465-FEE4-40EE-AF7C-DBED75C98E69}" v="64" dt="2024-12-17T09:19:55.855"/>
    <p1510:client id="{9EB65A5D-2E5A-495F-B686-3EFFF6DD8241}" v="23" dt="2024-12-17T09:11:26.989"/>
    <p1510:client id="{A99357BF-E496-274D-BAE1-545FDC36D2F7}" v="123" dt="2024-12-16T17:44:14.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826" y="53"/>
      </p:cViewPr>
      <p:guideLst>
        <p:guide orient="horz" pos="3072"/>
        <p:guide pos="54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17/12/2024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‹nr.›</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winespectator.com/articles/how-big-is-chinas-counterfeit-wine-problem-french-report-calls-it-an-industry-52194"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 I’m Miguel from group 9 and in today’s presentation we are going to talk about Supply Chain Tracking</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So first, how do you define supply chain?</a:t>
            </a:r>
            <a:br>
              <a:rPr lang="en-US"/>
            </a:br>
            <a:br>
              <a:rPr lang="en-US"/>
            </a:br>
            <a:r>
              <a:rPr lang="en-US"/>
              <a:t>Supply chain is the processes involved in the production and the distribution of a commodity. It could be anything from some fruits to a cell phone, but in this presentation, I will be zooming into the food supply chain, because that is one of the complex cases out there – another case is the semiconductor supply chain</a:t>
            </a:r>
          </a:p>
          <a:p>
            <a:endParaRPr lang="en-US"/>
          </a:p>
        </p:txBody>
      </p:sp>
      <p:sp>
        <p:nvSpPr>
          <p:cNvPr id="4" name="Slide Number Placeholder 3"/>
          <p:cNvSpPr>
            <a:spLocks noGrp="1"/>
          </p:cNvSpPr>
          <p:nvPr>
            <p:ph type="sldNum" sz="quarter" idx="5"/>
          </p:nvPr>
        </p:nvSpPr>
        <p:spPr/>
        <p:txBody>
          <a:bodyPr/>
          <a:lstStyle/>
          <a:p>
            <a:fld id="{539A0A48-EDB1-4AFE-B1B7-10CE2A416496}" type="slidenum">
              <a:rPr lang="en-GB" smtClean="0"/>
              <a:t>1</a:t>
            </a:fld>
            <a:endParaRPr lang="en-GB"/>
          </a:p>
        </p:txBody>
      </p:sp>
    </p:spTree>
    <p:extLst>
      <p:ext uri="{BB962C8B-B14F-4D97-AF65-F5344CB8AC3E}">
        <p14:creationId xmlns:p14="http://schemas.microsoft.com/office/powerpoint/2010/main" val="226351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pPr>
            <a:r>
              <a:rPr lang="en-US" sz="1800" b="0" i="0" u="none" strike="noStrike">
                <a:solidFill>
                  <a:srgbClr val="000000"/>
                </a:solidFill>
                <a:effectLst/>
                <a:latin typeface="Arial" panose="020B0604020202020204" pitchFamily="34" charset="0"/>
              </a:rPr>
              <a:t>For example, companies like BMW, Haier, and BYD benefit from </a:t>
            </a:r>
            <a:r>
              <a:rPr lang="en-US" sz="1800" b="0" i="0" u="none" strike="noStrike" err="1">
                <a:solidFill>
                  <a:srgbClr val="000000"/>
                </a:solidFill>
                <a:effectLst/>
                <a:latin typeface="Arial" panose="020B0604020202020204" pitchFamily="34" charset="0"/>
              </a:rPr>
              <a:t>VeChain’s</a:t>
            </a:r>
            <a:r>
              <a:rPr lang="en-US" sz="1800" b="0" i="0" u="none" strike="noStrike">
                <a:solidFill>
                  <a:srgbClr val="000000"/>
                </a:solidFill>
                <a:effectLst/>
                <a:latin typeface="Arial" panose="020B0604020202020204" pitchFamily="34" charset="0"/>
              </a:rPr>
              <a:t> ability to combat counterfeit parts and ensure product authenticity. In the automotive industry, </a:t>
            </a:r>
            <a:r>
              <a:rPr lang="en-US" sz="1800" b="0" i="0" u="none" strike="noStrike" err="1">
                <a:solidFill>
                  <a:srgbClr val="000000"/>
                </a:solidFill>
                <a:effectLst/>
                <a:latin typeface="Arial" panose="020B0604020202020204" pitchFamily="34" charset="0"/>
              </a:rPr>
              <a:t>VeChain</a:t>
            </a:r>
            <a:r>
              <a:rPr lang="en-US" sz="1800" b="0" i="0" u="none" strike="noStrike">
                <a:solidFill>
                  <a:srgbClr val="000000"/>
                </a:solidFill>
                <a:effectLst/>
                <a:latin typeface="Arial" panose="020B0604020202020204" pitchFamily="34" charset="0"/>
              </a:rPr>
              <a:t> allows BMW to verify that all parts, from engines to replacement components, are genuine and sourced responsibly. Similarly, manufacturers like Haier can use it to confirm the origins of materials in their appliances, strengthening customer confidence and protecting their reputation.</a:t>
            </a:r>
            <a:endParaRPr lang="en-US" b="0">
              <a:effectLst/>
            </a:endParaRPr>
          </a:p>
          <a:p>
            <a:br>
              <a:rPr lang="en-US"/>
            </a:br>
            <a:endParaRPr lang="es-ES"/>
          </a:p>
        </p:txBody>
      </p:sp>
      <p:sp>
        <p:nvSpPr>
          <p:cNvPr id="4" name="Slide Number Placeholder 3"/>
          <p:cNvSpPr>
            <a:spLocks noGrp="1"/>
          </p:cNvSpPr>
          <p:nvPr>
            <p:ph type="sldNum" sz="quarter" idx="5"/>
          </p:nvPr>
        </p:nvSpPr>
        <p:spPr/>
        <p:txBody>
          <a:bodyPr/>
          <a:lstStyle/>
          <a:p>
            <a:fld id="{539A0A48-EDB1-4AFE-B1B7-10CE2A416496}" type="slidenum">
              <a:rPr lang="en-GB" smtClean="0"/>
              <a:t>10</a:t>
            </a:fld>
            <a:endParaRPr lang="en-GB"/>
          </a:p>
        </p:txBody>
      </p:sp>
    </p:spTree>
    <p:extLst>
      <p:ext uri="{BB962C8B-B14F-4D97-AF65-F5344CB8AC3E}">
        <p14:creationId xmlns:p14="http://schemas.microsoft.com/office/powerpoint/2010/main" val="2259240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800"/>
              </a:spcBef>
            </a:pPr>
            <a:r>
              <a:rPr lang="en-US" sz="1800" b="0" i="0" u="none" strike="noStrike">
                <a:solidFill>
                  <a:srgbClr val="000000"/>
                </a:solidFill>
                <a:effectLst/>
                <a:latin typeface="Arial" panose="020B0604020202020204" pitchFamily="34" charset="0"/>
              </a:rPr>
              <a:t>DHL and Accenture created a blockchain-based </a:t>
            </a:r>
            <a:r>
              <a:rPr lang="en-US" sz="1800" b="0" i="0" u="none" strike="noStrike" err="1">
                <a:solidFill>
                  <a:srgbClr val="000000"/>
                </a:solidFill>
                <a:effectLst/>
                <a:latin typeface="Arial" panose="020B0604020202020204" pitchFamily="34" charset="0"/>
              </a:rPr>
              <a:t>serialisation</a:t>
            </a:r>
            <a:r>
              <a:rPr lang="en-US" sz="1800" b="0" i="0" u="none" strike="noStrike">
                <a:solidFill>
                  <a:srgbClr val="000000"/>
                </a:solidFill>
                <a:effectLst/>
                <a:latin typeface="Arial" panose="020B0604020202020204" pitchFamily="34" charset="0"/>
              </a:rPr>
              <a:t> prototype with nodes in six geographies to track pharmaceuticals across the supply chain.</a:t>
            </a:r>
            <a:endParaRPr lang="en-US" b="0">
              <a:effectLst/>
            </a:endParaRPr>
          </a:p>
          <a:p>
            <a:pPr rtl="0"/>
            <a:r>
              <a:rPr lang="en-US" sz="1800" b="0" i="0" u="none" strike="noStrike">
                <a:solidFill>
                  <a:srgbClr val="000000"/>
                </a:solidFill>
                <a:effectLst/>
                <a:latin typeface="Arial" panose="020B0604020202020204" pitchFamily="34" charset="0"/>
              </a:rPr>
              <a:t>The ledger tracking these medicines may be shared with stakeholders, including manufacturers, warehouses, distributors, pharmacies, hospitals, and doctors.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Arial" panose="020B0604020202020204" pitchFamily="34" charset="0"/>
              </a:rPr>
              <a:t>In this field it is especially useful since as many as one million lives are lost each year due to counterfeit medications, according to Interpol, and it is estimated that up to 30% of pharmaceutical products sold in emerging markets are counterfeit.</a:t>
            </a:r>
            <a:endParaRPr lang="en-US" sz="1800" b="0">
              <a:effectLst/>
            </a:endParaRPr>
          </a:p>
          <a:p>
            <a:pPr rtl="0"/>
            <a:endParaRPr lang="en-US" sz="1800" b="0" i="0" u="none" strike="noStrike">
              <a:solidFill>
                <a:srgbClr val="000000"/>
              </a:solidFill>
              <a:effectLst/>
              <a:latin typeface="Arial" panose="020B0604020202020204" pitchFamily="34" charset="0"/>
            </a:endParaRPr>
          </a:p>
          <a:p>
            <a:pPr rtl="0"/>
            <a:r>
              <a:rPr lang="en-US" sz="1800" b="0" i="0" u="none" strike="noStrike">
                <a:solidFill>
                  <a:srgbClr val="000000"/>
                </a:solidFill>
                <a:effectLst/>
                <a:latin typeface="Arial" panose="020B0604020202020204" pitchFamily="34" charset="0"/>
              </a:rPr>
              <a:t> Lab-simulations show how blockchain could handle more than seven billion unique serial numbers and 1,500 transactions per second.</a:t>
            </a:r>
            <a:endParaRPr lang="en-US" b="0">
              <a:effectLst/>
            </a:endParaRPr>
          </a:p>
          <a:p>
            <a:br>
              <a:rPr lang="en-US"/>
            </a:br>
            <a:endParaRPr lang="es-ES"/>
          </a:p>
        </p:txBody>
      </p:sp>
      <p:sp>
        <p:nvSpPr>
          <p:cNvPr id="4" name="Slide Number Placeholder 3"/>
          <p:cNvSpPr>
            <a:spLocks noGrp="1"/>
          </p:cNvSpPr>
          <p:nvPr>
            <p:ph type="sldNum" sz="quarter" idx="5"/>
          </p:nvPr>
        </p:nvSpPr>
        <p:spPr/>
        <p:txBody>
          <a:bodyPr/>
          <a:lstStyle/>
          <a:p>
            <a:fld id="{539A0A48-EDB1-4AFE-B1B7-10CE2A416496}" type="slidenum">
              <a:rPr lang="en-GB" smtClean="0"/>
              <a:t>11</a:t>
            </a:fld>
            <a:endParaRPr lang="en-GB"/>
          </a:p>
        </p:txBody>
      </p:sp>
    </p:spTree>
    <p:extLst>
      <p:ext uri="{BB962C8B-B14F-4D97-AF65-F5344CB8AC3E}">
        <p14:creationId xmlns:p14="http://schemas.microsoft.com/office/powerpoint/2010/main" val="793149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a:t>TODO more flow in </a:t>
            </a:r>
            <a:r>
              <a:rPr lang="nl-BE" err="1"/>
              <a:t>the</a:t>
            </a:r>
            <a:r>
              <a:rPr lang="nl-BE"/>
              <a:t> </a:t>
            </a:r>
            <a:r>
              <a:rPr lang="nl-BE" err="1"/>
              <a:t>presentation</a:t>
            </a:r>
            <a:r>
              <a:rPr lang="nl-BE"/>
              <a:t> </a:t>
            </a:r>
            <a:r>
              <a:rPr lang="nl-BE" err="1"/>
              <a:t>better</a:t>
            </a:r>
            <a:r>
              <a:rPr lang="nl-BE"/>
              <a:t> story telling…</a:t>
            </a:r>
          </a:p>
          <a:p>
            <a:endParaRPr lang="nl-BE"/>
          </a:p>
          <a:p>
            <a:r>
              <a:rPr lang="nl-BE"/>
              <a:t>TODO beter bridge </a:t>
            </a:r>
            <a:r>
              <a:rPr lang="nl-BE" err="1"/>
              <a:t>to</a:t>
            </a:r>
            <a:r>
              <a:rPr lang="nl-BE"/>
              <a:t> </a:t>
            </a:r>
            <a:r>
              <a:rPr lang="nl-BE" err="1"/>
              <a:t>other</a:t>
            </a:r>
            <a:r>
              <a:rPr lang="nl-BE"/>
              <a:t> slides</a:t>
            </a:r>
          </a:p>
          <a:p>
            <a:endParaRPr lang="nl-BE"/>
          </a:p>
          <a:p>
            <a:r>
              <a:rPr lang="nl-BE"/>
              <a:t>TODO </a:t>
            </a:r>
            <a:r>
              <a:rPr lang="nl-BE" err="1"/>
              <a:t>how</a:t>
            </a:r>
            <a:r>
              <a:rPr lang="nl-BE"/>
              <a:t> is </a:t>
            </a:r>
            <a:r>
              <a:rPr lang="nl-BE" err="1"/>
              <a:t>walmart</a:t>
            </a:r>
            <a:r>
              <a:rPr lang="nl-BE"/>
              <a:t> </a:t>
            </a:r>
            <a:r>
              <a:rPr lang="nl-BE" err="1"/>
              <a:t>using</a:t>
            </a:r>
            <a:r>
              <a:rPr lang="nl-BE"/>
              <a:t> blockchain.</a:t>
            </a:r>
          </a:p>
          <a:p>
            <a:endParaRPr lang="nl-BE"/>
          </a:p>
          <a:p>
            <a:r>
              <a:rPr lang="nl-BE" err="1"/>
              <a:t>Thank</a:t>
            </a:r>
            <a:r>
              <a:rPr lang="nl-BE"/>
              <a:t> </a:t>
            </a:r>
            <a:r>
              <a:rPr lang="nl-BE" err="1"/>
              <a:t>you</a:t>
            </a:r>
            <a:r>
              <a:rPr lang="nl-BE"/>
              <a:t> Carlos, I </a:t>
            </a:r>
            <a:r>
              <a:rPr lang="nl-BE" err="1"/>
              <a:t>am</a:t>
            </a:r>
            <a:r>
              <a:rPr lang="nl-BE"/>
              <a:t> </a:t>
            </a:r>
            <a:r>
              <a:rPr lang="nl-BE" err="1"/>
              <a:t>going</a:t>
            </a:r>
            <a:r>
              <a:rPr lang="nl-BE"/>
              <a:t> </a:t>
            </a:r>
            <a:r>
              <a:rPr lang="nl-BE" err="1"/>
              <a:t>to</a:t>
            </a:r>
            <a:r>
              <a:rPr lang="nl-BE"/>
              <a:t> talk </a:t>
            </a:r>
            <a:r>
              <a:rPr lang="nl-BE" err="1"/>
              <a:t>about</a:t>
            </a:r>
            <a:r>
              <a:rPr lang="nl-BE"/>
              <a:t> </a:t>
            </a:r>
            <a:r>
              <a:rPr lang="nl-BE" err="1"/>
              <a:t>the</a:t>
            </a:r>
            <a:r>
              <a:rPr lang="nl-BE"/>
              <a:t> </a:t>
            </a:r>
            <a:r>
              <a:rPr lang="nl-BE" err="1"/>
              <a:t>expirements</a:t>
            </a:r>
            <a:r>
              <a:rPr lang="nl-BE"/>
              <a:t> </a:t>
            </a:r>
            <a:r>
              <a:rPr lang="nl-BE" err="1"/>
              <a:t>walmart</a:t>
            </a:r>
            <a:r>
              <a:rPr lang="nl-BE"/>
              <a:t> </a:t>
            </a:r>
            <a:r>
              <a:rPr lang="nl-BE" err="1"/>
              <a:t>did</a:t>
            </a:r>
            <a:r>
              <a:rPr lang="nl-BE"/>
              <a:t> </a:t>
            </a:r>
            <a:r>
              <a:rPr lang="nl-BE" err="1"/>
              <a:t>with</a:t>
            </a:r>
            <a:r>
              <a:rPr lang="nl-BE"/>
              <a:t> </a:t>
            </a:r>
            <a:r>
              <a:rPr lang="nl-BE" err="1"/>
              <a:t>the</a:t>
            </a:r>
            <a:r>
              <a:rPr lang="nl-BE"/>
              <a:t> blockchain in </a:t>
            </a:r>
            <a:r>
              <a:rPr lang="nl-BE" err="1"/>
              <a:t>there</a:t>
            </a:r>
            <a:r>
              <a:rPr lang="nl-BE"/>
              <a:t> food </a:t>
            </a:r>
            <a:r>
              <a:rPr lang="nl-BE" err="1"/>
              <a:t>supply</a:t>
            </a:r>
            <a:r>
              <a:rPr lang="nl-BE"/>
              <a:t> chain. But </a:t>
            </a:r>
            <a:r>
              <a:rPr lang="nl-BE" err="1"/>
              <a:t>walmart</a:t>
            </a:r>
            <a:r>
              <a:rPr lang="nl-BE"/>
              <a:t> is no </a:t>
            </a:r>
            <a:r>
              <a:rPr lang="nl-BE" err="1"/>
              <a:t>tech</a:t>
            </a:r>
            <a:r>
              <a:rPr lang="nl-BE"/>
              <a:t> </a:t>
            </a:r>
            <a:r>
              <a:rPr lang="nl-BE" err="1"/>
              <a:t>gaint</a:t>
            </a:r>
            <a:r>
              <a:rPr lang="nl-BE"/>
              <a:t>.</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12</a:t>
            </a:fld>
            <a:endParaRPr lang="en-GB"/>
          </a:p>
        </p:txBody>
      </p:sp>
    </p:spTree>
    <p:extLst>
      <p:ext uri="{BB962C8B-B14F-4D97-AF65-F5344CB8AC3E}">
        <p14:creationId xmlns:p14="http://schemas.microsoft.com/office/powerpoint/2010/main" val="2492917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8A3DB-B73F-AA19-0ED9-AA2BC84038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1894CE-4BBB-437B-7746-CD6E974001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69993D-015F-BD3E-BDBF-0526CBDBA1E6}"/>
              </a:ext>
            </a:extLst>
          </p:cNvPr>
          <p:cNvSpPr>
            <a:spLocks noGrp="1"/>
          </p:cNvSpPr>
          <p:nvPr>
            <p:ph type="body" idx="1"/>
          </p:nvPr>
        </p:nvSpPr>
        <p:spPr/>
        <p:txBody>
          <a:bodyPr/>
          <a:lstStyle/>
          <a:p>
            <a:pPr>
              <a:lnSpc>
                <a:spcPct val="115000"/>
              </a:lnSpc>
              <a:spcAft>
                <a:spcPts val="800"/>
              </a:spcAft>
            </a:pPr>
            <a:r>
              <a:rPr lang="en-US" sz="1800" kern="100">
                <a:effectLst/>
                <a:latin typeface="Aptos" panose="020B0004020202020204" pitchFamily="34" charset="0"/>
                <a:ea typeface="Times New Roman" panose="02020603050405020304" pitchFamily="18" charset="0"/>
                <a:cs typeface="Arial" panose="020B0604020202020204" pitchFamily="34" charset="0"/>
              </a:rPr>
              <a:t>So let us go back to the complex overview of a simplified supply chain.</a:t>
            </a:r>
            <a:endParaRPr lang="en-GB" sz="1800" kern="100">
              <a:effectLst/>
              <a:latin typeface="Aptos" panose="020B0004020202020204" pitchFamily="34" charset="0"/>
              <a:ea typeface="Times New Roman" panose="02020603050405020304" pitchFamily="18" charset="0"/>
              <a:cs typeface="Arial" panose="020B0604020202020204" pitchFamily="34" charset="0"/>
            </a:endParaRPr>
          </a:p>
          <a:p>
            <a:pPr>
              <a:lnSpc>
                <a:spcPct val="115000"/>
              </a:lnSpc>
              <a:spcAft>
                <a:spcPts val="800"/>
              </a:spcAft>
            </a:pPr>
            <a:r>
              <a:rPr lang="en-US" sz="1800" kern="100">
                <a:effectLst/>
                <a:latin typeface="Aptos" panose="020B0004020202020204" pitchFamily="34" charset="0"/>
                <a:ea typeface="Times New Roman" panose="02020603050405020304" pitchFamily="18" charset="0"/>
                <a:cs typeface="Arial" panose="020B0604020202020204" pitchFamily="34" charset="0"/>
              </a:rPr>
              <a:t>1.   Walmart made it possible for Allice to scan a QR-code on a mango. </a:t>
            </a:r>
            <a:endParaRPr lang="en-GB" sz="1800" kern="100">
              <a:effectLst/>
              <a:latin typeface="Aptos" panose="020B0004020202020204" pitchFamily="34" charset="0"/>
              <a:ea typeface="Times New Roman" panose="02020603050405020304" pitchFamily="18" charset="0"/>
              <a:cs typeface="Arial" panose="020B0604020202020204" pitchFamily="34" charset="0"/>
            </a:endParaRPr>
          </a:p>
          <a:p>
            <a:pPr>
              <a:lnSpc>
                <a:spcPct val="115000"/>
              </a:lnSpc>
              <a:spcAft>
                <a:spcPts val="800"/>
              </a:spcAft>
            </a:pPr>
            <a:r>
              <a:rPr lang="en-US" sz="1800" kern="100">
                <a:effectLst/>
                <a:latin typeface="Aptos" panose="020B0004020202020204" pitchFamily="34" charset="0"/>
                <a:ea typeface="Times New Roman" panose="02020603050405020304" pitchFamily="18" charset="0"/>
                <a:cs typeface="Arial" panose="020B0604020202020204" pitchFamily="34" charset="0"/>
              </a:rPr>
              <a:t>2.   Which she could then trace back from the store she bought it in to the distributor, the supplier and al the way down to the farm.</a:t>
            </a:r>
            <a:endParaRPr lang="en-GB" sz="1800" kern="100">
              <a:effectLst/>
              <a:latin typeface="Aptos" panose="020B0004020202020204" pitchFamily="34" charset="0"/>
              <a:ea typeface="Times New Roman" panose="02020603050405020304" pitchFamily="18" charset="0"/>
              <a:cs typeface="Arial" panose="020B0604020202020204" pitchFamily="34" charset="0"/>
            </a:endParaRPr>
          </a:p>
          <a:p>
            <a:pPr>
              <a:lnSpc>
                <a:spcPct val="115000"/>
              </a:lnSpc>
              <a:spcAft>
                <a:spcPts val="800"/>
              </a:spcAft>
            </a:pPr>
            <a:r>
              <a:rPr lang="en-US" sz="1800" kern="100">
                <a:effectLst/>
                <a:latin typeface="Aptos" panose="020B0004020202020204" pitchFamily="34" charset="0"/>
                <a:ea typeface="Times New Roman" panose="02020603050405020304" pitchFamily="18" charset="0"/>
                <a:cs typeface="Arial" panose="020B0604020202020204" pitchFamily="34" charset="0"/>
              </a:rPr>
              <a:t>Before blockchain this would have required a whole team and 7 days of work. </a:t>
            </a:r>
            <a:endParaRPr lang="en-GB" sz="1800" kern="100">
              <a:effectLst/>
              <a:latin typeface="Aptos" panose="020B0004020202020204" pitchFamily="34" charset="0"/>
              <a:ea typeface="Times New Roman" panose="02020603050405020304" pitchFamily="18" charset="0"/>
              <a:cs typeface="Arial" panose="020B0604020202020204" pitchFamily="34" charset="0"/>
            </a:endParaRPr>
          </a:p>
          <a:p>
            <a:pPr>
              <a:lnSpc>
                <a:spcPct val="115000"/>
              </a:lnSpc>
              <a:spcAft>
                <a:spcPts val="800"/>
              </a:spcAft>
            </a:pPr>
            <a:r>
              <a:rPr lang="en-US" sz="1800" kern="100">
                <a:effectLst/>
                <a:latin typeface="Aptos" panose="020B0004020202020204" pitchFamily="34" charset="0"/>
                <a:ea typeface="Times New Roman" panose="02020603050405020304" pitchFamily="18" charset="0"/>
                <a:cs typeface="Arial" panose="020B0604020202020204" pitchFamily="34" charset="0"/>
              </a:rPr>
              <a:t>Now it only takes 2.2 seconds.</a:t>
            </a:r>
            <a:endParaRPr lang="en-GB" sz="1800" kern="100">
              <a:effectLst/>
              <a:latin typeface="Aptos" panose="020B0004020202020204" pitchFamily="34" charset="0"/>
              <a:ea typeface="Times New Roman" panose="02020603050405020304" pitchFamily="18" charset="0"/>
              <a:cs typeface="Arial" panose="020B0604020202020204" pitchFamily="34" charset="0"/>
            </a:endParaRPr>
          </a:p>
          <a:p>
            <a:pPr>
              <a:lnSpc>
                <a:spcPct val="115000"/>
              </a:lnSpc>
              <a:spcAft>
                <a:spcPts val="800"/>
              </a:spcAft>
            </a:pPr>
            <a:r>
              <a:rPr lang="en-US" sz="1800" kern="100">
                <a:effectLst/>
                <a:latin typeface="Aptos" panose="020B0004020202020204" pitchFamily="34" charset="0"/>
                <a:ea typeface="Times New Roman" panose="02020603050405020304" pitchFamily="18" charset="0"/>
                <a:cs typeface="Arial" panose="020B0604020202020204" pitchFamily="34" charset="0"/>
              </a:rPr>
              <a:t>This really highlight the enhanced capabilities of blockchain offers to Provenance to the customer.</a:t>
            </a:r>
            <a:endParaRPr lang="en-GB" sz="1800" kern="100">
              <a:effectLst/>
              <a:latin typeface="Aptos" panose="020B0004020202020204" pitchFamily="34" charset="0"/>
              <a:ea typeface="Times New Roman" panose="02020603050405020304" pitchFamily="18" charset="0"/>
              <a:cs typeface="Arial" panose="020B0604020202020204" pitchFamily="34" charset="0"/>
            </a:endParaRPr>
          </a:p>
          <a:p>
            <a:endParaRPr lang="en-US"/>
          </a:p>
        </p:txBody>
      </p:sp>
      <p:sp>
        <p:nvSpPr>
          <p:cNvPr id="4" name="Slide Number Placeholder 3">
            <a:extLst>
              <a:ext uri="{FF2B5EF4-FFF2-40B4-BE49-F238E27FC236}">
                <a16:creationId xmlns:a16="http://schemas.microsoft.com/office/drawing/2014/main" id="{5D934213-7357-3075-19F1-3D91E077A5B1}"/>
              </a:ext>
            </a:extLst>
          </p:cNvPr>
          <p:cNvSpPr>
            <a:spLocks noGrp="1"/>
          </p:cNvSpPr>
          <p:nvPr>
            <p:ph type="sldNum" sz="quarter" idx="5"/>
          </p:nvPr>
        </p:nvSpPr>
        <p:spPr/>
        <p:txBody>
          <a:bodyPr/>
          <a:lstStyle/>
          <a:p>
            <a:pPr marL="0" marR="0" lvl="0" indent="0" algn="r" defTabSz="1300368" rtl="0" eaLnBrk="1" fontAlgn="auto" latinLnBrk="0" hangingPunct="1">
              <a:lnSpc>
                <a:spcPct val="100000"/>
              </a:lnSpc>
              <a:spcBef>
                <a:spcPts val="0"/>
              </a:spcBef>
              <a:spcAft>
                <a:spcPts val="0"/>
              </a:spcAft>
              <a:buClrTx/>
              <a:buSzTx/>
              <a:buFontTx/>
              <a:buNone/>
              <a:tabLst/>
              <a:defRPr/>
            </a:pPr>
            <a:fld id="{539A0A48-EDB1-4AFE-B1B7-10CE2A41649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00368"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5362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1A190-0A51-3F57-71E8-0D2065BF28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798939-4435-235F-C4FD-DD5EE23C0A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8113C6-C3AA-7AD1-FE58-28F2577C54F7}"/>
              </a:ext>
            </a:extLst>
          </p:cNvPr>
          <p:cNvSpPr>
            <a:spLocks noGrp="1"/>
          </p:cNvSpPr>
          <p:nvPr>
            <p:ph type="body" idx="1"/>
          </p:nvPr>
        </p:nvSpPr>
        <p:spPr/>
        <p:txBody>
          <a:bodyPr/>
          <a:lstStyle/>
          <a:p>
            <a:pPr>
              <a:lnSpc>
                <a:spcPct val="115000"/>
              </a:lnSpc>
              <a:spcAft>
                <a:spcPts val="800"/>
              </a:spcAft>
            </a:pPr>
            <a:r>
              <a:rPr lang="en-US" sz="1800" kern="100">
                <a:effectLst/>
                <a:latin typeface="Aptos" panose="020B0004020202020204" pitchFamily="34" charset="0"/>
                <a:ea typeface="Times New Roman" panose="02020603050405020304" pitchFamily="18" charset="0"/>
                <a:cs typeface="Arial" panose="020B0604020202020204" pitchFamily="34" charset="0"/>
              </a:rPr>
              <a:t>1.    So, for the next example I need you to imagen that all these farms are responsible for Romanian lettuce.</a:t>
            </a:r>
            <a:endParaRPr lang="en-GB" sz="1800" kern="100">
              <a:effectLst/>
              <a:latin typeface="Aptos" panose="020B0004020202020204" pitchFamily="34" charset="0"/>
              <a:ea typeface="Times New Roman" panose="02020603050405020304" pitchFamily="18" charset="0"/>
              <a:cs typeface="Arial" panose="020B0604020202020204" pitchFamily="34" charset="0"/>
            </a:endParaRPr>
          </a:p>
          <a:p>
            <a:pPr>
              <a:lnSpc>
                <a:spcPct val="115000"/>
              </a:lnSpc>
              <a:spcAft>
                <a:spcPts val="800"/>
              </a:spcAft>
            </a:pPr>
            <a:r>
              <a:rPr lang="en-US" sz="1800" kern="100">
                <a:effectLst/>
                <a:latin typeface="Aptos" panose="020B0004020202020204" pitchFamily="34" charset="0"/>
                <a:ea typeface="Times New Roman" panose="02020603050405020304" pitchFamily="18" charset="0"/>
                <a:cs typeface="Arial" panose="020B0604020202020204" pitchFamily="34" charset="0"/>
              </a:rPr>
              <a:t>2.   But there seems to be a problem 42 outbreaks of E. colli have been reported and it can be linked to romaine lettuce.</a:t>
            </a:r>
            <a:endParaRPr lang="en-GB" sz="1800" kern="100">
              <a:effectLst/>
              <a:latin typeface="Aptos" panose="020B0004020202020204" pitchFamily="34" charset="0"/>
              <a:ea typeface="Times New Roman" panose="02020603050405020304" pitchFamily="18" charset="0"/>
              <a:cs typeface="Arial" panose="020B0604020202020204" pitchFamily="34" charset="0"/>
            </a:endParaRPr>
          </a:p>
          <a:p>
            <a:pPr>
              <a:lnSpc>
                <a:spcPct val="115000"/>
              </a:lnSpc>
              <a:spcAft>
                <a:spcPts val="800"/>
              </a:spcAft>
            </a:pPr>
            <a:r>
              <a:rPr lang="en-US" sz="1800" kern="100">
                <a:effectLst/>
                <a:latin typeface="Aptos" panose="020B0004020202020204" pitchFamily="34" charset="0"/>
                <a:ea typeface="Times New Roman" panose="02020603050405020304" pitchFamily="18" charset="0"/>
                <a:cs typeface="Arial" panose="020B0604020202020204" pitchFamily="34" charset="0"/>
              </a:rPr>
              <a:t>3.   A logical response would be to remove all the Romanian lettuce from the stores and to stop further import until the problems are resolved.</a:t>
            </a:r>
            <a:endParaRPr lang="en-GB" sz="1800" kern="100">
              <a:effectLst/>
              <a:latin typeface="Aptos" panose="020B0004020202020204" pitchFamily="34" charset="0"/>
              <a:ea typeface="Times New Roman" panose="02020603050405020304" pitchFamily="18" charset="0"/>
              <a:cs typeface="Arial" panose="020B0604020202020204" pitchFamily="34" charset="0"/>
            </a:endParaRPr>
          </a:p>
          <a:p>
            <a:pPr>
              <a:lnSpc>
                <a:spcPct val="115000"/>
              </a:lnSpc>
              <a:spcAft>
                <a:spcPts val="800"/>
              </a:spcAft>
            </a:pPr>
            <a:r>
              <a:rPr lang="en-US" sz="1800" kern="100">
                <a:effectLst/>
                <a:latin typeface="Aptos" panose="020B0004020202020204" pitchFamily="34" charset="0"/>
                <a:ea typeface="Times New Roman" panose="02020603050405020304" pitchFamily="18" charset="0"/>
                <a:cs typeface="Arial" panose="020B0604020202020204" pitchFamily="34" charset="0"/>
              </a:rPr>
              <a:t>4.   But thanks to the blockchain they were able to pinpoint all outbreaks to only 2 farms. So, the other farms could still deliver their goods. And food waste / economic losses were kept to a minimum</a:t>
            </a:r>
            <a:endParaRPr lang="en-GB" sz="1800" kern="100">
              <a:effectLst/>
              <a:latin typeface="Aptos" panose="020B0004020202020204" pitchFamily="34" charset="0"/>
              <a:ea typeface="Times New Roman" panose="02020603050405020304" pitchFamily="18" charset="0"/>
              <a:cs typeface="Arial" panose="020B0604020202020204" pitchFamily="34" charset="0"/>
            </a:endParaRPr>
          </a:p>
          <a:p>
            <a:endParaRPr lang="en-US"/>
          </a:p>
        </p:txBody>
      </p:sp>
      <p:sp>
        <p:nvSpPr>
          <p:cNvPr id="4" name="Slide Number Placeholder 3">
            <a:extLst>
              <a:ext uri="{FF2B5EF4-FFF2-40B4-BE49-F238E27FC236}">
                <a16:creationId xmlns:a16="http://schemas.microsoft.com/office/drawing/2014/main" id="{21A35EAC-47E8-2025-C877-10EC5F6AA846}"/>
              </a:ext>
            </a:extLst>
          </p:cNvPr>
          <p:cNvSpPr>
            <a:spLocks noGrp="1"/>
          </p:cNvSpPr>
          <p:nvPr>
            <p:ph type="sldNum" sz="quarter" idx="5"/>
          </p:nvPr>
        </p:nvSpPr>
        <p:spPr/>
        <p:txBody>
          <a:bodyPr/>
          <a:lstStyle/>
          <a:p>
            <a:pPr marL="0" marR="0" lvl="0" indent="0" algn="r" defTabSz="1300368" rtl="0" eaLnBrk="1" fontAlgn="auto" latinLnBrk="0" hangingPunct="1">
              <a:lnSpc>
                <a:spcPct val="100000"/>
              </a:lnSpc>
              <a:spcBef>
                <a:spcPts val="0"/>
              </a:spcBef>
              <a:spcAft>
                <a:spcPts val="0"/>
              </a:spcAft>
              <a:buClrTx/>
              <a:buSzTx/>
              <a:buFontTx/>
              <a:buNone/>
              <a:tabLst/>
              <a:defRPr/>
            </a:pPr>
            <a:fld id="{539A0A48-EDB1-4AFE-B1B7-10CE2A41649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00368"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9168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B9FE3-4FCD-F276-CFBD-76FAEDEE64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ECF4DD-B15D-59A0-CC6B-F347322058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4217B7-3B16-F470-CA61-A0DBA7D10BF9}"/>
              </a:ext>
            </a:extLst>
          </p:cNvPr>
          <p:cNvSpPr>
            <a:spLocks noGrp="1"/>
          </p:cNvSpPr>
          <p:nvPr>
            <p:ph type="body" idx="1"/>
          </p:nvPr>
        </p:nvSpPr>
        <p:spPr/>
        <p:txBody>
          <a:bodyPr/>
          <a:lstStyle/>
          <a:p>
            <a:pPr>
              <a:lnSpc>
                <a:spcPct val="115000"/>
              </a:lnSpc>
              <a:spcAft>
                <a:spcPts val="800"/>
              </a:spcAft>
            </a:pPr>
            <a:r>
              <a:rPr lang="en-US" sz="1800" kern="100">
                <a:effectLst/>
                <a:latin typeface="Aptos" panose="020B0004020202020204" pitchFamily="34" charset="0"/>
                <a:ea typeface="Times New Roman" panose="02020603050405020304" pitchFamily="18" charset="0"/>
                <a:cs typeface="Arial" panose="020B0604020202020204" pitchFamily="34" charset="0"/>
              </a:rPr>
              <a:t>1.    So, for the next example I need you to imagen that all these farms are responsible for Romanian lettuce.</a:t>
            </a:r>
            <a:endParaRPr lang="en-GB" sz="1800" kern="100">
              <a:effectLst/>
              <a:latin typeface="Aptos" panose="020B0004020202020204" pitchFamily="34" charset="0"/>
              <a:ea typeface="Times New Roman" panose="02020603050405020304" pitchFamily="18" charset="0"/>
              <a:cs typeface="Arial" panose="020B0604020202020204" pitchFamily="34" charset="0"/>
            </a:endParaRPr>
          </a:p>
          <a:p>
            <a:pPr>
              <a:lnSpc>
                <a:spcPct val="115000"/>
              </a:lnSpc>
              <a:spcAft>
                <a:spcPts val="800"/>
              </a:spcAft>
            </a:pPr>
            <a:r>
              <a:rPr lang="en-US" sz="1800" kern="100">
                <a:effectLst/>
                <a:latin typeface="Aptos" panose="020B0004020202020204" pitchFamily="34" charset="0"/>
                <a:ea typeface="Times New Roman" panose="02020603050405020304" pitchFamily="18" charset="0"/>
                <a:cs typeface="Arial" panose="020B0604020202020204" pitchFamily="34" charset="0"/>
              </a:rPr>
              <a:t>2.   But there seems to be a problem 42 outbreaks of E. colli have been reported and it can be linked to romaine lettuce.</a:t>
            </a:r>
            <a:endParaRPr lang="en-GB" sz="1800" kern="100">
              <a:effectLst/>
              <a:latin typeface="Aptos" panose="020B0004020202020204" pitchFamily="34" charset="0"/>
              <a:ea typeface="Times New Roman" panose="02020603050405020304" pitchFamily="18" charset="0"/>
              <a:cs typeface="Arial" panose="020B0604020202020204" pitchFamily="34" charset="0"/>
            </a:endParaRPr>
          </a:p>
          <a:p>
            <a:pPr>
              <a:lnSpc>
                <a:spcPct val="115000"/>
              </a:lnSpc>
              <a:spcAft>
                <a:spcPts val="800"/>
              </a:spcAft>
            </a:pPr>
            <a:r>
              <a:rPr lang="en-US" sz="1800" kern="100">
                <a:effectLst/>
                <a:latin typeface="Aptos" panose="020B0004020202020204" pitchFamily="34" charset="0"/>
                <a:ea typeface="Times New Roman" panose="02020603050405020304" pitchFamily="18" charset="0"/>
                <a:cs typeface="Arial" panose="020B0604020202020204" pitchFamily="34" charset="0"/>
              </a:rPr>
              <a:t>3.   A logical response would be to remove all the Romanian lettuce from the stores and to stop further import until the problems are resolved.</a:t>
            </a:r>
            <a:endParaRPr lang="en-GB" sz="1800" kern="100">
              <a:effectLst/>
              <a:latin typeface="Aptos" panose="020B0004020202020204" pitchFamily="34" charset="0"/>
              <a:ea typeface="Times New Roman" panose="02020603050405020304" pitchFamily="18" charset="0"/>
              <a:cs typeface="Arial" panose="020B0604020202020204" pitchFamily="34" charset="0"/>
            </a:endParaRPr>
          </a:p>
          <a:p>
            <a:pPr>
              <a:lnSpc>
                <a:spcPct val="115000"/>
              </a:lnSpc>
              <a:spcAft>
                <a:spcPts val="800"/>
              </a:spcAft>
            </a:pPr>
            <a:r>
              <a:rPr lang="en-US" sz="1800" kern="100">
                <a:effectLst/>
                <a:latin typeface="Aptos" panose="020B0004020202020204" pitchFamily="34" charset="0"/>
                <a:ea typeface="Times New Roman" panose="02020603050405020304" pitchFamily="18" charset="0"/>
                <a:cs typeface="Arial" panose="020B0604020202020204" pitchFamily="34" charset="0"/>
              </a:rPr>
              <a:t>4.   But thanks to the blockchain they were able to pinpoint all outbreaks to only 2 farms. So, the other farms could still deliver their goods. And food waste / economic losses were kept to a minimum</a:t>
            </a:r>
            <a:endParaRPr lang="en-GB" sz="1800" kern="100">
              <a:effectLst/>
              <a:latin typeface="Aptos" panose="020B0004020202020204" pitchFamily="34" charset="0"/>
              <a:ea typeface="Times New Roman" panose="02020603050405020304" pitchFamily="18" charset="0"/>
              <a:cs typeface="Arial" panose="020B0604020202020204" pitchFamily="34" charset="0"/>
            </a:endParaRPr>
          </a:p>
          <a:p>
            <a:endParaRPr lang="en-US"/>
          </a:p>
        </p:txBody>
      </p:sp>
      <p:sp>
        <p:nvSpPr>
          <p:cNvPr id="4" name="Slide Number Placeholder 3">
            <a:extLst>
              <a:ext uri="{FF2B5EF4-FFF2-40B4-BE49-F238E27FC236}">
                <a16:creationId xmlns:a16="http://schemas.microsoft.com/office/drawing/2014/main" id="{CEE613DE-FD14-99EA-901D-9108D3C7716D}"/>
              </a:ext>
            </a:extLst>
          </p:cNvPr>
          <p:cNvSpPr>
            <a:spLocks noGrp="1"/>
          </p:cNvSpPr>
          <p:nvPr>
            <p:ph type="sldNum" sz="quarter" idx="5"/>
          </p:nvPr>
        </p:nvSpPr>
        <p:spPr/>
        <p:txBody>
          <a:bodyPr/>
          <a:lstStyle/>
          <a:p>
            <a:pPr marL="0" marR="0" lvl="0" indent="0" algn="r" defTabSz="1300368" rtl="0" eaLnBrk="1" fontAlgn="auto" latinLnBrk="0" hangingPunct="1">
              <a:lnSpc>
                <a:spcPct val="100000"/>
              </a:lnSpc>
              <a:spcBef>
                <a:spcPts val="0"/>
              </a:spcBef>
              <a:spcAft>
                <a:spcPts val="0"/>
              </a:spcAft>
              <a:buClrTx/>
              <a:buSzTx/>
              <a:buFontTx/>
              <a:buNone/>
              <a:tabLst/>
              <a:defRPr/>
            </a:pPr>
            <a:fld id="{539A0A48-EDB1-4AFE-B1B7-10CE2A41649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00368"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7308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15000"/>
              </a:lnSpc>
              <a:spcAft>
                <a:spcPts val="800"/>
              </a:spcAft>
            </a:pPr>
            <a:r>
              <a:rPr lang="en-GB" sz="1800" kern="100">
                <a:effectLst/>
                <a:latin typeface="Aptos" panose="020B0004020202020204" pitchFamily="34" charset="0"/>
                <a:ea typeface="Times New Roman" panose="02020603050405020304" pitchFamily="18" charset="0"/>
                <a:cs typeface="Arial" panose="020B0604020202020204" pitchFamily="34" charset="0"/>
              </a:rPr>
              <a:t>So, to make use of the blockchain in their supply chain Walmart partnered with IBM. This resulted in the creation of IBM Food trust</a:t>
            </a:r>
          </a:p>
          <a:p>
            <a:pPr>
              <a:lnSpc>
                <a:spcPct val="115000"/>
              </a:lnSpc>
              <a:spcAft>
                <a:spcPts val="800"/>
              </a:spcAft>
            </a:pPr>
            <a:r>
              <a:rPr lang="en-GB" sz="1800" kern="100">
                <a:effectLst/>
                <a:latin typeface="Aptos" panose="020B0004020202020204" pitchFamily="34" charset="0"/>
                <a:ea typeface="Times New Roman" panose="02020603050405020304" pitchFamily="18" charset="0"/>
                <a:cs typeface="Arial" panose="020B0604020202020204" pitchFamily="34" charset="0"/>
              </a:rPr>
              <a:t>Our peers have already covert Hyperledger fabric but as a quick refresher.</a:t>
            </a:r>
          </a:p>
          <a:p>
            <a:pPr>
              <a:lnSpc>
                <a:spcPct val="115000"/>
              </a:lnSpc>
              <a:spcAft>
                <a:spcPts val="800"/>
              </a:spcAft>
            </a:pPr>
            <a:r>
              <a:rPr lang="en-GB" sz="1800" kern="100">
                <a:effectLst/>
                <a:latin typeface="Aptos" panose="020B0004020202020204" pitchFamily="34" charset="0"/>
                <a:ea typeface="Times New Roman" panose="02020603050405020304" pitchFamily="18" charset="0"/>
                <a:cs typeface="Arial" panose="020B0604020202020204" pitchFamily="34" charset="0"/>
              </a:rPr>
              <a:t>Hyperledger Fabric is an open-source framework which is maintained by the Linux foundation. </a:t>
            </a:r>
          </a:p>
          <a:p>
            <a:pPr>
              <a:lnSpc>
                <a:spcPct val="115000"/>
              </a:lnSpc>
              <a:spcAft>
                <a:spcPts val="800"/>
              </a:spcAft>
            </a:pPr>
            <a:r>
              <a:rPr lang="en-GB" sz="1800" kern="100">
                <a:effectLst/>
                <a:latin typeface="Aptos" panose="020B0004020202020204" pitchFamily="34" charset="0"/>
                <a:ea typeface="Times New Roman" panose="02020603050405020304" pitchFamily="18" charset="0"/>
                <a:cs typeface="Arial" panose="020B0604020202020204" pitchFamily="34" charset="0"/>
              </a:rPr>
              <a:t>Walmart is not the only one using the IBM Food Trust. Other companies in the same industry are also using it.</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16</a:t>
            </a:fld>
            <a:endParaRPr lang="en-GB"/>
          </a:p>
        </p:txBody>
      </p:sp>
    </p:spTree>
    <p:extLst>
      <p:ext uri="{BB962C8B-B14F-4D97-AF65-F5344CB8AC3E}">
        <p14:creationId xmlns:p14="http://schemas.microsoft.com/office/powerpoint/2010/main" val="3193966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458788"/>
            <a:ext cx="5486400" cy="3086100"/>
          </a:xfrm>
        </p:spPr>
      </p:sp>
      <p:sp>
        <p:nvSpPr>
          <p:cNvPr id="3" name="Notes Placeholder 2"/>
          <p:cNvSpPr>
            <a:spLocks noGrp="1"/>
          </p:cNvSpPr>
          <p:nvPr>
            <p:ph type="body" idx="1"/>
          </p:nvPr>
        </p:nvSpPr>
        <p:spPr/>
        <p:txBody>
          <a:bodyPr/>
          <a:lstStyle/>
          <a:p>
            <a:r>
              <a:rPr lang="en-US"/>
              <a:t>Intermediation risky? It would centralize trust </a:t>
            </a:r>
            <a:br>
              <a:rPr lang="en-US"/>
            </a:br>
            <a:br>
              <a:rPr lang="en-US"/>
            </a:br>
            <a:r>
              <a:rPr lang="en-US"/>
              <a:t>When people say that transactions "interact" in a blockchain, they’re referring to how each transaction isn’t processed in isolation, but rather is influenced by and depends on the state left behind by previous transactions.</a:t>
            </a:r>
          </a:p>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C7C336-BE99-324C-AD72-4A60B19E00C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53048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In this case we have some carrots going from the farmer to a distributor and then purchased by a customer like you and me</a:t>
            </a:r>
          </a:p>
          <a:p>
            <a:endParaRPr lang="en-US"/>
          </a:p>
          <a:p>
            <a:r>
              <a:rPr lang="en-US"/>
              <a:t>Now technically the food supply chain does not look as simple as it does on this slide</a:t>
            </a:r>
            <a:br>
              <a:rPr lang="en-US"/>
            </a:br>
            <a:r>
              <a:rPr lang="en-US"/>
              <a:t>It’s actually much more complex than what this slide entails.</a:t>
            </a:r>
          </a:p>
          <a:p>
            <a:endParaRPr lang="en-US"/>
          </a:p>
        </p:txBody>
      </p:sp>
      <p:sp>
        <p:nvSpPr>
          <p:cNvPr id="4" name="Slide Number Placeholder 3"/>
          <p:cNvSpPr>
            <a:spLocks noGrp="1"/>
          </p:cNvSpPr>
          <p:nvPr>
            <p:ph type="sldNum" sz="quarter" idx="5"/>
          </p:nvPr>
        </p:nvSpPr>
        <p:spPr/>
        <p:txBody>
          <a:bodyPr/>
          <a:lstStyle/>
          <a:p>
            <a:fld id="{539A0A48-EDB1-4AFE-B1B7-10CE2A416496}" type="slidenum">
              <a:rPr lang="en-GB" smtClean="0"/>
              <a:t>2</a:t>
            </a:fld>
            <a:endParaRPr lang="en-GB"/>
          </a:p>
        </p:txBody>
      </p:sp>
    </p:spTree>
    <p:extLst>
      <p:ext uri="{BB962C8B-B14F-4D97-AF65-F5344CB8AC3E}">
        <p14:creationId xmlns:p14="http://schemas.microsoft.com/office/powerpoint/2010/main" val="1140901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run through an example together to see how complex it can get</a:t>
            </a:r>
          </a:p>
          <a:p>
            <a:br>
              <a:rPr lang="en-US"/>
            </a:br>
            <a:r>
              <a:rPr lang="en-US"/>
              <a:t>First we have seed distributors that distribute seeds to farms, these farms distribute produce to suppliers and suppliers supply items to factories which then are sent to distributors and the distributors distribute them to the restaurants and shops.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And to be honest there are even more hidden layers under this , and you can see this as more of a black box, such as the delivery methods, taxes, laws, monopolies, fraud, it gets chaotic really quickly.</a:t>
            </a:r>
          </a:p>
          <a:p>
            <a:endParaRPr lang="en-US"/>
          </a:p>
          <a:p>
            <a:r>
              <a:rPr lang="en-US"/>
              <a:t>And you can start thinking, what could go wrong?</a:t>
            </a:r>
          </a:p>
          <a:p>
            <a:endParaRPr lang="en-US"/>
          </a:p>
        </p:txBody>
      </p:sp>
      <p:sp>
        <p:nvSpPr>
          <p:cNvPr id="4" name="Slide Number Placeholder 3"/>
          <p:cNvSpPr>
            <a:spLocks noGrp="1"/>
          </p:cNvSpPr>
          <p:nvPr>
            <p:ph type="sldNum" sz="quarter" idx="5"/>
          </p:nvPr>
        </p:nvSpPr>
        <p:spPr/>
        <p:txBody>
          <a:bodyPr/>
          <a:lstStyle/>
          <a:p>
            <a:fld id="{539A0A48-EDB1-4AFE-B1B7-10CE2A416496}" type="slidenum">
              <a:rPr lang="en-GB" smtClean="0"/>
              <a:t>3</a:t>
            </a:fld>
            <a:endParaRPr lang="en-GB"/>
          </a:p>
        </p:txBody>
      </p:sp>
    </p:spTree>
    <p:extLst>
      <p:ext uri="{BB962C8B-B14F-4D97-AF65-F5344CB8AC3E}">
        <p14:creationId xmlns:p14="http://schemas.microsoft.com/office/powerpoint/2010/main" val="138426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3808F-D144-5998-664C-30D6C73A7C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7E48EC-5231-8E43-B734-F46187051D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40EAE0-F4D6-218F-B24D-821F09627C6E}"/>
              </a:ext>
            </a:extLst>
          </p:cNvPr>
          <p:cNvSpPr>
            <a:spLocks noGrp="1"/>
          </p:cNvSpPr>
          <p:nvPr>
            <p:ph type="body" idx="1"/>
          </p:nvPr>
        </p:nvSpPr>
        <p:spPr/>
        <p:txBody>
          <a:bodyPr/>
          <a:lstStyle/>
          <a:p>
            <a:r>
              <a:rPr lang="en-US"/>
              <a:t>Actually many things could go wrong</a:t>
            </a:r>
            <a:br>
              <a:rPr lang="en-US"/>
            </a:br>
            <a:br>
              <a:rPr lang="en-US"/>
            </a:br>
            <a:r>
              <a:rPr lang="en-US"/>
              <a:t>In this example, out poor poor Alice, got sick, and we have no actual reason why she got sick.</a:t>
            </a:r>
          </a:p>
          <a:p>
            <a:endParaRPr lang="en-US"/>
          </a:p>
          <a:p>
            <a:r>
              <a:rPr lang="en-US"/>
              <a:t>And this brings me onto the first issue, the provenance issue, provenance dictates that when something goes wrong in this supply chain, we can always find the origin of this problem by tracing transactions back to the source of that issue.</a:t>
            </a:r>
          </a:p>
          <a:p>
            <a:endParaRPr lang="en-US"/>
          </a:p>
          <a:p>
            <a:r>
              <a:rPr lang="en-US"/>
              <a:t>Well, with traditional supply chains, the process of identifying that </a:t>
            </a:r>
            <a:r>
              <a:rPr lang="en-US" err="1"/>
              <a:t>alice</a:t>
            </a:r>
            <a:r>
              <a:rPr lang="en-US"/>
              <a:t> consumed a dish from a restaurant, and that dish had a parasite that came from the shop, following this path and tracing it back to it originating from the farm.</a:t>
            </a:r>
          </a:p>
          <a:p>
            <a:endParaRPr lang="en-US"/>
          </a:p>
        </p:txBody>
      </p:sp>
      <p:sp>
        <p:nvSpPr>
          <p:cNvPr id="4" name="Slide Number Placeholder 3">
            <a:extLst>
              <a:ext uri="{FF2B5EF4-FFF2-40B4-BE49-F238E27FC236}">
                <a16:creationId xmlns:a16="http://schemas.microsoft.com/office/drawing/2014/main" id="{FD19749A-1E0F-BF29-171F-0FD17C8B31A6}"/>
              </a:ext>
            </a:extLst>
          </p:cNvPr>
          <p:cNvSpPr>
            <a:spLocks noGrp="1"/>
          </p:cNvSpPr>
          <p:nvPr>
            <p:ph type="sldNum" sz="quarter" idx="5"/>
          </p:nvPr>
        </p:nvSpPr>
        <p:spPr/>
        <p:txBody>
          <a:bodyPr/>
          <a:lstStyle/>
          <a:p>
            <a:fld id="{539A0A48-EDB1-4AFE-B1B7-10CE2A416496}" type="slidenum">
              <a:rPr lang="en-GB" smtClean="0"/>
              <a:t>4</a:t>
            </a:fld>
            <a:endParaRPr lang="en-GB"/>
          </a:p>
        </p:txBody>
      </p:sp>
    </p:spTree>
    <p:extLst>
      <p:ext uri="{BB962C8B-B14F-4D97-AF65-F5344CB8AC3E}">
        <p14:creationId xmlns:p14="http://schemas.microsoft.com/office/powerpoint/2010/main" val="3323308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4A456-F2B3-F3AF-66A2-474061DF4B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52BA07-1263-0F47-1FC5-3EC2E74486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E11AAB-7E51-0A80-92AD-E515BD671EF6}"/>
              </a:ext>
            </a:extLst>
          </p:cNvPr>
          <p:cNvSpPr>
            <a:spLocks noGrp="1"/>
          </p:cNvSpPr>
          <p:nvPr>
            <p:ph type="body" idx="1"/>
          </p:nvPr>
        </p:nvSpPr>
        <p:spPr/>
        <p:txBody>
          <a:bodyPr/>
          <a:lstStyle/>
          <a:p>
            <a:r>
              <a:rPr lang="en-US"/>
              <a:t>Another issue to add onto the stack is traceability</a:t>
            </a:r>
          </a:p>
          <a:p>
            <a:endParaRPr lang="en-US"/>
          </a:p>
          <a:p>
            <a:r>
              <a:rPr lang="en-US"/>
              <a:t>The difference between traceability and provenance is that with traceability you want to track that exact item going from point a to point b.</a:t>
            </a:r>
          </a:p>
          <a:p>
            <a:r>
              <a:rPr lang="en-US"/>
              <a:t>In this example, we want to track that specific item that make Alice sick, which got delivered using truck or a lorry.</a:t>
            </a:r>
          </a:p>
          <a:p>
            <a:r>
              <a:rPr lang="en-US"/>
              <a:t>The issue with traditional supply chain is that this is somewhat hard to do with just a shared databases, because the customer and all the intermediaries in this graph want to track it as well.</a:t>
            </a:r>
          </a:p>
          <a:p>
            <a:endParaRPr lang="en-US"/>
          </a:p>
        </p:txBody>
      </p:sp>
      <p:sp>
        <p:nvSpPr>
          <p:cNvPr id="4" name="Slide Number Placeholder 3">
            <a:extLst>
              <a:ext uri="{FF2B5EF4-FFF2-40B4-BE49-F238E27FC236}">
                <a16:creationId xmlns:a16="http://schemas.microsoft.com/office/drawing/2014/main" id="{48258970-0A30-CED6-E4E9-2CBA9B38AFF8}"/>
              </a:ext>
            </a:extLst>
          </p:cNvPr>
          <p:cNvSpPr>
            <a:spLocks noGrp="1"/>
          </p:cNvSpPr>
          <p:nvPr>
            <p:ph type="sldNum" sz="quarter" idx="5"/>
          </p:nvPr>
        </p:nvSpPr>
        <p:spPr/>
        <p:txBody>
          <a:bodyPr/>
          <a:lstStyle/>
          <a:p>
            <a:fld id="{539A0A48-EDB1-4AFE-B1B7-10CE2A416496}" type="slidenum">
              <a:rPr lang="en-GB" smtClean="0"/>
              <a:t>5</a:t>
            </a:fld>
            <a:endParaRPr lang="en-GB"/>
          </a:p>
        </p:txBody>
      </p:sp>
    </p:spTree>
    <p:extLst>
      <p:ext uri="{BB962C8B-B14F-4D97-AF65-F5344CB8AC3E}">
        <p14:creationId xmlns:p14="http://schemas.microsoft.com/office/powerpoint/2010/main" val="3610274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B4F95-9C8E-C114-B07D-8C5B525C2F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0746F2-9E20-4EC3-34D7-0AE46F1AC4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EFACA9-0A45-F828-3B80-187686498CCB}"/>
              </a:ext>
            </a:extLst>
          </p:cNvPr>
          <p:cNvSpPr>
            <a:spLocks noGrp="1"/>
          </p:cNvSpPr>
          <p:nvPr>
            <p:ph type="body" idx="1"/>
          </p:nvPr>
        </p:nvSpPr>
        <p:spPr/>
        <p:txBody>
          <a:bodyPr/>
          <a:lstStyle/>
          <a:p>
            <a:r>
              <a:rPr lang="en-US"/>
              <a:t>Of course those two issues were two of the main issues when it comes to traditional supply chains, so its also important to mention two more, mainly transparency and automation </a:t>
            </a:r>
          </a:p>
          <a:p>
            <a:endParaRPr lang="en-US"/>
          </a:p>
          <a:p>
            <a:r>
              <a:rPr lang="en-US"/>
              <a:t>Transparency – traditional supply chains lack transparency – as in everyone has localized databases of what is stored and what or how much items got distributed, nothing is shared</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Automation – problem now is that it is not automated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And how do you solve these issues you may ask?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Well the main topic of this course is Blockchain, so you can solve these issues using blockchain.</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a:br>
            <a:r>
              <a:rPr lang="en-US"/>
              <a:t>Provenance </a:t>
            </a:r>
            <a:r>
              <a:rPr lang="en-US">
                <a:sym typeface="Wingdings" pitchFamily="2" charset="2"/>
              </a:rPr>
              <a:t> Blockchain keeps a ledger of all transactions made so you can follow the issue to its </a:t>
            </a:r>
            <a:r>
              <a:rPr lang="en-US" err="1">
                <a:sym typeface="Wingdings" pitchFamily="2" charset="2"/>
              </a:rPr>
              <a:t>souce</a:t>
            </a:r>
            <a:endParaRPr lang="en-US">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sym typeface="Wingdings" pitchFamily="2" charset="2"/>
              </a:rPr>
              <a:t>Traceability  Blockchain is a shared ledger that updates quickly so you can easily trace a product going from point A to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sym typeface="Wingdings" pitchFamily="2" charset="2"/>
              </a:rPr>
              <a:t>Transparency  Blockchain is transparent as realized throughout the course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sym typeface="Wingdings" pitchFamily="2" charset="2"/>
              </a:rPr>
              <a:t>Automation  With QR codes on boxes you can integrate blockchain with ERPs and IoT that way when a product arrives to the consumer, payment is released – though smart contracts</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a:extLst>
              <a:ext uri="{FF2B5EF4-FFF2-40B4-BE49-F238E27FC236}">
                <a16:creationId xmlns:a16="http://schemas.microsoft.com/office/drawing/2014/main" id="{5A049D86-BBB2-E554-AA84-E22E4A2461DE}"/>
              </a:ext>
            </a:extLst>
          </p:cNvPr>
          <p:cNvSpPr>
            <a:spLocks noGrp="1"/>
          </p:cNvSpPr>
          <p:nvPr>
            <p:ph type="sldNum" sz="quarter" idx="5"/>
          </p:nvPr>
        </p:nvSpPr>
        <p:spPr/>
        <p:txBody>
          <a:bodyPr/>
          <a:lstStyle/>
          <a:p>
            <a:fld id="{539A0A48-EDB1-4AFE-B1B7-10CE2A416496}" type="slidenum">
              <a:rPr lang="en-GB" smtClean="0"/>
              <a:t>6</a:t>
            </a:fld>
            <a:endParaRPr lang="en-GB"/>
          </a:p>
        </p:txBody>
      </p:sp>
    </p:spTree>
    <p:extLst>
      <p:ext uri="{BB962C8B-B14F-4D97-AF65-F5344CB8AC3E}">
        <p14:creationId xmlns:p14="http://schemas.microsoft.com/office/powerpoint/2010/main" val="3429980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D1628-1F9E-0BFF-D809-105C820228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9004AF-C897-B23D-ED3B-F22A959A52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9A3C63-2BB7-A900-2BCE-B35B18CFC86A}"/>
              </a:ext>
            </a:extLst>
          </p:cNvPr>
          <p:cNvSpPr>
            <a:spLocks noGrp="1"/>
          </p:cNvSpPr>
          <p:nvPr>
            <p:ph type="body" idx="1"/>
          </p:nvPr>
        </p:nvSpPr>
        <p:spPr/>
        <p:txBody>
          <a:bodyPr/>
          <a:lstStyle/>
          <a:p>
            <a:pPr rtl="0"/>
            <a:r>
              <a:rPr lang="en-US" sz="1200" b="0" i="0" u="none" strike="noStrike">
                <a:solidFill>
                  <a:srgbClr val="000000"/>
                </a:solidFill>
                <a:effectLst/>
                <a:latin typeface="Arial" panose="020B0604020202020204" pitchFamily="34" charset="0"/>
              </a:rPr>
              <a:t>When it comes to adopting blockchain, companies face a significant dilemma. On one hand, blockchain's transparency is a powerful tool for accountability; on the other, it raises concerns about exposing sensitive business information. This creates a critical balance between fostering trust and protecting proprietary data.</a:t>
            </a:r>
            <a:endParaRPr lang="en-US" b="0">
              <a:effectLst/>
            </a:endParaRPr>
          </a:p>
          <a:p>
            <a:pPr rtl="0"/>
            <a:r>
              <a:rPr lang="en-US" sz="1200" b="0" i="0" u="none" strike="noStrike">
                <a:solidFill>
                  <a:srgbClr val="000000"/>
                </a:solidFill>
                <a:effectLst/>
                <a:latin typeface="Arial" panose="020B0604020202020204" pitchFamily="34" charset="0"/>
              </a:rPr>
              <a:t>To address these concerns, companies could use techniques like hashing. They hash a document as proof of its existence and integrity but keep the actual document private. If needed, the company can later reveal the document alongside its hash to demonstrate that it hasn’t been altered, providing transparency only when required.</a:t>
            </a:r>
            <a:endParaRPr lang="en-US" b="0">
              <a:effectLst/>
            </a:endParaRPr>
          </a:p>
          <a:p>
            <a:pPr rtl="0">
              <a:spcAft>
                <a:spcPts val="1200"/>
              </a:spcAft>
            </a:pPr>
            <a:r>
              <a:rPr lang="en-US" sz="1200" b="0" i="0" u="none" strike="noStrike">
                <a:solidFill>
                  <a:srgbClr val="000000"/>
                </a:solidFill>
                <a:effectLst/>
                <a:latin typeface="Arial" panose="020B0604020202020204" pitchFamily="34" charset="0"/>
              </a:rPr>
              <a:t>This reason can still make companies hesitant about blockchain because its records can’t be changed once they’re added. In old systems, if something goes wrong and the government needs to get involved, businesses were likely to commit fraud and could tweak their documents to make things look better. But with blockchain, everything is set in stone, so there’s no chance to fix things or "cheat" if they get in trouble. </a:t>
            </a:r>
            <a:endParaRPr lang="en-US" b="0">
              <a:effectLst/>
            </a:endParaRPr>
          </a:p>
          <a:p>
            <a:endParaRPr lang="en-US"/>
          </a:p>
        </p:txBody>
      </p:sp>
      <p:sp>
        <p:nvSpPr>
          <p:cNvPr id="4" name="Slide Number Placeholder 3">
            <a:extLst>
              <a:ext uri="{FF2B5EF4-FFF2-40B4-BE49-F238E27FC236}">
                <a16:creationId xmlns:a16="http://schemas.microsoft.com/office/drawing/2014/main" id="{50BFA42D-1B13-7F2D-FEAE-8A4FDBB92FE9}"/>
              </a:ext>
            </a:extLst>
          </p:cNvPr>
          <p:cNvSpPr>
            <a:spLocks noGrp="1"/>
          </p:cNvSpPr>
          <p:nvPr>
            <p:ph type="sldNum" sz="quarter" idx="5"/>
          </p:nvPr>
        </p:nvSpPr>
        <p:spPr/>
        <p:txBody>
          <a:bodyPr/>
          <a:lstStyle/>
          <a:p>
            <a:fld id="{539A0A48-EDB1-4AFE-B1B7-10CE2A416496}" type="slidenum">
              <a:rPr lang="en-GB" smtClean="0"/>
              <a:t>7</a:t>
            </a:fld>
            <a:endParaRPr lang="en-GB"/>
          </a:p>
        </p:txBody>
      </p:sp>
    </p:spTree>
    <p:extLst>
      <p:ext uri="{BB962C8B-B14F-4D97-AF65-F5344CB8AC3E}">
        <p14:creationId xmlns:p14="http://schemas.microsoft.com/office/powerpoint/2010/main" val="329080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BA112-2EE1-30F4-D1C5-35DF70A0C8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2671AA-DE22-BE36-2111-E4E64BC886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BADBC2-D69C-3260-27EF-F210730FC26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second challenge is integrating blockchain into existing systems. Most companies rely heavily on ERP software to manage operations. Adapting legacy systems to communicate with blockchain platforms can be expensive and time-consuming. However, middleware solutions and partnerships with blockchain service providers are making this transition smoother. Companies like IBM offer tools that enable seamless integration into existing workflows.</a:t>
            </a:r>
            <a:endParaRPr lang="es-ES"/>
          </a:p>
          <a:p>
            <a:endParaRPr lang="en-US"/>
          </a:p>
        </p:txBody>
      </p:sp>
      <p:sp>
        <p:nvSpPr>
          <p:cNvPr id="4" name="Slide Number Placeholder 3">
            <a:extLst>
              <a:ext uri="{FF2B5EF4-FFF2-40B4-BE49-F238E27FC236}">
                <a16:creationId xmlns:a16="http://schemas.microsoft.com/office/drawing/2014/main" id="{688E97E4-4A1A-6CD9-6AD7-DD97CDE43895}"/>
              </a:ext>
            </a:extLst>
          </p:cNvPr>
          <p:cNvSpPr>
            <a:spLocks noGrp="1"/>
          </p:cNvSpPr>
          <p:nvPr>
            <p:ph type="sldNum" sz="quarter" idx="5"/>
          </p:nvPr>
        </p:nvSpPr>
        <p:spPr/>
        <p:txBody>
          <a:bodyPr/>
          <a:lstStyle/>
          <a:p>
            <a:fld id="{539A0A48-EDB1-4AFE-B1B7-10CE2A416496}" type="slidenum">
              <a:rPr lang="en-GB" smtClean="0"/>
              <a:t>8</a:t>
            </a:fld>
            <a:endParaRPr lang="en-GB"/>
          </a:p>
        </p:txBody>
      </p:sp>
    </p:spTree>
    <p:extLst>
      <p:ext uri="{BB962C8B-B14F-4D97-AF65-F5344CB8AC3E}">
        <p14:creationId xmlns:p14="http://schemas.microsoft.com/office/powerpoint/2010/main" val="382059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800"/>
              </a:spcBef>
            </a:pPr>
            <a:r>
              <a:rPr lang="en-US" sz="1800" b="0" i="0" u="none" strike="noStrike" err="1">
                <a:solidFill>
                  <a:srgbClr val="000000"/>
                </a:solidFill>
                <a:effectLst/>
                <a:latin typeface="Arial" panose="020B0604020202020204" pitchFamily="34" charset="0"/>
              </a:rPr>
              <a:t>Everledger</a:t>
            </a:r>
            <a:r>
              <a:rPr lang="en-US" sz="1800" b="0" i="0" u="none" strike="noStrike">
                <a:solidFill>
                  <a:srgbClr val="000000"/>
                </a:solidFill>
                <a:effectLst/>
                <a:latin typeface="Arial" panose="020B0604020202020204" pitchFamily="34" charset="0"/>
              </a:rPr>
              <a:t> has developed a blockchain to track the movement of goods from raw materials source to sales, with its first application tracking diamonds to make sure they don’t come from conflict zones. </a:t>
            </a:r>
            <a:endParaRPr lang="en-US" b="0">
              <a:effectLst/>
            </a:endParaRPr>
          </a:p>
          <a:p>
            <a:pPr rtl="0"/>
            <a:r>
              <a:rPr lang="en-US" sz="1800" b="0" i="0" u="none" strike="noStrike">
                <a:solidFill>
                  <a:srgbClr val="000000"/>
                </a:solidFill>
                <a:effectLst/>
                <a:latin typeface="Arial" panose="020B0604020202020204" pitchFamily="34" charset="0"/>
              </a:rPr>
              <a:t>It uses different technologies, including blockchain, AI, IoT, and nanotechnology, to create a digital twin of every diamond: a secure and permanent digital record of an asset’s origin, characteristics, and ownership.</a:t>
            </a:r>
            <a:endParaRPr lang="en-US" b="0">
              <a:effectLst/>
            </a:endParaRPr>
          </a:p>
          <a:p>
            <a:pPr rtl="0"/>
            <a:r>
              <a:rPr lang="en-US" sz="1800" b="0" i="0" u="none" strike="noStrike">
                <a:solidFill>
                  <a:srgbClr val="000000"/>
                </a:solidFill>
                <a:effectLst/>
                <a:latin typeface="Arial" panose="020B0604020202020204" pitchFamily="34" charset="0"/>
              </a:rPr>
              <a:t>They collaborate with the Gemological Institute of America (GIA), to provide reports including details about the color, shape, and carat weight which ultimately informs the value of each diamond.</a:t>
            </a:r>
            <a:endParaRPr lang="en-US" b="0">
              <a:effectLst/>
            </a:endParaRPr>
          </a:p>
          <a:p>
            <a:pPr rtl="0"/>
            <a:r>
              <a:rPr lang="en-US" sz="1800" b="0" i="0" u="none" strike="noStrike">
                <a:solidFill>
                  <a:srgbClr val="000000"/>
                </a:solidFill>
                <a:effectLst/>
                <a:latin typeface="Arial" panose="020B0604020202020204" pitchFamily="34" charset="0"/>
              </a:rPr>
              <a:t>They also partner with </a:t>
            </a:r>
            <a:r>
              <a:rPr lang="en-US" sz="1800" b="0" i="0" u="none" strike="noStrike" err="1">
                <a:solidFill>
                  <a:srgbClr val="000000"/>
                </a:solidFill>
                <a:effectLst/>
                <a:latin typeface="Arial" panose="020B0604020202020204" pitchFamily="34" charset="0"/>
              </a:rPr>
              <a:t>Gübelin</a:t>
            </a:r>
            <a:r>
              <a:rPr lang="en-US" sz="1800" b="0" i="0" u="none" strike="noStrike">
                <a:solidFill>
                  <a:srgbClr val="000000"/>
                </a:solidFill>
                <a:effectLst/>
                <a:latin typeface="Arial" panose="020B0604020202020204" pitchFamily="34" charset="0"/>
              </a:rPr>
              <a:t> Gem Lab to deliver through the Paternity Test the exact stone’s birthplace and thanks to the blockchain then trace its journey across the supply chain.</a:t>
            </a:r>
            <a:endParaRPr lang="en-US" b="0">
              <a:effectLst/>
            </a:endParaRPr>
          </a:p>
          <a:p>
            <a:r>
              <a:rPr lang="en-US" sz="1800" b="0" i="0" u="none" strike="noStrike" err="1">
                <a:solidFill>
                  <a:srgbClr val="000000"/>
                </a:solidFill>
                <a:effectLst/>
                <a:latin typeface="Arial" panose="020B0604020202020204" pitchFamily="34" charset="0"/>
              </a:rPr>
              <a:t>Everledger</a:t>
            </a:r>
            <a:r>
              <a:rPr lang="en-US" sz="1800" b="0" i="0" u="none" strike="noStrike">
                <a:solidFill>
                  <a:srgbClr val="000000"/>
                </a:solidFill>
                <a:effectLst/>
                <a:latin typeface="Arial" panose="020B0604020202020204" pitchFamily="34" charset="0"/>
              </a:rPr>
              <a:t> has now moved on to various other industries where they can benefit from the secure, unalterable qualities of blockchain. For example, counterfeit wine is a growing challenge in Asian markets where as much as half of all French wine sold in China is </a:t>
            </a:r>
            <a:r>
              <a:rPr lang="en-US" sz="1800" b="0" i="0" u="none" strike="noStrike">
                <a:solidFill>
                  <a:srgbClr val="000000"/>
                </a:solidFill>
                <a:effectLst/>
                <a:latin typeface="Arial" panose="020B0604020202020204" pitchFamily="34" charset="0"/>
                <a:hlinkClick r:id="rId3"/>
              </a:rPr>
              <a:t>believed to be fake</a:t>
            </a:r>
            <a:r>
              <a:rPr lang="en-US" sz="1800" b="0" i="0" u="none" strike="noStrike">
                <a:solidFill>
                  <a:srgbClr val="000000"/>
                </a:solidFill>
                <a:effectLst/>
                <a:latin typeface="Arial" panose="020B0604020202020204" pitchFamily="34" charset="0"/>
              </a:rPr>
              <a:t>. Worldwide, nearly a third of all alcoholic drinks are </a:t>
            </a:r>
            <a:r>
              <a:rPr lang="en-US" sz="1800" b="0" i="0" u="none" strike="noStrike" err="1">
                <a:solidFill>
                  <a:srgbClr val="000000"/>
                </a:solidFill>
                <a:effectLst/>
                <a:latin typeface="Arial" panose="020B0604020202020204" pitchFamily="34" charset="0"/>
              </a:rPr>
              <a:t>mislabelled</a:t>
            </a:r>
            <a:r>
              <a:rPr lang="en-US" sz="1800" b="0" i="0" u="none" strike="noStrike">
                <a:solidFill>
                  <a:srgbClr val="000000"/>
                </a:solidFill>
                <a:effectLst/>
                <a:latin typeface="Arial" panose="020B0604020202020204" pitchFamily="34" charset="0"/>
              </a:rPr>
              <a:t>, counterfeit or fake.</a:t>
            </a:r>
            <a:endParaRPr lang="es-ES"/>
          </a:p>
        </p:txBody>
      </p:sp>
      <p:sp>
        <p:nvSpPr>
          <p:cNvPr id="4" name="Slide Number Placeholder 3"/>
          <p:cNvSpPr>
            <a:spLocks noGrp="1"/>
          </p:cNvSpPr>
          <p:nvPr>
            <p:ph type="sldNum" sz="quarter" idx="5"/>
          </p:nvPr>
        </p:nvSpPr>
        <p:spPr/>
        <p:txBody>
          <a:bodyPr/>
          <a:lstStyle/>
          <a:p>
            <a:fld id="{539A0A48-EDB1-4AFE-B1B7-10CE2A416496}" type="slidenum">
              <a:rPr lang="en-GB" smtClean="0"/>
              <a:t>9</a:t>
            </a:fld>
            <a:endParaRPr lang="en-GB"/>
          </a:p>
        </p:txBody>
      </p:sp>
    </p:spTree>
    <p:extLst>
      <p:ext uri="{BB962C8B-B14F-4D97-AF65-F5344CB8AC3E}">
        <p14:creationId xmlns:p14="http://schemas.microsoft.com/office/powerpoint/2010/main" val="2293819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129A6-66E0-CF49-A273-0C98EBFEB5E9}" type="datetime1">
              <a:rPr lang="en-US" smtClean="0"/>
              <a:t>12/17/2024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t>‹nr.›</a:t>
            </a:fld>
            <a:endParaRPr lang="en-GB"/>
          </a:p>
        </p:txBody>
      </p:sp>
      <p:pic>
        <p:nvPicPr>
          <p:cNvPr id="6" name="Logo Large 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7747" y="2283675"/>
            <a:ext cx="4800610"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hasCustomPrompt="1"/>
          </p:nvPr>
        </p:nvSpPr>
        <p:spPr bwMode="white">
          <a:xfrm>
            <a:off x="1291074" y="1743240"/>
            <a:ext cx="7416000"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en-GB" noProof="0"/>
              <a:t>Click to add presenters contact data</a:t>
            </a:r>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jdelijke aanduiding voor tekst 4"/>
          <p:cNvSpPr>
            <a:spLocks noGrp="1"/>
          </p:cNvSpPr>
          <p:nvPr>
            <p:ph type="body" sz="quarter" idx="10" hasCustomPrompt="1"/>
          </p:nvPr>
        </p:nvSpPr>
        <p:spPr bwMode="white">
          <a:xfrm>
            <a:off x="9215999" y="3095999"/>
            <a:ext cx="7257600" cy="2091298"/>
          </a:xfrm>
        </p:spPr>
        <p:txBody>
          <a:bodyPr>
            <a:normAutofit/>
          </a:bodyPr>
          <a:lstStyle>
            <a:lvl1pPr>
              <a:lnSpc>
                <a:spcPts val="3500"/>
              </a:lnSpc>
              <a:defRPr sz="2400">
                <a:solidFill>
                  <a:schemeClr val="bg1"/>
                </a:solidFill>
              </a:defRPr>
            </a:lvl1pPr>
          </a:lstStyle>
          <a:p>
            <a:pPr lvl="0"/>
            <a:r>
              <a:rPr lang="en-GB" noProof="0"/>
              <a:t>Click to add social media names</a:t>
            </a:r>
            <a:endParaRPr lang="nl-NL"/>
          </a:p>
        </p:txBody>
      </p:sp>
      <p:pic>
        <p:nvPicPr>
          <p:cNvPr id="12"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4179598" cy="1393199"/>
          </a:xfrm>
          <a:prstGeom prst="rect">
            <a:avLst/>
          </a:prstGeom>
        </p:spPr>
      </p:pic>
    </p:spTree>
    <p:extLst>
      <p:ext uri="{BB962C8B-B14F-4D97-AF65-F5344CB8AC3E}">
        <p14:creationId xmlns:p14="http://schemas.microsoft.com/office/powerpoint/2010/main" val="310378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6529-E478-AE6B-6AFA-98E60F02D565}"/>
              </a:ext>
            </a:extLst>
          </p:cNvPr>
          <p:cNvSpPr>
            <a:spLocks noGrp="1"/>
          </p:cNvSpPr>
          <p:nvPr>
            <p:ph type="ctrTitle"/>
          </p:nvPr>
        </p:nvSpPr>
        <p:spPr>
          <a:xfrm>
            <a:off x="2167335" y="1596249"/>
            <a:ext cx="13004006" cy="3395698"/>
          </a:xfrm>
        </p:spPr>
        <p:txBody>
          <a:bodyPr anchor="b"/>
          <a:lstStyle>
            <a:lvl1pPr algn="ctr">
              <a:defRPr sz="8533"/>
            </a:lvl1pPr>
          </a:lstStyle>
          <a:p>
            <a:r>
              <a:rPr lang="en-GB"/>
              <a:t>Click to edit Master title style</a:t>
            </a:r>
          </a:p>
        </p:txBody>
      </p:sp>
      <p:sp>
        <p:nvSpPr>
          <p:cNvPr id="3" name="Subtitle 2">
            <a:extLst>
              <a:ext uri="{FF2B5EF4-FFF2-40B4-BE49-F238E27FC236}">
                <a16:creationId xmlns:a16="http://schemas.microsoft.com/office/drawing/2014/main" id="{20AD506D-6C39-142C-4C8F-CBB85BFDE888}"/>
              </a:ext>
            </a:extLst>
          </p:cNvPr>
          <p:cNvSpPr>
            <a:spLocks noGrp="1"/>
          </p:cNvSpPr>
          <p:nvPr>
            <p:ph type="subTitle" idx="1"/>
          </p:nvPr>
        </p:nvSpPr>
        <p:spPr>
          <a:xfrm>
            <a:off x="2167335" y="5122898"/>
            <a:ext cx="13004006" cy="2354862"/>
          </a:xfrm>
        </p:spPr>
        <p:txBody>
          <a:bodyPr/>
          <a:lstStyle>
            <a:lvl1pPr marL="0" indent="0" algn="ctr">
              <a:buNone/>
              <a:defRPr sz="3413"/>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en-GB"/>
              <a:t>Click to edit Master subtitle style</a:t>
            </a:r>
          </a:p>
        </p:txBody>
      </p:sp>
      <p:sp>
        <p:nvSpPr>
          <p:cNvPr id="4" name="Date Placeholder 3">
            <a:extLst>
              <a:ext uri="{FF2B5EF4-FFF2-40B4-BE49-F238E27FC236}">
                <a16:creationId xmlns:a16="http://schemas.microsoft.com/office/drawing/2014/main" id="{391B85A2-6BCF-07D0-8E59-82FCDFB9494A}"/>
              </a:ext>
            </a:extLst>
          </p:cNvPr>
          <p:cNvSpPr>
            <a:spLocks noGrp="1"/>
          </p:cNvSpPr>
          <p:nvPr>
            <p:ph type="dt" sz="half" idx="10"/>
          </p:nvPr>
        </p:nvSpPr>
        <p:spPr/>
        <p:txBody>
          <a:bodyPr/>
          <a:lstStyle/>
          <a:p>
            <a:fld id="{6F6215A6-7206-9547-9280-09EF214F9886}" type="datetimeFigureOut">
              <a:rPr lang="en-GB" smtClean="0"/>
              <a:t>17/12/2024</a:t>
            </a:fld>
            <a:endParaRPr lang="en-GB"/>
          </a:p>
        </p:txBody>
      </p:sp>
      <p:sp>
        <p:nvSpPr>
          <p:cNvPr id="5" name="Footer Placeholder 4">
            <a:extLst>
              <a:ext uri="{FF2B5EF4-FFF2-40B4-BE49-F238E27FC236}">
                <a16:creationId xmlns:a16="http://schemas.microsoft.com/office/drawing/2014/main" id="{15FDD17E-8B69-55DA-C8E6-6DCA7564B8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7E807B-A2D0-7BEE-3420-36A4A1342450}"/>
              </a:ext>
            </a:extLst>
          </p:cNvPr>
          <p:cNvSpPr>
            <a:spLocks noGrp="1"/>
          </p:cNvSpPr>
          <p:nvPr>
            <p:ph type="sldNum" sz="quarter" idx="12"/>
          </p:nvPr>
        </p:nvSpPr>
        <p:spPr/>
        <p:txBody>
          <a:bodyPr/>
          <a:lstStyle/>
          <a:p>
            <a:fld id="{0B0FD7F3-DD9D-4347-B58B-F939F39D71E6}" type="slidenum">
              <a:rPr lang="en-GB" smtClean="0"/>
              <a:t>‹nr.›</a:t>
            </a:fld>
            <a:endParaRPr lang="en-GB"/>
          </a:p>
        </p:txBody>
      </p:sp>
    </p:spTree>
    <p:extLst>
      <p:ext uri="{BB962C8B-B14F-4D97-AF65-F5344CB8AC3E}">
        <p14:creationId xmlns:p14="http://schemas.microsoft.com/office/powerpoint/2010/main" val="1050137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3CB7-32B7-3D3F-172B-B596A07B5EF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2C16ECC-6132-8E1C-95BC-B7CA363740D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A6C38E0-4962-8A0B-DA25-F87D5046C8E2}"/>
              </a:ext>
            </a:extLst>
          </p:cNvPr>
          <p:cNvSpPr>
            <a:spLocks noGrp="1"/>
          </p:cNvSpPr>
          <p:nvPr>
            <p:ph type="dt" sz="half" idx="10"/>
          </p:nvPr>
        </p:nvSpPr>
        <p:spPr/>
        <p:txBody>
          <a:bodyPr/>
          <a:lstStyle/>
          <a:p>
            <a:fld id="{6F6215A6-7206-9547-9280-09EF214F9886}" type="datetimeFigureOut">
              <a:rPr lang="en-GB" smtClean="0"/>
              <a:t>17/12/2024</a:t>
            </a:fld>
            <a:endParaRPr lang="en-GB"/>
          </a:p>
        </p:txBody>
      </p:sp>
      <p:sp>
        <p:nvSpPr>
          <p:cNvPr id="5" name="Footer Placeholder 4">
            <a:extLst>
              <a:ext uri="{FF2B5EF4-FFF2-40B4-BE49-F238E27FC236}">
                <a16:creationId xmlns:a16="http://schemas.microsoft.com/office/drawing/2014/main" id="{08C0CFC5-DF6E-83A9-DB0C-0231A38692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70A4D0-BC0F-C95C-14A7-02B18A79621B}"/>
              </a:ext>
            </a:extLst>
          </p:cNvPr>
          <p:cNvSpPr>
            <a:spLocks noGrp="1"/>
          </p:cNvSpPr>
          <p:nvPr>
            <p:ph type="sldNum" sz="quarter" idx="12"/>
          </p:nvPr>
        </p:nvSpPr>
        <p:spPr/>
        <p:txBody>
          <a:bodyPr/>
          <a:lstStyle/>
          <a:p>
            <a:fld id="{0B0FD7F3-DD9D-4347-B58B-F939F39D71E6}" type="slidenum">
              <a:rPr lang="en-GB" smtClean="0"/>
              <a:t>‹nr.›</a:t>
            </a:fld>
            <a:endParaRPr lang="en-GB"/>
          </a:p>
        </p:txBody>
      </p:sp>
    </p:spTree>
    <p:extLst>
      <p:ext uri="{BB962C8B-B14F-4D97-AF65-F5344CB8AC3E}">
        <p14:creationId xmlns:p14="http://schemas.microsoft.com/office/powerpoint/2010/main" val="3841111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06A8-A7E9-165A-B7FD-FD9D5764F2C2}"/>
              </a:ext>
            </a:extLst>
          </p:cNvPr>
          <p:cNvSpPr>
            <a:spLocks noGrp="1"/>
          </p:cNvSpPr>
          <p:nvPr>
            <p:ph type="title"/>
          </p:nvPr>
        </p:nvSpPr>
        <p:spPr>
          <a:xfrm>
            <a:off x="1183003" y="2431628"/>
            <a:ext cx="14954607" cy="4057226"/>
          </a:xfrm>
        </p:spPr>
        <p:txBody>
          <a:bodyPr anchor="b"/>
          <a:lstStyle>
            <a:lvl1pPr>
              <a:defRPr sz="8533"/>
            </a:lvl1pPr>
          </a:lstStyle>
          <a:p>
            <a:r>
              <a:rPr lang="en-GB"/>
              <a:t>Click to edit Master title style</a:t>
            </a:r>
          </a:p>
        </p:txBody>
      </p:sp>
      <p:sp>
        <p:nvSpPr>
          <p:cNvPr id="3" name="Text Placeholder 2">
            <a:extLst>
              <a:ext uri="{FF2B5EF4-FFF2-40B4-BE49-F238E27FC236}">
                <a16:creationId xmlns:a16="http://schemas.microsoft.com/office/drawing/2014/main" id="{342139B3-D2C8-8A6D-05A7-3A309C51E204}"/>
              </a:ext>
            </a:extLst>
          </p:cNvPr>
          <p:cNvSpPr>
            <a:spLocks noGrp="1"/>
          </p:cNvSpPr>
          <p:nvPr>
            <p:ph type="body" idx="1"/>
          </p:nvPr>
        </p:nvSpPr>
        <p:spPr>
          <a:xfrm>
            <a:off x="1183003" y="6527237"/>
            <a:ext cx="14954607" cy="2133599"/>
          </a:xfrm>
        </p:spPr>
        <p:txBody>
          <a:bodyPr/>
          <a:lstStyle>
            <a:lvl1pPr marL="0" indent="0">
              <a:buNone/>
              <a:defRPr sz="3413">
                <a:solidFill>
                  <a:schemeClr val="tx1">
                    <a:tint val="82000"/>
                  </a:schemeClr>
                </a:solidFill>
              </a:defRPr>
            </a:lvl1pPr>
            <a:lvl2pPr marL="650184" indent="0">
              <a:buNone/>
              <a:defRPr sz="2844">
                <a:solidFill>
                  <a:schemeClr val="tx1">
                    <a:tint val="82000"/>
                  </a:schemeClr>
                </a:solidFill>
              </a:defRPr>
            </a:lvl2pPr>
            <a:lvl3pPr marL="1300368" indent="0">
              <a:buNone/>
              <a:defRPr sz="2560">
                <a:solidFill>
                  <a:schemeClr val="tx1">
                    <a:tint val="82000"/>
                  </a:schemeClr>
                </a:solidFill>
              </a:defRPr>
            </a:lvl3pPr>
            <a:lvl4pPr marL="1950552" indent="0">
              <a:buNone/>
              <a:defRPr sz="2275">
                <a:solidFill>
                  <a:schemeClr val="tx1">
                    <a:tint val="82000"/>
                  </a:schemeClr>
                </a:solidFill>
              </a:defRPr>
            </a:lvl4pPr>
            <a:lvl5pPr marL="2600736" indent="0">
              <a:buNone/>
              <a:defRPr sz="2275">
                <a:solidFill>
                  <a:schemeClr val="tx1">
                    <a:tint val="82000"/>
                  </a:schemeClr>
                </a:solidFill>
              </a:defRPr>
            </a:lvl5pPr>
            <a:lvl6pPr marL="3250921" indent="0">
              <a:buNone/>
              <a:defRPr sz="2275">
                <a:solidFill>
                  <a:schemeClr val="tx1">
                    <a:tint val="82000"/>
                  </a:schemeClr>
                </a:solidFill>
              </a:defRPr>
            </a:lvl6pPr>
            <a:lvl7pPr marL="3901105" indent="0">
              <a:buNone/>
              <a:defRPr sz="2275">
                <a:solidFill>
                  <a:schemeClr val="tx1">
                    <a:tint val="82000"/>
                  </a:schemeClr>
                </a:solidFill>
              </a:defRPr>
            </a:lvl7pPr>
            <a:lvl8pPr marL="4551289" indent="0">
              <a:buNone/>
              <a:defRPr sz="2275">
                <a:solidFill>
                  <a:schemeClr val="tx1">
                    <a:tint val="82000"/>
                  </a:schemeClr>
                </a:solidFill>
              </a:defRPr>
            </a:lvl8pPr>
            <a:lvl9pPr marL="5201473" indent="0">
              <a:buNone/>
              <a:defRPr sz="2275">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BCDE359-2171-E9A5-AE3C-83DA1204CC7D}"/>
              </a:ext>
            </a:extLst>
          </p:cNvPr>
          <p:cNvSpPr>
            <a:spLocks noGrp="1"/>
          </p:cNvSpPr>
          <p:nvPr>
            <p:ph type="dt" sz="half" idx="10"/>
          </p:nvPr>
        </p:nvSpPr>
        <p:spPr/>
        <p:txBody>
          <a:bodyPr/>
          <a:lstStyle/>
          <a:p>
            <a:fld id="{6F6215A6-7206-9547-9280-09EF214F9886}" type="datetimeFigureOut">
              <a:rPr lang="en-GB" smtClean="0"/>
              <a:t>17/12/2024</a:t>
            </a:fld>
            <a:endParaRPr lang="en-GB"/>
          </a:p>
        </p:txBody>
      </p:sp>
      <p:sp>
        <p:nvSpPr>
          <p:cNvPr id="5" name="Footer Placeholder 4">
            <a:extLst>
              <a:ext uri="{FF2B5EF4-FFF2-40B4-BE49-F238E27FC236}">
                <a16:creationId xmlns:a16="http://schemas.microsoft.com/office/drawing/2014/main" id="{6474AC07-6FEF-8125-134F-7C0D0DF947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F50687-2E04-4927-6801-9A1ED60CBAAE}"/>
              </a:ext>
            </a:extLst>
          </p:cNvPr>
          <p:cNvSpPr>
            <a:spLocks noGrp="1"/>
          </p:cNvSpPr>
          <p:nvPr>
            <p:ph type="sldNum" sz="quarter" idx="12"/>
          </p:nvPr>
        </p:nvSpPr>
        <p:spPr/>
        <p:txBody>
          <a:bodyPr/>
          <a:lstStyle/>
          <a:p>
            <a:fld id="{0B0FD7F3-DD9D-4347-B58B-F939F39D71E6}" type="slidenum">
              <a:rPr lang="en-GB" smtClean="0"/>
              <a:t>‹nr.›</a:t>
            </a:fld>
            <a:endParaRPr lang="en-GB"/>
          </a:p>
        </p:txBody>
      </p:sp>
    </p:spTree>
    <p:extLst>
      <p:ext uri="{BB962C8B-B14F-4D97-AF65-F5344CB8AC3E}">
        <p14:creationId xmlns:p14="http://schemas.microsoft.com/office/powerpoint/2010/main" val="2617964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FC084-78E3-938C-4566-361DA04D4DE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8BCEB49-01EE-5704-69DE-D947F2CA940C}"/>
              </a:ext>
            </a:extLst>
          </p:cNvPr>
          <p:cNvSpPr>
            <a:spLocks noGrp="1"/>
          </p:cNvSpPr>
          <p:nvPr>
            <p:ph sz="half" idx="1"/>
          </p:nvPr>
        </p:nvSpPr>
        <p:spPr>
          <a:xfrm>
            <a:off x="1192034" y="2596444"/>
            <a:ext cx="7368937" cy="6188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49DBC34F-E011-1294-9A27-15EC3C9D022E}"/>
              </a:ext>
            </a:extLst>
          </p:cNvPr>
          <p:cNvSpPr>
            <a:spLocks noGrp="1"/>
          </p:cNvSpPr>
          <p:nvPr>
            <p:ph sz="half" idx="2"/>
          </p:nvPr>
        </p:nvSpPr>
        <p:spPr>
          <a:xfrm>
            <a:off x="8777704" y="2596444"/>
            <a:ext cx="7368937" cy="6188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F3CE02F-B67F-549A-E7CB-3832775DD91D}"/>
              </a:ext>
            </a:extLst>
          </p:cNvPr>
          <p:cNvSpPr>
            <a:spLocks noGrp="1"/>
          </p:cNvSpPr>
          <p:nvPr>
            <p:ph type="dt" sz="half" idx="10"/>
          </p:nvPr>
        </p:nvSpPr>
        <p:spPr/>
        <p:txBody>
          <a:bodyPr/>
          <a:lstStyle/>
          <a:p>
            <a:fld id="{6F6215A6-7206-9547-9280-09EF214F9886}" type="datetimeFigureOut">
              <a:rPr lang="en-GB" smtClean="0"/>
              <a:t>17/12/2024</a:t>
            </a:fld>
            <a:endParaRPr lang="en-GB"/>
          </a:p>
        </p:txBody>
      </p:sp>
      <p:sp>
        <p:nvSpPr>
          <p:cNvPr id="6" name="Footer Placeholder 5">
            <a:extLst>
              <a:ext uri="{FF2B5EF4-FFF2-40B4-BE49-F238E27FC236}">
                <a16:creationId xmlns:a16="http://schemas.microsoft.com/office/drawing/2014/main" id="{50C86AF3-8FB3-56B2-C207-55D338DC369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B213BFD-F896-799E-FB3D-B401F5236831}"/>
              </a:ext>
            </a:extLst>
          </p:cNvPr>
          <p:cNvSpPr>
            <a:spLocks noGrp="1"/>
          </p:cNvSpPr>
          <p:nvPr>
            <p:ph type="sldNum" sz="quarter" idx="12"/>
          </p:nvPr>
        </p:nvSpPr>
        <p:spPr/>
        <p:txBody>
          <a:bodyPr/>
          <a:lstStyle/>
          <a:p>
            <a:fld id="{0B0FD7F3-DD9D-4347-B58B-F939F39D71E6}" type="slidenum">
              <a:rPr lang="en-GB" smtClean="0"/>
              <a:t>‹nr.›</a:t>
            </a:fld>
            <a:endParaRPr lang="en-GB"/>
          </a:p>
        </p:txBody>
      </p:sp>
    </p:spTree>
    <p:extLst>
      <p:ext uri="{BB962C8B-B14F-4D97-AF65-F5344CB8AC3E}">
        <p14:creationId xmlns:p14="http://schemas.microsoft.com/office/powerpoint/2010/main" val="3096529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FAD6-EEB5-4343-372F-5ED1E383D1D2}"/>
              </a:ext>
            </a:extLst>
          </p:cNvPr>
          <p:cNvSpPr>
            <a:spLocks noGrp="1"/>
          </p:cNvSpPr>
          <p:nvPr>
            <p:ph type="title"/>
          </p:nvPr>
        </p:nvSpPr>
        <p:spPr>
          <a:xfrm>
            <a:off x="1194292" y="519290"/>
            <a:ext cx="14954607" cy="1885245"/>
          </a:xfrm>
        </p:spPr>
        <p:txBody>
          <a:bodyPr/>
          <a:lstStyle/>
          <a:p>
            <a:r>
              <a:rPr lang="en-GB"/>
              <a:t>Click to edit Master title style</a:t>
            </a:r>
          </a:p>
        </p:txBody>
      </p:sp>
      <p:sp>
        <p:nvSpPr>
          <p:cNvPr id="3" name="Text Placeholder 2">
            <a:extLst>
              <a:ext uri="{FF2B5EF4-FFF2-40B4-BE49-F238E27FC236}">
                <a16:creationId xmlns:a16="http://schemas.microsoft.com/office/drawing/2014/main" id="{29ACE2B7-A08D-23E9-086E-F5A8873AD0AF}"/>
              </a:ext>
            </a:extLst>
          </p:cNvPr>
          <p:cNvSpPr>
            <a:spLocks noGrp="1"/>
          </p:cNvSpPr>
          <p:nvPr>
            <p:ph type="body" idx="1"/>
          </p:nvPr>
        </p:nvSpPr>
        <p:spPr>
          <a:xfrm>
            <a:off x="1194293" y="2390987"/>
            <a:ext cx="7335072" cy="1171786"/>
          </a:xfrm>
        </p:spPr>
        <p:txBody>
          <a:bodyPr anchor="b"/>
          <a:lstStyle>
            <a:lvl1pPr marL="0" indent="0">
              <a:buNone/>
              <a:defRPr sz="3413" b="1"/>
            </a:lvl1pPr>
            <a:lvl2pPr marL="650184" indent="0">
              <a:buNone/>
              <a:defRPr sz="2844" b="1"/>
            </a:lvl2pPr>
            <a:lvl3pPr marL="1300368" indent="0">
              <a:buNone/>
              <a:defRPr sz="2560" b="1"/>
            </a:lvl3pPr>
            <a:lvl4pPr marL="1950552" indent="0">
              <a:buNone/>
              <a:defRPr sz="2275" b="1"/>
            </a:lvl4pPr>
            <a:lvl5pPr marL="2600736" indent="0">
              <a:buNone/>
              <a:defRPr sz="2275" b="1"/>
            </a:lvl5pPr>
            <a:lvl6pPr marL="3250921" indent="0">
              <a:buNone/>
              <a:defRPr sz="2275" b="1"/>
            </a:lvl6pPr>
            <a:lvl7pPr marL="3901105" indent="0">
              <a:buNone/>
              <a:defRPr sz="2275" b="1"/>
            </a:lvl7pPr>
            <a:lvl8pPr marL="4551289" indent="0">
              <a:buNone/>
              <a:defRPr sz="2275" b="1"/>
            </a:lvl8pPr>
            <a:lvl9pPr marL="5201473" indent="0">
              <a:buNone/>
              <a:defRPr sz="2275" b="1"/>
            </a:lvl9pPr>
          </a:lstStyle>
          <a:p>
            <a:pPr lvl="0"/>
            <a:r>
              <a:rPr lang="en-GB"/>
              <a:t>Click to edit Master text styles</a:t>
            </a:r>
          </a:p>
        </p:txBody>
      </p:sp>
      <p:sp>
        <p:nvSpPr>
          <p:cNvPr id="4" name="Content Placeholder 3">
            <a:extLst>
              <a:ext uri="{FF2B5EF4-FFF2-40B4-BE49-F238E27FC236}">
                <a16:creationId xmlns:a16="http://schemas.microsoft.com/office/drawing/2014/main" id="{3593737B-86C2-8E54-D7E9-50E3F2EF176B}"/>
              </a:ext>
            </a:extLst>
          </p:cNvPr>
          <p:cNvSpPr>
            <a:spLocks noGrp="1"/>
          </p:cNvSpPr>
          <p:nvPr>
            <p:ph sz="half" idx="2"/>
          </p:nvPr>
        </p:nvSpPr>
        <p:spPr>
          <a:xfrm>
            <a:off x="1194293" y="3562773"/>
            <a:ext cx="7335072" cy="5240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19582EB-FAC2-FDA2-6D03-DEF430F297E9}"/>
              </a:ext>
            </a:extLst>
          </p:cNvPr>
          <p:cNvSpPr>
            <a:spLocks noGrp="1"/>
          </p:cNvSpPr>
          <p:nvPr>
            <p:ph type="body" sz="quarter" idx="3"/>
          </p:nvPr>
        </p:nvSpPr>
        <p:spPr>
          <a:xfrm>
            <a:off x="8777704" y="2390987"/>
            <a:ext cx="7371195" cy="1171786"/>
          </a:xfrm>
        </p:spPr>
        <p:txBody>
          <a:bodyPr anchor="b"/>
          <a:lstStyle>
            <a:lvl1pPr marL="0" indent="0">
              <a:buNone/>
              <a:defRPr sz="3413" b="1"/>
            </a:lvl1pPr>
            <a:lvl2pPr marL="650184" indent="0">
              <a:buNone/>
              <a:defRPr sz="2844" b="1"/>
            </a:lvl2pPr>
            <a:lvl3pPr marL="1300368" indent="0">
              <a:buNone/>
              <a:defRPr sz="2560" b="1"/>
            </a:lvl3pPr>
            <a:lvl4pPr marL="1950552" indent="0">
              <a:buNone/>
              <a:defRPr sz="2275" b="1"/>
            </a:lvl4pPr>
            <a:lvl5pPr marL="2600736" indent="0">
              <a:buNone/>
              <a:defRPr sz="2275" b="1"/>
            </a:lvl5pPr>
            <a:lvl6pPr marL="3250921" indent="0">
              <a:buNone/>
              <a:defRPr sz="2275" b="1"/>
            </a:lvl6pPr>
            <a:lvl7pPr marL="3901105" indent="0">
              <a:buNone/>
              <a:defRPr sz="2275" b="1"/>
            </a:lvl7pPr>
            <a:lvl8pPr marL="4551289" indent="0">
              <a:buNone/>
              <a:defRPr sz="2275" b="1"/>
            </a:lvl8pPr>
            <a:lvl9pPr marL="5201473" indent="0">
              <a:buNone/>
              <a:defRPr sz="2275" b="1"/>
            </a:lvl9pPr>
          </a:lstStyle>
          <a:p>
            <a:pPr lvl="0"/>
            <a:r>
              <a:rPr lang="en-GB"/>
              <a:t>Click to edit Master text styles</a:t>
            </a:r>
          </a:p>
        </p:txBody>
      </p:sp>
      <p:sp>
        <p:nvSpPr>
          <p:cNvPr id="6" name="Content Placeholder 5">
            <a:extLst>
              <a:ext uri="{FF2B5EF4-FFF2-40B4-BE49-F238E27FC236}">
                <a16:creationId xmlns:a16="http://schemas.microsoft.com/office/drawing/2014/main" id="{C2559F4B-474E-0EF2-DB1C-D4467283E09D}"/>
              </a:ext>
            </a:extLst>
          </p:cNvPr>
          <p:cNvSpPr>
            <a:spLocks noGrp="1"/>
          </p:cNvSpPr>
          <p:nvPr>
            <p:ph sz="quarter" idx="4"/>
          </p:nvPr>
        </p:nvSpPr>
        <p:spPr>
          <a:xfrm>
            <a:off x="8777704" y="3562773"/>
            <a:ext cx="7371195" cy="5240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A7290CAC-E147-9BDB-FD58-036024AAAC0C}"/>
              </a:ext>
            </a:extLst>
          </p:cNvPr>
          <p:cNvSpPr>
            <a:spLocks noGrp="1"/>
          </p:cNvSpPr>
          <p:nvPr>
            <p:ph type="dt" sz="half" idx="10"/>
          </p:nvPr>
        </p:nvSpPr>
        <p:spPr/>
        <p:txBody>
          <a:bodyPr/>
          <a:lstStyle/>
          <a:p>
            <a:fld id="{6F6215A6-7206-9547-9280-09EF214F9886}" type="datetimeFigureOut">
              <a:rPr lang="en-GB" smtClean="0"/>
              <a:t>17/12/2024</a:t>
            </a:fld>
            <a:endParaRPr lang="en-GB"/>
          </a:p>
        </p:txBody>
      </p:sp>
      <p:sp>
        <p:nvSpPr>
          <p:cNvPr id="8" name="Footer Placeholder 7">
            <a:extLst>
              <a:ext uri="{FF2B5EF4-FFF2-40B4-BE49-F238E27FC236}">
                <a16:creationId xmlns:a16="http://schemas.microsoft.com/office/drawing/2014/main" id="{59C87073-CCBC-461F-4E3E-03E09B30D5C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33B0CF3-CBA0-436D-6E81-F93AEE0606C2}"/>
              </a:ext>
            </a:extLst>
          </p:cNvPr>
          <p:cNvSpPr>
            <a:spLocks noGrp="1"/>
          </p:cNvSpPr>
          <p:nvPr>
            <p:ph type="sldNum" sz="quarter" idx="12"/>
          </p:nvPr>
        </p:nvSpPr>
        <p:spPr/>
        <p:txBody>
          <a:bodyPr/>
          <a:lstStyle/>
          <a:p>
            <a:fld id="{0B0FD7F3-DD9D-4347-B58B-F939F39D71E6}" type="slidenum">
              <a:rPr lang="en-GB" smtClean="0"/>
              <a:t>‹nr.›</a:t>
            </a:fld>
            <a:endParaRPr lang="en-GB"/>
          </a:p>
        </p:txBody>
      </p:sp>
    </p:spTree>
    <p:extLst>
      <p:ext uri="{BB962C8B-B14F-4D97-AF65-F5344CB8AC3E}">
        <p14:creationId xmlns:p14="http://schemas.microsoft.com/office/powerpoint/2010/main" val="684817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38332-8890-A035-BB7E-443106ED163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EB8B6557-DC3B-D488-375D-4474B83D1392}"/>
              </a:ext>
            </a:extLst>
          </p:cNvPr>
          <p:cNvSpPr>
            <a:spLocks noGrp="1"/>
          </p:cNvSpPr>
          <p:nvPr>
            <p:ph type="dt" sz="half" idx="10"/>
          </p:nvPr>
        </p:nvSpPr>
        <p:spPr/>
        <p:txBody>
          <a:bodyPr/>
          <a:lstStyle/>
          <a:p>
            <a:fld id="{6F6215A6-7206-9547-9280-09EF214F9886}" type="datetimeFigureOut">
              <a:rPr lang="en-GB" smtClean="0"/>
              <a:t>17/12/2024</a:t>
            </a:fld>
            <a:endParaRPr lang="en-GB"/>
          </a:p>
        </p:txBody>
      </p:sp>
      <p:sp>
        <p:nvSpPr>
          <p:cNvPr id="4" name="Footer Placeholder 3">
            <a:extLst>
              <a:ext uri="{FF2B5EF4-FFF2-40B4-BE49-F238E27FC236}">
                <a16:creationId xmlns:a16="http://schemas.microsoft.com/office/drawing/2014/main" id="{B4368565-AE24-4647-9B4D-5873A22BFF1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DEBE5C2-D735-F9F8-3D48-073B03F0AD8D}"/>
              </a:ext>
            </a:extLst>
          </p:cNvPr>
          <p:cNvSpPr>
            <a:spLocks noGrp="1"/>
          </p:cNvSpPr>
          <p:nvPr>
            <p:ph type="sldNum" sz="quarter" idx="12"/>
          </p:nvPr>
        </p:nvSpPr>
        <p:spPr/>
        <p:txBody>
          <a:bodyPr/>
          <a:lstStyle/>
          <a:p>
            <a:fld id="{0B0FD7F3-DD9D-4347-B58B-F939F39D71E6}" type="slidenum">
              <a:rPr lang="en-GB" smtClean="0"/>
              <a:t>‹nr.›</a:t>
            </a:fld>
            <a:endParaRPr lang="en-GB"/>
          </a:p>
        </p:txBody>
      </p:sp>
    </p:spTree>
    <p:extLst>
      <p:ext uri="{BB962C8B-B14F-4D97-AF65-F5344CB8AC3E}">
        <p14:creationId xmlns:p14="http://schemas.microsoft.com/office/powerpoint/2010/main" val="798516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618013-6055-504A-1EA4-0CAF5ED699BC}"/>
              </a:ext>
            </a:extLst>
          </p:cNvPr>
          <p:cNvSpPr>
            <a:spLocks noGrp="1"/>
          </p:cNvSpPr>
          <p:nvPr>
            <p:ph type="dt" sz="half" idx="10"/>
          </p:nvPr>
        </p:nvSpPr>
        <p:spPr/>
        <p:txBody>
          <a:bodyPr/>
          <a:lstStyle/>
          <a:p>
            <a:fld id="{6F6215A6-7206-9547-9280-09EF214F9886}" type="datetimeFigureOut">
              <a:rPr lang="en-GB" smtClean="0"/>
              <a:t>17/12/2024</a:t>
            </a:fld>
            <a:endParaRPr lang="en-GB"/>
          </a:p>
        </p:txBody>
      </p:sp>
      <p:sp>
        <p:nvSpPr>
          <p:cNvPr id="3" name="Footer Placeholder 2">
            <a:extLst>
              <a:ext uri="{FF2B5EF4-FFF2-40B4-BE49-F238E27FC236}">
                <a16:creationId xmlns:a16="http://schemas.microsoft.com/office/drawing/2014/main" id="{FB9E423B-CFCA-E427-AA48-9F8D548B03B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B4385BC-A4F7-39D2-2C91-6D991352619A}"/>
              </a:ext>
            </a:extLst>
          </p:cNvPr>
          <p:cNvSpPr>
            <a:spLocks noGrp="1"/>
          </p:cNvSpPr>
          <p:nvPr>
            <p:ph type="sldNum" sz="quarter" idx="12"/>
          </p:nvPr>
        </p:nvSpPr>
        <p:spPr/>
        <p:txBody>
          <a:bodyPr/>
          <a:lstStyle/>
          <a:p>
            <a:fld id="{0B0FD7F3-DD9D-4347-B58B-F939F39D71E6}" type="slidenum">
              <a:rPr lang="en-GB" smtClean="0"/>
              <a:t>‹nr.›</a:t>
            </a:fld>
            <a:endParaRPr lang="en-GB"/>
          </a:p>
        </p:txBody>
      </p:sp>
    </p:spTree>
    <p:extLst>
      <p:ext uri="{BB962C8B-B14F-4D97-AF65-F5344CB8AC3E}">
        <p14:creationId xmlns:p14="http://schemas.microsoft.com/office/powerpoint/2010/main" val="23831592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BCDD0-18AC-B6F7-3108-D4F4AB554533}"/>
              </a:ext>
            </a:extLst>
          </p:cNvPr>
          <p:cNvSpPr>
            <a:spLocks noGrp="1"/>
          </p:cNvSpPr>
          <p:nvPr>
            <p:ph type="title"/>
          </p:nvPr>
        </p:nvSpPr>
        <p:spPr>
          <a:xfrm>
            <a:off x="1194293" y="650240"/>
            <a:ext cx="5592174" cy="2275840"/>
          </a:xfrm>
        </p:spPr>
        <p:txBody>
          <a:bodyPr anchor="b"/>
          <a:lstStyle>
            <a:lvl1pPr>
              <a:defRPr sz="4551"/>
            </a:lvl1pPr>
          </a:lstStyle>
          <a:p>
            <a:r>
              <a:rPr lang="en-GB"/>
              <a:t>Click to edit Master title style</a:t>
            </a:r>
          </a:p>
        </p:txBody>
      </p:sp>
      <p:sp>
        <p:nvSpPr>
          <p:cNvPr id="3" name="Content Placeholder 2">
            <a:extLst>
              <a:ext uri="{FF2B5EF4-FFF2-40B4-BE49-F238E27FC236}">
                <a16:creationId xmlns:a16="http://schemas.microsoft.com/office/drawing/2014/main" id="{C2FCF61F-9388-371A-8301-DA327BB29B6D}"/>
              </a:ext>
            </a:extLst>
          </p:cNvPr>
          <p:cNvSpPr>
            <a:spLocks noGrp="1"/>
          </p:cNvSpPr>
          <p:nvPr>
            <p:ph idx="1"/>
          </p:nvPr>
        </p:nvSpPr>
        <p:spPr>
          <a:xfrm>
            <a:off x="7371195" y="1404338"/>
            <a:ext cx="8777704" cy="6931378"/>
          </a:xfrm>
        </p:spPr>
        <p:txBody>
          <a:bodyPr/>
          <a:lstStyle>
            <a:lvl1pPr>
              <a:defRPr sz="4551"/>
            </a:lvl1pPr>
            <a:lvl2pPr>
              <a:defRPr sz="3982"/>
            </a:lvl2pPr>
            <a:lvl3pPr>
              <a:defRPr sz="3413"/>
            </a:lvl3pPr>
            <a:lvl4pPr>
              <a:defRPr sz="2844"/>
            </a:lvl4pPr>
            <a:lvl5pPr>
              <a:defRPr sz="2844"/>
            </a:lvl5pPr>
            <a:lvl6pPr>
              <a:defRPr sz="2844"/>
            </a:lvl6pPr>
            <a:lvl7pPr>
              <a:defRPr sz="2844"/>
            </a:lvl7pPr>
            <a:lvl8pPr>
              <a:defRPr sz="2844"/>
            </a:lvl8pPr>
            <a:lvl9pPr>
              <a:defRPr sz="284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C917E864-96FF-5AF5-9479-E3E25F822FF9}"/>
              </a:ext>
            </a:extLst>
          </p:cNvPr>
          <p:cNvSpPr>
            <a:spLocks noGrp="1"/>
          </p:cNvSpPr>
          <p:nvPr>
            <p:ph type="body" sz="half" idx="2"/>
          </p:nvPr>
        </p:nvSpPr>
        <p:spPr>
          <a:xfrm>
            <a:off x="1194293" y="2926080"/>
            <a:ext cx="5592174" cy="5420925"/>
          </a:xfrm>
        </p:spPr>
        <p:txBody>
          <a:bodyPr/>
          <a:lstStyle>
            <a:lvl1pPr marL="0" indent="0">
              <a:buNone/>
              <a:defRPr sz="2275"/>
            </a:lvl1pPr>
            <a:lvl2pPr marL="650184" indent="0">
              <a:buNone/>
              <a:defRPr sz="1991"/>
            </a:lvl2pPr>
            <a:lvl3pPr marL="1300368" indent="0">
              <a:buNone/>
              <a:defRPr sz="1707"/>
            </a:lvl3pPr>
            <a:lvl4pPr marL="1950552" indent="0">
              <a:buNone/>
              <a:defRPr sz="1422"/>
            </a:lvl4pPr>
            <a:lvl5pPr marL="2600736" indent="0">
              <a:buNone/>
              <a:defRPr sz="1422"/>
            </a:lvl5pPr>
            <a:lvl6pPr marL="3250921" indent="0">
              <a:buNone/>
              <a:defRPr sz="1422"/>
            </a:lvl6pPr>
            <a:lvl7pPr marL="3901105" indent="0">
              <a:buNone/>
              <a:defRPr sz="1422"/>
            </a:lvl7pPr>
            <a:lvl8pPr marL="4551289" indent="0">
              <a:buNone/>
              <a:defRPr sz="1422"/>
            </a:lvl8pPr>
            <a:lvl9pPr marL="5201473" indent="0">
              <a:buNone/>
              <a:defRPr sz="1422"/>
            </a:lvl9pPr>
          </a:lstStyle>
          <a:p>
            <a:pPr lvl="0"/>
            <a:r>
              <a:rPr lang="en-GB"/>
              <a:t>Click to edit Master text styles</a:t>
            </a:r>
          </a:p>
        </p:txBody>
      </p:sp>
      <p:sp>
        <p:nvSpPr>
          <p:cNvPr id="5" name="Date Placeholder 4">
            <a:extLst>
              <a:ext uri="{FF2B5EF4-FFF2-40B4-BE49-F238E27FC236}">
                <a16:creationId xmlns:a16="http://schemas.microsoft.com/office/drawing/2014/main" id="{D13F713F-D151-3C77-D3B9-55AE68AB5329}"/>
              </a:ext>
            </a:extLst>
          </p:cNvPr>
          <p:cNvSpPr>
            <a:spLocks noGrp="1"/>
          </p:cNvSpPr>
          <p:nvPr>
            <p:ph type="dt" sz="half" idx="10"/>
          </p:nvPr>
        </p:nvSpPr>
        <p:spPr/>
        <p:txBody>
          <a:bodyPr/>
          <a:lstStyle/>
          <a:p>
            <a:fld id="{6F6215A6-7206-9547-9280-09EF214F9886}" type="datetimeFigureOut">
              <a:rPr lang="en-GB" smtClean="0"/>
              <a:t>17/12/2024</a:t>
            </a:fld>
            <a:endParaRPr lang="en-GB"/>
          </a:p>
        </p:txBody>
      </p:sp>
      <p:sp>
        <p:nvSpPr>
          <p:cNvPr id="6" name="Footer Placeholder 5">
            <a:extLst>
              <a:ext uri="{FF2B5EF4-FFF2-40B4-BE49-F238E27FC236}">
                <a16:creationId xmlns:a16="http://schemas.microsoft.com/office/drawing/2014/main" id="{6AF8DAB2-01DE-A745-6259-43FC7B7F8CF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F48B07-987E-68D6-3903-440B9B468CF5}"/>
              </a:ext>
            </a:extLst>
          </p:cNvPr>
          <p:cNvSpPr>
            <a:spLocks noGrp="1"/>
          </p:cNvSpPr>
          <p:nvPr>
            <p:ph type="sldNum" sz="quarter" idx="12"/>
          </p:nvPr>
        </p:nvSpPr>
        <p:spPr/>
        <p:txBody>
          <a:bodyPr/>
          <a:lstStyle/>
          <a:p>
            <a:fld id="{0B0FD7F3-DD9D-4347-B58B-F939F39D71E6}" type="slidenum">
              <a:rPr lang="en-GB" smtClean="0"/>
              <a:t>‹nr.›</a:t>
            </a:fld>
            <a:endParaRPr lang="en-GB"/>
          </a:p>
        </p:txBody>
      </p:sp>
    </p:spTree>
    <p:extLst>
      <p:ext uri="{BB962C8B-B14F-4D97-AF65-F5344CB8AC3E}">
        <p14:creationId xmlns:p14="http://schemas.microsoft.com/office/powerpoint/2010/main" val="1067437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0A86-9716-FA58-EDA8-23B3BA9804EC}"/>
              </a:ext>
            </a:extLst>
          </p:cNvPr>
          <p:cNvSpPr>
            <a:spLocks noGrp="1"/>
          </p:cNvSpPr>
          <p:nvPr>
            <p:ph type="title"/>
          </p:nvPr>
        </p:nvSpPr>
        <p:spPr>
          <a:xfrm>
            <a:off x="1194293" y="650240"/>
            <a:ext cx="5592174" cy="2275840"/>
          </a:xfrm>
        </p:spPr>
        <p:txBody>
          <a:bodyPr anchor="b"/>
          <a:lstStyle>
            <a:lvl1pPr>
              <a:defRPr sz="4551"/>
            </a:lvl1pPr>
          </a:lstStyle>
          <a:p>
            <a:r>
              <a:rPr lang="en-GB"/>
              <a:t>Click to edit Master title style</a:t>
            </a:r>
          </a:p>
        </p:txBody>
      </p:sp>
      <p:sp>
        <p:nvSpPr>
          <p:cNvPr id="3" name="Picture Placeholder 2">
            <a:extLst>
              <a:ext uri="{FF2B5EF4-FFF2-40B4-BE49-F238E27FC236}">
                <a16:creationId xmlns:a16="http://schemas.microsoft.com/office/drawing/2014/main" id="{04A03E0C-2CEB-ADC3-5061-2CE7B8B5DA7C}"/>
              </a:ext>
            </a:extLst>
          </p:cNvPr>
          <p:cNvSpPr>
            <a:spLocks noGrp="1"/>
          </p:cNvSpPr>
          <p:nvPr>
            <p:ph type="pic" idx="1"/>
          </p:nvPr>
        </p:nvSpPr>
        <p:spPr>
          <a:xfrm>
            <a:off x="7371195" y="1404338"/>
            <a:ext cx="8777704" cy="6931378"/>
          </a:xfrm>
        </p:spPr>
        <p:txBody>
          <a:bodyPr/>
          <a:lstStyle>
            <a:lvl1pPr marL="0" indent="0">
              <a:buNone/>
              <a:defRPr sz="4551"/>
            </a:lvl1pPr>
            <a:lvl2pPr marL="650184" indent="0">
              <a:buNone/>
              <a:defRPr sz="3982"/>
            </a:lvl2pPr>
            <a:lvl3pPr marL="1300368" indent="0">
              <a:buNone/>
              <a:defRPr sz="3413"/>
            </a:lvl3pPr>
            <a:lvl4pPr marL="1950552" indent="0">
              <a:buNone/>
              <a:defRPr sz="2844"/>
            </a:lvl4pPr>
            <a:lvl5pPr marL="2600736" indent="0">
              <a:buNone/>
              <a:defRPr sz="2844"/>
            </a:lvl5pPr>
            <a:lvl6pPr marL="3250921" indent="0">
              <a:buNone/>
              <a:defRPr sz="2844"/>
            </a:lvl6pPr>
            <a:lvl7pPr marL="3901105" indent="0">
              <a:buNone/>
              <a:defRPr sz="2844"/>
            </a:lvl7pPr>
            <a:lvl8pPr marL="4551289" indent="0">
              <a:buNone/>
              <a:defRPr sz="2844"/>
            </a:lvl8pPr>
            <a:lvl9pPr marL="5201473" indent="0">
              <a:buNone/>
              <a:defRPr sz="2844"/>
            </a:lvl9pPr>
          </a:lstStyle>
          <a:p>
            <a:endParaRPr lang="en-GB"/>
          </a:p>
        </p:txBody>
      </p:sp>
      <p:sp>
        <p:nvSpPr>
          <p:cNvPr id="4" name="Text Placeholder 3">
            <a:extLst>
              <a:ext uri="{FF2B5EF4-FFF2-40B4-BE49-F238E27FC236}">
                <a16:creationId xmlns:a16="http://schemas.microsoft.com/office/drawing/2014/main" id="{F2C4B908-C71F-AD32-FBAD-3418DD262EBC}"/>
              </a:ext>
            </a:extLst>
          </p:cNvPr>
          <p:cNvSpPr>
            <a:spLocks noGrp="1"/>
          </p:cNvSpPr>
          <p:nvPr>
            <p:ph type="body" sz="half" idx="2"/>
          </p:nvPr>
        </p:nvSpPr>
        <p:spPr>
          <a:xfrm>
            <a:off x="1194293" y="2926080"/>
            <a:ext cx="5592174" cy="5420925"/>
          </a:xfrm>
        </p:spPr>
        <p:txBody>
          <a:bodyPr/>
          <a:lstStyle>
            <a:lvl1pPr marL="0" indent="0">
              <a:buNone/>
              <a:defRPr sz="2275"/>
            </a:lvl1pPr>
            <a:lvl2pPr marL="650184" indent="0">
              <a:buNone/>
              <a:defRPr sz="1991"/>
            </a:lvl2pPr>
            <a:lvl3pPr marL="1300368" indent="0">
              <a:buNone/>
              <a:defRPr sz="1707"/>
            </a:lvl3pPr>
            <a:lvl4pPr marL="1950552" indent="0">
              <a:buNone/>
              <a:defRPr sz="1422"/>
            </a:lvl4pPr>
            <a:lvl5pPr marL="2600736" indent="0">
              <a:buNone/>
              <a:defRPr sz="1422"/>
            </a:lvl5pPr>
            <a:lvl6pPr marL="3250921" indent="0">
              <a:buNone/>
              <a:defRPr sz="1422"/>
            </a:lvl6pPr>
            <a:lvl7pPr marL="3901105" indent="0">
              <a:buNone/>
              <a:defRPr sz="1422"/>
            </a:lvl7pPr>
            <a:lvl8pPr marL="4551289" indent="0">
              <a:buNone/>
              <a:defRPr sz="1422"/>
            </a:lvl8pPr>
            <a:lvl9pPr marL="5201473" indent="0">
              <a:buNone/>
              <a:defRPr sz="1422"/>
            </a:lvl9pPr>
          </a:lstStyle>
          <a:p>
            <a:pPr lvl="0"/>
            <a:r>
              <a:rPr lang="en-GB"/>
              <a:t>Click to edit Master text styles</a:t>
            </a:r>
          </a:p>
        </p:txBody>
      </p:sp>
      <p:sp>
        <p:nvSpPr>
          <p:cNvPr id="5" name="Date Placeholder 4">
            <a:extLst>
              <a:ext uri="{FF2B5EF4-FFF2-40B4-BE49-F238E27FC236}">
                <a16:creationId xmlns:a16="http://schemas.microsoft.com/office/drawing/2014/main" id="{BD322177-969C-0319-4C92-3FF9D1B126BE}"/>
              </a:ext>
            </a:extLst>
          </p:cNvPr>
          <p:cNvSpPr>
            <a:spLocks noGrp="1"/>
          </p:cNvSpPr>
          <p:nvPr>
            <p:ph type="dt" sz="half" idx="10"/>
          </p:nvPr>
        </p:nvSpPr>
        <p:spPr/>
        <p:txBody>
          <a:bodyPr/>
          <a:lstStyle/>
          <a:p>
            <a:fld id="{6F6215A6-7206-9547-9280-09EF214F9886}" type="datetimeFigureOut">
              <a:rPr lang="en-GB" smtClean="0"/>
              <a:t>17/12/2024</a:t>
            </a:fld>
            <a:endParaRPr lang="en-GB"/>
          </a:p>
        </p:txBody>
      </p:sp>
      <p:sp>
        <p:nvSpPr>
          <p:cNvPr id="6" name="Footer Placeholder 5">
            <a:extLst>
              <a:ext uri="{FF2B5EF4-FFF2-40B4-BE49-F238E27FC236}">
                <a16:creationId xmlns:a16="http://schemas.microsoft.com/office/drawing/2014/main" id="{B02038C0-1E15-B43D-8BA9-6358F874BD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5D4402-575F-EA45-1A0B-C3081E41CFD5}"/>
              </a:ext>
            </a:extLst>
          </p:cNvPr>
          <p:cNvSpPr>
            <a:spLocks noGrp="1"/>
          </p:cNvSpPr>
          <p:nvPr>
            <p:ph type="sldNum" sz="quarter" idx="12"/>
          </p:nvPr>
        </p:nvSpPr>
        <p:spPr/>
        <p:txBody>
          <a:bodyPr/>
          <a:lstStyle/>
          <a:p>
            <a:fld id="{0B0FD7F3-DD9D-4347-B58B-F939F39D71E6}" type="slidenum">
              <a:rPr lang="en-GB" smtClean="0"/>
              <a:t>‹nr.›</a:t>
            </a:fld>
            <a:endParaRPr lang="en-GB"/>
          </a:p>
        </p:txBody>
      </p:sp>
    </p:spTree>
    <p:extLst>
      <p:ext uri="{BB962C8B-B14F-4D97-AF65-F5344CB8AC3E}">
        <p14:creationId xmlns:p14="http://schemas.microsoft.com/office/powerpoint/2010/main" val="3311993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US" noProof="0"/>
              <a:t>Click to edit Master title style</a:t>
            </a:r>
            <a:endParaRPr lang="en-GB" noProof="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a:solidFill>
                  <a:schemeClr val="accent1"/>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en-GB" noProof="0"/>
              <a:t>Click to add subtitle / presenter / date [</a:t>
            </a:r>
            <a:r>
              <a:rPr lang="en-GB" noProof="0" err="1"/>
              <a:t>dd</a:t>
            </a:r>
            <a:r>
              <a:rPr lang="en-GB" noProof="0"/>
              <a:t>-mm-</a:t>
            </a:r>
            <a:r>
              <a:rPr lang="en-GB" noProof="0" err="1"/>
              <a:t>yyyy</a:t>
            </a:r>
            <a:r>
              <a:rPr lang="en-GB" noProof="0"/>
              <a:t>]</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en-GB" noProof="0"/>
              <a:t>Partner 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en-GB" noProof="0"/>
              <a:t>Partner 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en-GB" noProof="0"/>
              <a:t>Partner 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en-GB" noProof="0"/>
              <a:t>Partner Logo 4</a:t>
            </a:r>
          </a:p>
        </p:txBody>
      </p:sp>
      <p:sp>
        <p:nvSpPr>
          <p:cNvPr id="16" name="Oranisation Placeholder"/>
          <p:cNvSpPr>
            <a:spLocks noGrp="1"/>
          </p:cNvSpPr>
          <p:nvPr>
            <p:ph type="body" sz="quarter" idx="15" hasCustomPrompt="1"/>
          </p:nvPr>
        </p:nvSpPr>
        <p:spPr bwMode="white">
          <a:xfrm>
            <a:off x="8580530" y="395008"/>
            <a:ext cx="8294400" cy="540000"/>
          </a:xfrm>
        </p:spPr>
        <p:txBody>
          <a:bodyPr anchor="b" anchorCtr="0">
            <a:normAutofit/>
          </a:bodyPr>
          <a:lstStyle>
            <a:lvl1pPr>
              <a:lnSpc>
                <a:spcPts val="1700"/>
              </a:lnSpc>
              <a:defRPr sz="1400" b="1" i="0" u="sng" cap="all" baseline="0">
                <a:solidFill>
                  <a:srgbClr val="1E64C8"/>
                </a:solidFill>
                <a:uFill>
                  <a:solidFill>
                    <a:schemeClr val="bg1"/>
                  </a:solidFill>
                </a:uFill>
              </a:defRPr>
            </a:lvl1pPr>
            <a:lvl2pPr marL="0" indent="0">
              <a:lnSpc>
                <a:spcPts val="1700"/>
              </a:lnSpc>
              <a:buNone/>
              <a:defRPr sz="1400" cap="all" baseline="0">
                <a:solidFill>
                  <a:srgbClr val="1E64C8"/>
                </a:solidFill>
              </a:defRPr>
            </a:lvl2pPr>
          </a:lstStyle>
          <a:p>
            <a:pPr lvl="0"/>
            <a:r>
              <a:rPr lang="en-GB" noProof="0"/>
              <a:t>Click to edit organisation styles</a:t>
            </a:r>
          </a:p>
          <a:p>
            <a:pPr lvl="1"/>
            <a:r>
              <a:rPr lang="en-GB" noProof="0"/>
              <a:t>Second level</a:t>
            </a:r>
          </a:p>
        </p:txBody>
      </p:sp>
      <p:pic>
        <p:nvPicPr>
          <p:cNvPr id="1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4179598" cy="1393199"/>
          </a:xfrm>
          <a:prstGeom prst="rect">
            <a:avLst/>
          </a:prstGeom>
        </p:spPr>
      </p:pic>
    </p:spTree>
    <p:extLst>
      <p:ext uri="{BB962C8B-B14F-4D97-AF65-F5344CB8AC3E}">
        <p14:creationId xmlns:p14="http://schemas.microsoft.com/office/powerpoint/2010/main" val="941814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0B90A-EC9F-7BA0-72BF-9105047D7444}"/>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6857D0AF-19CA-E494-63ED-DFED2FF03EF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65CDAF6-90D4-329C-9FAE-8EC7B70A23B4}"/>
              </a:ext>
            </a:extLst>
          </p:cNvPr>
          <p:cNvSpPr>
            <a:spLocks noGrp="1"/>
          </p:cNvSpPr>
          <p:nvPr>
            <p:ph type="dt" sz="half" idx="10"/>
          </p:nvPr>
        </p:nvSpPr>
        <p:spPr/>
        <p:txBody>
          <a:bodyPr/>
          <a:lstStyle/>
          <a:p>
            <a:fld id="{6F6215A6-7206-9547-9280-09EF214F9886}" type="datetimeFigureOut">
              <a:rPr lang="en-GB" smtClean="0"/>
              <a:t>17/12/2024</a:t>
            </a:fld>
            <a:endParaRPr lang="en-GB"/>
          </a:p>
        </p:txBody>
      </p:sp>
      <p:sp>
        <p:nvSpPr>
          <p:cNvPr id="5" name="Footer Placeholder 4">
            <a:extLst>
              <a:ext uri="{FF2B5EF4-FFF2-40B4-BE49-F238E27FC236}">
                <a16:creationId xmlns:a16="http://schemas.microsoft.com/office/drawing/2014/main" id="{CD9E0915-A1B9-4C17-2DBB-E57BE690E1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1EFE3F-8A15-5447-9B99-F93C863F1237}"/>
              </a:ext>
            </a:extLst>
          </p:cNvPr>
          <p:cNvSpPr>
            <a:spLocks noGrp="1"/>
          </p:cNvSpPr>
          <p:nvPr>
            <p:ph type="sldNum" sz="quarter" idx="12"/>
          </p:nvPr>
        </p:nvSpPr>
        <p:spPr/>
        <p:txBody>
          <a:bodyPr/>
          <a:lstStyle/>
          <a:p>
            <a:fld id="{0B0FD7F3-DD9D-4347-B58B-F939F39D71E6}" type="slidenum">
              <a:rPr lang="en-GB" smtClean="0"/>
              <a:t>‹nr.›</a:t>
            </a:fld>
            <a:endParaRPr lang="en-GB"/>
          </a:p>
        </p:txBody>
      </p:sp>
    </p:spTree>
    <p:extLst>
      <p:ext uri="{BB962C8B-B14F-4D97-AF65-F5344CB8AC3E}">
        <p14:creationId xmlns:p14="http://schemas.microsoft.com/office/powerpoint/2010/main" val="1541205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76D1D0-1603-0BC3-E816-6E3D0BCA0B82}"/>
              </a:ext>
            </a:extLst>
          </p:cNvPr>
          <p:cNvSpPr>
            <a:spLocks noGrp="1"/>
          </p:cNvSpPr>
          <p:nvPr>
            <p:ph type="title" orient="vert"/>
          </p:nvPr>
        </p:nvSpPr>
        <p:spPr>
          <a:xfrm>
            <a:off x="12407989" y="519289"/>
            <a:ext cx="3738652" cy="8265725"/>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8C231572-4888-B61C-9F5D-744AAEAD19A4}"/>
              </a:ext>
            </a:extLst>
          </p:cNvPr>
          <p:cNvSpPr>
            <a:spLocks noGrp="1"/>
          </p:cNvSpPr>
          <p:nvPr>
            <p:ph type="body" orient="vert" idx="1"/>
          </p:nvPr>
        </p:nvSpPr>
        <p:spPr>
          <a:xfrm>
            <a:off x="1192034" y="519289"/>
            <a:ext cx="10999222" cy="82657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9E24FBF-FE3B-B519-8130-C9906231EAD7}"/>
              </a:ext>
            </a:extLst>
          </p:cNvPr>
          <p:cNvSpPr>
            <a:spLocks noGrp="1"/>
          </p:cNvSpPr>
          <p:nvPr>
            <p:ph type="dt" sz="half" idx="10"/>
          </p:nvPr>
        </p:nvSpPr>
        <p:spPr/>
        <p:txBody>
          <a:bodyPr/>
          <a:lstStyle/>
          <a:p>
            <a:fld id="{6F6215A6-7206-9547-9280-09EF214F9886}" type="datetimeFigureOut">
              <a:rPr lang="en-GB" smtClean="0"/>
              <a:t>17/12/2024</a:t>
            </a:fld>
            <a:endParaRPr lang="en-GB"/>
          </a:p>
        </p:txBody>
      </p:sp>
      <p:sp>
        <p:nvSpPr>
          <p:cNvPr id="5" name="Footer Placeholder 4">
            <a:extLst>
              <a:ext uri="{FF2B5EF4-FFF2-40B4-BE49-F238E27FC236}">
                <a16:creationId xmlns:a16="http://schemas.microsoft.com/office/drawing/2014/main" id="{C05CA4F0-B298-DC2E-7020-1B505DC57F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F2A9B2-BB1D-D322-3217-17CB3BB0241B}"/>
              </a:ext>
            </a:extLst>
          </p:cNvPr>
          <p:cNvSpPr>
            <a:spLocks noGrp="1"/>
          </p:cNvSpPr>
          <p:nvPr>
            <p:ph type="sldNum" sz="quarter" idx="12"/>
          </p:nvPr>
        </p:nvSpPr>
        <p:spPr/>
        <p:txBody>
          <a:bodyPr/>
          <a:lstStyle/>
          <a:p>
            <a:fld id="{0B0FD7F3-DD9D-4347-B58B-F939F39D71E6}" type="slidenum">
              <a:rPr lang="en-GB" smtClean="0"/>
              <a:t>‹nr.›</a:t>
            </a:fld>
            <a:endParaRPr lang="en-GB"/>
          </a:p>
        </p:txBody>
      </p:sp>
    </p:spTree>
    <p:extLst>
      <p:ext uri="{BB962C8B-B14F-4D97-AF65-F5344CB8AC3E}">
        <p14:creationId xmlns:p14="http://schemas.microsoft.com/office/powerpoint/2010/main" val="378317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GB" noProof="0"/>
              <a:t>Click to add chapter title</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‹nr.›</a:t>
            </a:fld>
            <a:endParaRPr lang="en-GB" noProof="0"/>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a:xfrm>
            <a:off x="835825" y="1194364"/>
            <a:ext cx="15699575" cy="6696000"/>
          </a:xfrm>
        </p:spPr>
        <p:txBody>
          <a:bodyPr/>
          <a:lstStyle>
            <a:lvl1pPr marL="536400" indent="-450000" defTabSz="457200">
              <a:lnSpc>
                <a:spcPct val="120000"/>
              </a:lnSpc>
              <a:buFont typeface="Arial" panose="020B0604020202020204" pitchFamily="34" charset="0"/>
              <a:buChar char="̶"/>
              <a:defRPr/>
            </a:lvl1pPr>
            <a:lvl2pPr marL="1170000" indent="-450000">
              <a:lnSpc>
                <a:spcPct val="120000"/>
              </a:lnSpc>
              <a:defRPr/>
            </a:lvl2pPr>
            <a:lvl3pPr marL="1756800" indent="-450000" defTabSz="457200">
              <a:lnSpc>
                <a:spcPct val="120000"/>
              </a:lnSpc>
              <a:defRPr/>
            </a:lvl3pPr>
            <a:lvl4pPr marL="2329200" indent="-550800" defTabSz="457200">
              <a:lnSpc>
                <a:spcPct val="120000"/>
              </a:lnSpc>
              <a:defRPr/>
            </a:lvl4pPr>
            <a:lvl5pPr marL="2962800" indent="-442800" defTabSz="457200">
              <a:lnSpc>
                <a:spcPct val="120000"/>
              </a:lnSpc>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Date Placeholder 3"/>
          <p:cNvSpPr>
            <a:spLocks noGrp="1"/>
          </p:cNvSpPr>
          <p:nvPr>
            <p:ph type="dt" sz="half" idx="10"/>
          </p:nvPr>
        </p:nvSpPr>
        <p:spPr/>
        <p:txBody>
          <a:bodyPr/>
          <a:lstStyle/>
          <a:p>
            <a:fld id="{9031C2E8-7AD1-4A4F-BDCB-88B207D05068}" type="datetime1">
              <a:rPr lang="en-US" noProof="0" smtClean="0"/>
              <a:t>12/17/2024</a:t>
            </a:fld>
            <a:endParaRPr lang="en-GB" noProof="0"/>
          </a:p>
        </p:txBody>
      </p:sp>
      <p:sp>
        <p:nvSpPr>
          <p:cNvPr id="5" name="Footer Placeholder 4"/>
          <p:cNvSpPr>
            <a:spLocks noGrp="1"/>
          </p:cNvSpPr>
          <p:nvPr>
            <p:ph type="ftr" sz="quarter" idx="11"/>
          </p:nvPr>
        </p:nvSpPr>
        <p:spPr/>
        <p:txBody>
          <a:bodyPr/>
          <a:lstStyle/>
          <a:p>
            <a:endParaRPr lang="en-GB" noProof="0"/>
          </a:p>
        </p:txBody>
      </p:sp>
      <p:sp>
        <p:nvSpPr>
          <p:cNvPr id="6" name="Slide Number Placeholder 5"/>
          <p:cNvSpPr>
            <a:spLocks noGrp="1"/>
          </p:cNvSpPr>
          <p:nvPr>
            <p:ph type="sldNum" sz="quarter" idx="12"/>
          </p:nvPr>
        </p:nvSpPr>
        <p:spPr/>
        <p:txBody>
          <a:bodyPr/>
          <a:lstStyle/>
          <a:p>
            <a:fld id="{7AE184E0-0BD4-4705-A12B-9B71DDE63301}" type="slidenum">
              <a:rPr lang="en-GB" noProof="0" smtClean="0"/>
              <a:t>‹nr.›</a:t>
            </a:fld>
            <a:endParaRPr lang="en-GB" noProof="0"/>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4" name="Date Placeholder 3"/>
          <p:cNvSpPr>
            <a:spLocks noGrp="1"/>
          </p:cNvSpPr>
          <p:nvPr>
            <p:ph type="dt" sz="half" idx="10"/>
          </p:nvPr>
        </p:nvSpPr>
        <p:spPr/>
        <p:txBody>
          <a:bodyPr/>
          <a:lstStyle/>
          <a:p>
            <a:fld id="{04E9C959-A29A-E447-B9C0-280B681FD034}" type="datetime1">
              <a:rPr lang="en-US" noProof="0" smtClean="0"/>
              <a:t>12/17/2024</a:t>
            </a:fld>
            <a:endParaRPr lang="en-GB" noProof="0"/>
          </a:p>
        </p:txBody>
      </p:sp>
      <p:sp>
        <p:nvSpPr>
          <p:cNvPr id="5" name="Footer Placeholder 4"/>
          <p:cNvSpPr>
            <a:spLocks noGrp="1"/>
          </p:cNvSpPr>
          <p:nvPr>
            <p:ph type="ftr" sz="quarter" idx="11"/>
          </p:nvPr>
        </p:nvSpPr>
        <p:spPr/>
        <p:txBody>
          <a:bodyPr/>
          <a:lstStyle/>
          <a:p>
            <a:endParaRPr lang="en-GB" noProof="0"/>
          </a:p>
        </p:txBody>
      </p:sp>
      <p:sp>
        <p:nvSpPr>
          <p:cNvPr id="8" name="Picture Placeholder 7"/>
          <p:cNvSpPr>
            <a:spLocks noGrp="1"/>
          </p:cNvSpPr>
          <p:nvPr>
            <p:ph type="pic" sz="quarter" idx="13" hasCustomPrompt="1"/>
          </p:nvPr>
        </p:nvSpPr>
        <p:spPr>
          <a:xfrm>
            <a:off x="10104438" y="1371918"/>
            <a:ext cx="6300000" cy="6498000"/>
          </a:xfrm>
        </p:spPr>
        <p:txBody>
          <a:bodyPr/>
          <a:lstStyle>
            <a:lvl1pPr>
              <a:defRPr>
                <a:solidFill>
                  <a:schemeClr val="bg1">
                    <a:lumMod val="50000"/>
                  </a:schemeClr>
                </a:solidFill>
              </a:defRPr>
            </a:lvl1pPr>
          </a:lstStyle>
          <a:p>
            <a:r>
              <a:rPr lang="en-GB" noProof="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‹nr.›</a:t>
            </a:fld>
            <a:endParaRPr lang="en-GB" noProof="0"/>
          </a:p>
        </p:txBody>
      </p:sp>
      <p:sp>
        <p:nvSpPr>
          <p:cNvPr id="12" name="Content Placeholder 2"/>
          <p:cNvSpPr>
            <a:spLocks noGrp="1"/>
          </p:cNvSpPr>
          <p:nvPr>
            <p:ph idx="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fld id="{D9CDBA99-AE0E-3E4D-8349-D3E95F78391A}" type="datetime1">
              <a:rPr lang="en-US" noProof="0" smtClean="0"/>
              <a:t>12/17/2024</a:t>
            </a:fld>
            <a:endParaRPr lang="en-GB" noProof="0"/>
          </a:p>
        </p:txBody>
      </p:sp>
      <p:sp>
        <p:nvSpPr>
          <p:cNvPr id="4" name="Footer Placeholder 3"/>
          <p:cNvSpPr>
            <a:spLocks noGrp="1"/>
          </p:cNvSpPr>
          <p:nvPr>
            <p:ph type="ftr" sz="quarter" idx="11"/>
          </p:nvPr>
        </p:nvSpPr>
        <p:spPr/>
        <p:txBody>
          <a:bodyPr/>
          <a:lstStyle/>
          <a:p>
            <a:endParaRPr lang="en-GB" noProof="0"/>
          </a:p>
        </p:txBody>
      </p:sp>
      <p:sp>
        <p:nvSpPr>
          <p:cNvPr id="5" name="Slide Number Placeholder 4"/>
          <p:cNvSpPr>
            <a:spLocks noGrp="1"/>
          </p:cNvSpPr>
          <p:nvPr>
            <p:ph type="sldNum" sz="quarter" idx="12"/>
          </p:nvPr>
        </p:nvSpPr>
        <p:spPr/>
        <p:txBody>
          <a:bodyPr/>
          <a:lstStyle/>
          <a:p>
            <a:fld id="{7AE184E0-0BD4-4705-A12B-9B71DDE63301}" type="slidenum">
              <a:rPr lang="en-GB" noProof="0" smtClean="0"/>
              <a:t>‹nr.›</a:t>
            </a:fld>
            <a:endParaRPr lang="en-GB" noProof="0"/>
          </a:p>
        </p:txBody>
      </p:sp>
      <p:sp>
        <p:nvSpPr>
          <p:cNvPr id="7" name="Picture Placeholder 6"/>
          <p:cNvSpPr>
            <a:spLocks noGrp="1"/>
          </p:cNvSpPr>
          <p:nvPr>
            <p:ph type="pic" sz="quarter" idx="13" hasCustomPrompt="1"/>
          </p:nvPr>
        </p:nvSpPr>
        <p:spPr>
          <a:xfrm>
            <a:off x="952038" y="1371600"/>
            <a:ext cx="15480000" cy="6501600"/>
          </a:xfrm>
        </p:spPr>
        <p:txBody>
          <a:bodyPr/>
          <a:lstStyle>
            <a:lvl1pPr>
              <a:defRPr>
                <a:solidFill>
                  <a:schemeClr val="bg1">
                    <a:lumMod val="50000"/>
                  </a:schemeClr>
                </a:solidFill>
              </a:defRPr>
            </a:lvl1pPr>
          </a:lstStyle>
          <a:p>
            <a:r>
              <a:rPr lang="en-GB" noProof="0"/>
              <a:t>Photo</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030C4C-6322-E24F-BF94-A31EDD44053F}" type="datetime1">
              <a:rPr lang="en-US" smtClean="0"/>
              <a:t>12/17/2024</a:t>
            </a:fld>
            <a:endParaRPr lang="en-GB"/>
          </a:p>
        </p:txBody>
      </p:sp>
      <p:sp>
        <p:nvSpPr>
          <p:cNvPr id="3" name="Footer Placeholder 2"/>
          <p:cNvSpPr>
            <a:spLocks noGrp="1"/>
          </p:cNvSpPr>
          <p:nvPr>
            <p:ph type="ftr" sz="quarter" idx="11"/>
          </p:nvPr>
        </p:nvSpPr>
        <p:spPr/>
        <p:txBody>
          <a:bodyPr/>
          <a:lstStyle/>
          <a:p>
            <a:endParaRPr lang="en-GB"/>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icture Placeholder 5"/>
          <p:cNvSpPr>
            <a:spLocks noGrp="1"/>
          </p:cNvSpPr>
          <p:nvPr>
            <p:ph type="pic" sz="quarter" idx="12" hasCustomPrompt="1"/>
          </p:nvPr>
        </p:nvSpPr>
        <p:spPr>
          <a:xfrm>
            <a:off x="-1" y="0"/>
            <a:ext cx="17337600" cy="9753600"/>
          </a:xfrm>
        </p:spPr>
        <p:txBody>
          <a:bodyPr/>
          <a:lstStyle>
            <a:lvl1pPr>
              <a:defRPr>
                <a:solidFill>
                  <a:schemeClr val="bg1">
                    <a:lumMod val="50000"/>
                  </a:schemeClr>
                </a:solidFill>
              </a:defRPr>
            </a:lvl1pPr>
          </a:lstStyle>
          <a:p>
            <a:r>
              <a:rPr lang="en-GB" noProof="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ue textbox over picture">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p>
        </p:txBody>
      </p:sp>
      <p:sp>
        <p:nvSpPr>
          <p:cNvPr id="2" name="Date Placeholder 1"/>
          <p:cNvSpPr>
            <a:spLocks noGrp="1"/>
          </p:cNvSpPr>
          <p:nvPr>
            <p:ph type="dt" sz="half" idx="10"/>
          </p:nvPr>
        </p:nvSpPr>
        <p:spPr/>
        <p:txBody>
          <a:bodyPr/>
          <a:lstStyle/>
          <a:p>
            <a:fld id="{AB6D825C-5048-2C49-AB67-2B5AF75591F8}" type="datetime1">
              <a:rPr lang="en-US" noProof="0" smtClean="0"/>
              <a:t>12/17/2024</a:t>
            </a:fld>
            <a:endParaRPr lang="nl-NL" noProof="0"/>
          </a:p>
        </p:txBody>
      </p:sp>
      <p:sp>
        <p:nvSpPr>
          <p:cNvPr id="3" name="Footer Placeholder 2"/>
          <p:cNvSpPr>
            <a:spLocks noGrp="1"/>
          </p:cNvSpPr>
          <p:nvPr>
            <p:ph type="ftr" sz="quarter" idx="11"/>
          </p:nvPr>
        </p:nvSpPr>
        <p:spPr/>
        <p:txBody>
          <a:bodyPr/>
          <a:lstStyle/>
          <a:p>
            <a:endParaRPr lang="nl-NL" noProof="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hasCustomPrompt="1"/>
          </p:nvPr>
        </p:nvSpPr>
        <p:spPr>
          <a:xfrm>
            <a:off x="914400" y="2691979"/>
            <a:ext cx="6764400" cy="5230800"/>
          </a:xfrm>
          <a:solidFill>
            <a:srgbClr val="1E64C8"/>
          </a:solidFill>
        </p:spPr>
        <p:txBody>
          <a:bodyPr anchor="b" anchorCtr="0">
            <a:noAutofit/>
          </a:bodyPr>
          <a:lstStyle>
            <a:lvl1pPr marL="85725" indent="0">
              <a:buNone/>
              <a:defRPr sz="10000" u="sng" cap="none" baseline="0">
                <a:solidFill>
                  <a:schemeClr val="bg1"/>
                </a:solidFill>
              </a:defRPr>
            </a:lvl1pPr>
            <a:lvl2pPr marL="984250" indent="-625475">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Click to add  text</a:t>
            </a:r>
          </a:p>
        </p:txBody>
      </p:sp>
    </p:spTree>
    <p:extLst>
      <p:ext uri="{BB962C8B-B14F-4D97-AF65-F5344CB8AC3E}">
        <p14:creationId xmlns:p14="http://schemas.microsoft.com/office/powerpoint/2010/main" val="57387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ght blue textbox over pictur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876AD30-96E8-448B-B97A-24B00ADE12C5}"/>
              </a:ext>
            </a:extLst>
          </p:cNvPr>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p>
        </p:txBody>
      </p:sp>
      <p:sp>
        <p:nvSpPr>
          <p:cNvPr id="2" name="Date Placeholder 1"/>
          <p:cNvSpPr>
            <a:spLocks noGrp="1"/>
          </p:cNvSpPr>
          <p:nvPr>
            <p:ph type="dt" sz="half" idx="10"/>
          </p:nvPr>
        </p:nvSpPr>
        <p:spPr/>
        <p:txBody>
          <a:bodyPr/>
          <a:lstStyle/>
          <a:p>
            <a:fld id="{BC1EFDEB-2FA1-3440-943F-55A4B34F638D}" type="datetime1">
              <a:rPr lang="en-US" noProof="0" smtClean="0"/>
              <a:t>12/17/2024</a:t>
            </a:fld>
            <a:endParaRPr lang="nl-NL" noProof="0"/>
          </a:p>
        </p:txBody>
      </p:sp>
      <p:sp>
        <p:nvSpPr>
          <p:cNvPr id="3" name="Footer Placeholder 2"/>
          <p:cNvSpPr>
            <a:spLocks noGrp="1"/>
          </p:cNvSpPr>
          <p:nvPr>
            <p:ph type="ftr" sz="quarter" idx="11"/>
          </p:nvPr>
        </p:nvSpPr>
        <p:spPr/>
        <p:txBody>
          <a:bodyPr/>
          <a:lstStyle/>
          <a:p>
            <a:endParaRPr lang="nl-NL" noProof="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hasCustomPrompt="1"/>
          </p:nvPr>
        </p:nvSpPr>
        <p:spPr>
          <a:xfrm>
            <a:off x="914399" y="1011602"/>
            <a:ext cx="7754938" cy="6908398"/>
          </a:xfrm>
          <a:solidFill>
            <a:srgbClr val="E9F0FA"/>
          </a:solidFill>
        </p:spPr>
        <p:txBody>
          <a:bodyPr>
            <a:normAutofit/>
          </a:bodyPr>
          <a:lstStyle>
            <a:lvl1pPr marL="85725" indent="0">
              <a:buNone/>
              <a:defRPr sz="5400" u="sng" cap="none" baseline="0">
                <a:solidFill>
                  <a:srgbClr val="1E64C8"/>
                </a:solidFill>
              </a:defRPr>
            </a:lvl1pPr>
            <a:lvl2pPr marL="984250" indent="-625475">
              <a:defRPr>
                <a:solidFill>
                  <a:srgbClr val="1E64C8"/>
                </a:solidFill>
              </a:defRPr>
            </a:lvl2pPr>
            <a:lvl3pPr>
              <a:defRPr>
                <a:solidFill>
                  <a:srgbClr val="1E64C8"/>
                </a:solidFill>
              </a:defRPr>
            </a:lvl3pPr>
            <a:lvl4pPr>
              <a:defRPr>
                <a:solidFill>
                  <a:srgbClr val="1E64C8"/>
                </a:solidFill>
              </a:defRPr>
            </a:lvl4pPr>
            <a:lvl5pPr>
              <a:defRPr>
                <a:solidFill>
                  <a:srgbClr val="1E64C8"/>
                </a:solidFill>
              </a:defRPr>
            </a:lvl5pPr>
          </a:lstStyle>
          <a:p>
            <a:pPr lvl="0"/>
            <a:r>
              <a:rPr lang="en-GB" noProof="0"/>
              <a:t>Click to add text</a:t>
            </a:r>
          </a:p>
        </p:txBody>
      </p:sp>
    </p:spTree>
    <p:extLst>
      <p:ext uri="{BB962C8B-B14F-4D97-AF65-F5344CB8AC3E}">
        <p14:creationId xmlns:p14="http://schemas.microsoft.com/office/powerpoint/2010/main" val="237302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252000"/>
            <a:ext cx="15705282" cy="863693"/>
          </a:xfrm>
          <a:prstGeom prst="rect">
            <a:avLst/>
          </a:prstGeom>
        </p:spPr>
        <p:txBody>
          <a:bodyPr vert="horz" lIns="91440" tIns="45720" rIns="91440" bIns="45720" rtlCol="0" anchor="t" anchorCtr="0">
            <a:noAutofit/>
          </a:bodyPr>
          <a:lstStyle/>
          <a:p>
            <a:r>
              <a:rPr lang="nl-NL" noProof="0"/>
              <a:t>Klik om de stijl te bewerken</a:t>
            </a:r>
            <a:endParaRPr lang="en-GB" noProof="0"/>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nl-NL" noProof="0"/>
              <a:t>Tekststijl van het model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en-GB" noProof="0"/>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1C5E5ECE-363E-F842-A848-170BE91A6432}" type="datetime1">
              <a:rPr lang="en-US" noProof="0" smtClean="0"/>
              <a:t>12/17/2024</a:t>
            </a:fld>
            <a:endParaRPr lang="en-GB" noProof="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en-GB" noProof="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‹nr.›</a:t>
            </a:fld>
            <a:endParaRPr lang="en-GB" noProof="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Logo EN"/>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7200" y="7909180"/>
            <a:ext cx="2307600" cy="1846822"/>
          </a:xfrm>
          <a:prstGeom prst="rect">
            <a:avLst/>
          </a:prstGeom>
        </p:spPr>
      </p:pic>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7" r:id="rId8"/>
    <p:sldLayoutId id="2147483678" r:id="rId9"/>
    <p:sldLayoutId id="2147483676" r:id="rId10"/>
  </p:sldLayoutIdLst>
  <p:hf hdr="0" ftr="0" dt="0"/>
  <p:txStyles>
    <p:titleStyle>
      <a:lvl1pPr algn="l" defTabSz="1300368" rtl="0" eaLnBrk="1" latinLnBrk="0" hangingPunct="1">
        <a:lnSpc>
          <a:spcPct val="90000"/>
        </a:lnSpc>
        <a:spcBef>
          <a:spcPct val="0"/>
        </a:spcBef>
        <a:buNone/>
        <a:defRPr sz="5400" u="sng" kern="1200" cap="none" baseline="0">
          <a:solidFill>
            <a:srgbClr val="1E64C8"/>
          </a:solidFill>
          <a:uFill>
            <a:solidFill>
              <a:srgbClr val="1E64C8"/>
            </a:solidFill>
          </a:uFill>
          <a:latin typeface="+mj-lt"/>
          <a:ea typeface="+mj-ea"/>
          <a:cs typeface="+mj-cs"/>
        </a:defRPr>
      </a:lvl1pPr>
    </p:titleStyle>
    <p:bodyStyle>
      <a:lvl1pPr marL="0" indent="0"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1pPr>
      <a:lvl2pPr marL="457200" indent="-36000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900113" indent="-45878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4133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C1C9EC-53A4-48AA-3EE7-9E71B4C44DA6}"/>
              </a:ext>
            </a:extLst>
          </p:cNvPr>
          <p:cNvSpPr>
            <a:spLocks noGrp="1"/>
          </p:cNvSpPr>
          <p:nvPr>
            <p:ph type="title"/>
          </p:nvPr>
        </p:nvSpPr>
        <p:spPr>
          <a:xfrm>
            <a:off x="1192034" y="519290"/>
            <a:ext cx="14954607" cy="1885245"/>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6DED6CE-7374-4D51-2E0C-78571ABD9A94}"/>
              </a:ext>
            </a:extLst>
          </p:cNvPr>
          <p:cNvSpPr>
            <a:spLocks noGrp="1"/>
          </p:cNvSpPr>
          <p:nvPr>
            <p:ph type="body" idx="1"/>
          </p:nvPr>
        </p:nvSpPr>
        <p:spPr>
          <a:xfrm>
            <a:off x="1192034" y="2596444"/>
            <a:ext cx="14954607" cy="618857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E264402-A73D-EECC-C0DC-F3F3E19080F6}"/>
              </a:ext>
            </a:extLst>
          </p:cNvPr>
          <p:cNvSpPr>
            <a:spLocks noGrp="1"/>
          </p:cNvSpPr>
          <p:nvPr>
            <p:ph type="dt" sz="half" idx="2"/>
          </p:nvPr>
        </p:nvSpPr>
        <p:spPr>
          <a:xfrm>
            <a:off x="1192034" y="9040143"/>
            <a:ext cx="3901202" cy="519289"/>
          </a:xfrm>
          <a:prstGeom prst="rect">
            <a:avLst/>
          </a:prstGeom>
        </p:spPr>
        <p:txBody>
          <a:bodyPr vert="horz" lIns="91440" tIns="45720" rIns="91440" bIns="45720" rtlCol="0" anchor="ctr"/>
          <a:lstStyle>
            <a:lvl1pPr algn="l">
              <a:defRPr sz="1707">
                <a:solidFill>
                  <a:schemeClr val="tx1">
                    <a:tint val="82000"/>
                  </a:schemeClr>
                </a:solidFill>
              </a:defRPr>
            </a:lvl1pPr>
          </a:lstStyle>
          <a:p>
            <a:fld id="{6F6215A6-7206-9547-9280-09EF214F9886}" type="datetimeFigureOut">
              <a:rPr lang="en-GB" smtClean="0"/>
              <a:t>17/12/2024</a:t>
            </a:fld>
            <a:endParaRPr lang="en-GB"/>
          </a:p>
        </p:txBody>
      </p:sp>
      <p:sp>
        <p:nvSpPr>
          <p:cNvPr id="5" name="Footer Placeholder 4">
            <a:extLst>
              <a:ext uri="{FF2B5EF4-FFF2-40B4-BE49-F238E27FC236}">
                <a16:creationId xmlns:a16="http://schemas.microsoft.com/office/drawing/2014/main" id="{FD698D05-1AC9-9E5A-EEA4-8A749FFE5A70}"/>
              </a:ext>
            </a:extLst>
          </p:cNvPr>
          <p:cNvSpPr>
            <a:spLocks noGrp="1"/>
          </p:cNvSpPr>
          <p:nvPr>
            <p:ph type="ftr" sz="quarter" idx="3"/>
          </p:nvPr>
        </p:nvSpPr>
        <p:spPr>
          <a:xfrm>
            <a:off x="5743436" y="9040143"/>
            <a:ext cx="5851803" cy="519289"/>
          </a:xfrm>
          <a:prstGeom prst="rect">
            <a:avLst/>
          </a:prstGeom>
        </p:spPr>
        <p:txBody>
          <a:bodyPr vert="horz" lIns="91440" tIns="45720" rIns="91440" bIns="45720" rtlCol="0" anchor="ctr"/>
          <a:lstStyle>
            <a:lvl1pPr algn="ctr">
              <a:defRPr sz="1707">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B74DB8E-A4FF-5523-785F-8BB4E1B740D8}"/>
              </a:ext>
            </a:extLst>
          </p:cNvPr>
          <p:cNvSpPr>
            <a:spLocks noGrp="1"/>
          </p:cNvSpPr>
          <p:nvPr>
            <p:ph type="sldNum" sz="quarter" idx="4"/>
          </p:nvPr>
        </p:nvSpPr>
        <p:spPr>
          <a:xfrm>
            <a:off x="12245439" y="9040143"/>
            <a:ext cx="3901202" cy="519289"/>
          </a:xfrm>
          <a:prstGeom prst="rect">
            <a:avLst/>
          </a:prstGeom>
        </p:spPr>
        <p:txBody>
          <a:bodyPr vert="horz" lIns="91440" tIns="45720" rIns="91440" bIns="45720" rtlCol="0" anchor="ctr"/>
          <a:lstStyle>
            <a:lvl1pPr algn="r">
              <a:defRPr sz="1707">
                <a:solidFill>
                  <a:schemeClr val="tx1">
                    <a:tint val="82000"/>
                  </a:schemeClr>
                </a:solidFill>
              </a:defRPr>
            </a:lvl1pPr>
          </a:lstStyle>
          <a:p>
            <a:fld id="{0B0FD7F3-DD9D-4347-B58B-F939F39D71E6}" type="slidenum">
              <a:rPr lang="en-GB" smtClean="0"/>
              <a:t>‹nr.›</a:t>
            </a:fld>
            <a:endParaRPr lang="en-GB"/>
          </a:p>
        </p:txBody>
      </p:sp>
    </p:spTree>
    <p:extLst>
      <p:ext uri="{BB962C8B-B14F-4D97-AF65-F5344CB8AC3E}">
        <p14:creationId xmlns:p14="http://schemas.microsoft.com/office/powerpoint/2010/main" val="408402873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1300368" rtl="0" eaLnBrk="1" latinLnBrk="0" hangingPunct="1">
        <a:lnSpc>
          <a:spcPct val="90000"/>
        </a:lnSpc>
        <a:spcBef>
          <a:spcPct val="0"/>
        </a:spcBef>
        <a:buNone/>
        <a:defRPr sz="6257" kern="1200">
          <a:solidFill>
            <a:schemeClr val="tx1"/>
          </a:solidFill>
          <a:latin typeface="+mj-lt"/>
          <a:ea typeface="+mj-ea"/>
          <a:cs typeface="+mj-cs"/>
        </a:defRPr>
      </a:lvl1pPr>
    </p:titleStyle>
    <p:bodyStyle>
      <a:lvl1pPr marL="325092" indent="-325092" algn="l" defTabSz="1300368" rtl="0" eaLnBrk="1" latinLnBrk="0" hangingPunct="1">
        <a:lnSpc>
          <a:spcPct val="90000"/>
        </a:lnSpc>
        <a:spcBef>
          <a:spcPts val="1422"/>
        </a:spcBef>
        <a:buFont typeface="Arial" panose="020B0604020202020204" pitchFamily="34" charset="0"/>
        <a:buChar char="•"/>
        <a:defRPr sz="3982" kern="1200">
          <a:solidFill>
            <a:schemeClr val="tx1"/>
          </a:solidFill>
          <a:latin typeface="+mn-lt"/>
          <a:ea typeface="+mn-ea"/>
          <a:cs typeface="+mn-cs"/>
        </a:defRPr>
      </a:lvl1pPr>
      <a:lvl2pPr marL="975276" indent="-325092" algn="l" defTabSz="1300368" rtl="0" eaLnBrk="1" latinLnBrk="0" hangingPunct="1">
        <a:lnSpc>
          <a:spcPct val="90000"/>
        </a:lnSpc>
        <a:spcBef>
          <a:spcPts val="711"/>
        </a:spcBef>
        <a:buFont typeface="Arial" panose="020B0604020202020204" pitchFamily="34" charset="0"/>
        <a:buChar char="•"/>
        <a:defRPr sz="3413" kern="1200">
          <a:solidFill>
            <a:schemeClr val="tx1"/>
          </a:solidFill>
          <a:latin typeface="+mn-lt"/>
          <a:ea typeface="+mn-ea"/>
          <a:cs typeface="+mn-cs"/>
        </a:defRPr>
      </a:lvl2pPr>
      <a:lvl3pPr marL="1625460" indent="-325092" algn="l" defTabSz="1300368" rtl="0" eaLnBrk="1" latinLnBrk="0" hangingPunct="1">
        <a:lnSpc>
          <a:spcPct val="90000"/>
        </a:lnSpc>
        <a:spcBef>
          <a:spcPts val="711"/>
        </a:spcBef>
        <a:buFont typeface="Arial" panose="020B0604020202020204" pitchFamily="34" charset="0"/>
        <a:buChar char="•"/>
        <a:defRPr sz="2844" kern="1200">
          <a:solidFill>
            <a:schemeClr val="tx1"/>
          </a:solidFill>
          <a:latin typeface="+mn-lt"/>
          <a:ea typeface="+mn-ea"/>
          <a:cs typeface="+mn-cs"/>
        </a:defRPr>
      </a:lvl3pPr>
      <a:lvl4pPr marL="2275644"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4pPr>
      <a:lvl5pPr marL="2925829"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BE"/>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jpeg"/><Relationship Id="rId7"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1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6.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s://www.flaticon.com/free-icon/distribution_8189356" TargetMode="External"/><Relationship Id="rId11" Type="http://schemas.openxmlformats.org/officeDocument/2006/relationships/image" Target="../media/image52.png"/><Relationship Id="rId5" Type="http://schemas.openxmlformats.org/officeDocument/2006/relationships/image" Target="../media/image48.png"/><Relationship Id="rId10" Type="http://schemas.openxmlformats.org/officeDocument/2006/relationships/image" Target="../media/image51.png"/><Relationship Id="rId4" Type="http://schemas.openxmlformats.org/officeDocument/2006/relationships/image" Target="../media/image47.png"/><Relationship Id="rId9" Type="http://schemas.openxmlformats.org/officeDocument/2006/relationships/image" Target="../media/image50.png"/></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3" Type="http://schemas.openxmlformats.org/officeDocument/2006/relationships/hyperlink" Target="https://www.flaticon.com/free-icon/factory_3256216" TargetMode="External"/><Relationship Id="rId18" Type="http://schemas.openxmlformats.org/officeDocument/2006/relationships/image" Target="../media/image12.png"/><Relationship Id="rId26" Type="http://schemas.openxmlformats.org/officeDocument/2006/relationships/image" Target="../media/image16.png"/><Relationship Id="rId39" Type="http://schemas.openxmlformats.org/officeDocument/2006/relationships/image" Target="../media/image55.jpeg"/><Relationship Id="rId21" Type="http://schemas.openxmlformats.org/officeDocument/2006/relationships/hyperlink" Target="https://www.flaticon.com/free-icon/restaurant_4682602" TargetMode="External"/><Relationship Id="rId34" Type="http://schemas.openxmlformats.org/officeDocument/2006/relationships/image" Target="../media/image20.png"/><Relationship Id="rId7" Type="http://schemas.openxmlformats.org/officeDocument/2006/relationships/hyperlink" Target="https://www.flaticon.com/free-icon/supplier_3321752" TargetMode="External"/><Relationship Id="rId12" Type="http://schemas.openxmlformats.org/officeDocument/2006/relationships/image" Target="../media/image9.png"/><Relationship Id="rId17" Type="http://schemas.openxmlformats.org/officeDocument/2006/relationships/hyperlink" Target="https://www.flaticon.com/free-icon/distribution_8189356" TargetMode="External"/><Relationship Id="rId25" Type="http://schemas.openxmlformats.org/officeDocument/2006/relationships/hyperlink" Target="https://www.flaticon.com/free-icon/tracktor_16959292" TargetMode="External"/><Relationship Id="rId33" Type="http://schemas.openxmlformats.org/officeDocument/2006/relationships/hyperlink" Target="https://www.flaticon.com/free-icon/rich_11103647" TargetMode="External"/><Relationship Id="rId38" Type="http://schemas.openxmlformats.org/officeDocument/2006/relationships/image" Target="../media/image21.png"/><Relationship Id="rId2" Type="http://schemas.openxmlformats.org/officeDocument/2006/relationships/notesSlide" Target="../notesSlides/notesSlide13.xml"/><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hyperlink" Target="https://www.flaticon.com/free-icon/cargo-ship_870107" TargetMode="External"/><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hyperlink" Target="https://www.flaticon.com/free-icon/sow_10144746" TargetMode="External"/><Relationship Id="rId24" Type="http://schemas.openxmlformats.org/officeDocument/2006/relationships/image" Target="../media/image15.png"/><Relationship Id="rId32" Type="http://schemas.openxmlformats.org/officeDocument/2006/relationships/image" Target="../media/image19.png"/><Relationship Id="rId37" Type="http://schemas.openxmlformats.org/officeDocument/2006/relationships/hyperlink" Target="https://www.flaticon.com/free-icon/legal_18476352" TargetMode="External"/><Relationship Id="rId40" Type="http://schemas.openxmlformats.org/officeDocument/2006/relationships/image" Target="../media/image56.png"/><Relationship Id="rId5" Type="http://schemas.openxmlformats.org/officeDocument/2006/relationships/hyperlink" Target="https://www.flaticon.com/free-icon/right-arrow_545682" TargetMode="External"/><Relationship Id="rId15" Type="http://schemas.openxmlformats.org/officeDocument/2006/relationships/hyperlink" Target="https://www.flaticon.com/free-icon/ways_13864104" TargetMode="External"/><Relationship Id="rId23" Type="http://schemas.openxmlformats.org/officeDocument/2006/relationships/hyperlink" Target="https://www.flaticon.com/free-icon/delivery-truck_2107330" TargetMode="External"/><Relationship Id="rId28" Type="http://schemas.openxmlformats.org/officeDocument/2006/relationships/image" Target="../media/image17.png"/><Relationship Id="rId36" Type="http://schemas.openxmlformats.org/officeDocument/2006/relationships/image" Target="../media/image23.png"/><Relationship Id="rId10" Type="http://schemas.openxmlformats.org/officeDocument/2006/relationships/image" Target="../media/image54.png"/><Relationship Id="rId19" Type="http://schemas.openxmlformats.org/officeDocument/2006/relationships/hyperlink" Target="https://www.flaticon.com/free-icon/24-hours_11891781" TargetMode="External"/><Relationship Id="rId31" Type="http://schemas.openxmlformats.org/officeDocument/2006/relationships/hyperlink" Target="https://www.flaticon.com/free-icon/delivery_3063823" TargetMode="External"/><Relationship Id="rId4" Type="http://schemas.openxmlformats.org/officeDocument/2006/relationships/image" Target="../media/image5.png"/><Relationship Id="rId9" Type="http://schemas.openxmlformats.org/officeDocument/2006/relationships/hyperlink" Target="https://www.flaticon.com/free-icon/customer_6064839" TargetMode="Externa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hyperlink" Target="https://www.flaticon.com/free-icon/cargo-plane_10623770" TargetMode="External"/><Relationship Id="rId30" Type="http://schemas.openxmlformats.org/officeDocument/2006/relationships/image" Target="../media/image18.png"/><Relationship Id="rId35" Type="http://schemas.openxmlformats.org/officeDocument/2006/relationships/hyperlink" Target="https://www.flaticon.com/free-icon/truck_2460715" TargetMode="External"/><Relationship Id="rId8" Type="http://schemas.openxmlformats.org/officeDocument/2006/relationships/image" Target="../media/image7.png"/><Relationship Id="rId3" Type="http://schemas.openxmlformats.org/officeDocument/2006/relationships/hyperlink" Target="https://www.flaticon.com/free-icon/farm_2548670" TargetMode="External"/></Relationships>
</file>

<file path=ppt/slides/_rels/slide14.xml.rels><?xml version="1.0" encoding="UTF-8" standalone="yes"?>
<Relationships xmlns="http://schemas.openxmlformats.org/package/2006/relationships"><Relationship Id="rId13" Type="http://schemas.openxmlformats.org/officeDocument/2006/relationships/hyperlink" Target="https://www.flaticon.com/free-icon/factory_3256216" TargetMode="External"/><Relationship Id="rId18" Type="http://schemas.openxmlformats.org/officeDocument/2006/relationships/image" Target="../media/image12.png"/><Relationship Id="rId26" Type="http://schemas.openxmlformats.org/officeDocument/2006/relationships/image" Target="../media/image16.png"/><Relationship Id="rId39" Type="http://schemas.openxmlformats.org/officeDocument/2006/relationships/image" Target="../media/image57.png"/><Relationship Id="rId21" Type="http://schemas.openxmlformats.org/officeDocument/2006/relationships/hyperlink" Target="https://www.flaticon.com/free-icon/restaurant_4682602" TargetMode="External"/><Relationship Id="rId34" Type="http://schemas.openxmlformats.org/officeDocument/2006/relationships/image" Target="../media/image20.png"/><Relationship Id="rId7" Type="http://schemas.openxmlformats.org/officeDocument/2006/relationships/hyperlink" Target="https://www.flaticon.com/free-icon/supplier_3321752" TargetMode="External"/><Relationship Id="rId2" Type="http://schemas.openxmlformats.org/officeDocument/2006/relationships/notesSlide" Target="../notesSlides/notesSlide14.xml"/><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hyperlink" Target="https://www.flaticon.com/free-icon/cargo-ship_870107" TargetMode="External"/><Relationship Id="rId41"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hyperlink" Target="https://www.flaticon.com/free-icon/sow_10144746" TargetMode="External"/><Relationship Id="rId24" Type="http://schemas.openxmlformats.org/officeDocument/2006/relationships/image" Target="../media/image15.png"/><Relationship Id="rId32" Type="http://schemas.openxmlformats.org/officeDocument/2006/relationships/image" Target="../media/image19.png"/><Relationship Id="rId37" Type="http://schemas.openxmlformats.org/officeDocument/2006/relationships/hyperlink" Target="https://www.flaticon.com/free-icon/legal_18476352" TargetMode="External"/><Relationship Id="rId40" Type="http://schemas.openxmlformats.org/officeDocument/2006/relationships/hyperlink" Target="https://www.flaticon.com/free-icon/fever_6701645" TargetMode="External"/><Relationship Id="rId5" Type="http://schemas.openxmlformats.org/officeDocument/2006/relationships/hyperlink" Target="https://www.flaticon.com/free-icon/right-arrow_545682" TargetMode="External"/><Relationship Id="rId15" Type="http://schemas.openxmlformats.org/officeDocument/2006/relationships/hyperlink" Target="https://www.flaticon.com/free-icon/ways_13864104" TargetMode="External"/><Relationship Id="rId23" Type="http://schemas.openxmlformats.org/officeDocument/2006/relationships/hyperlink" Target="https://www.flaticon.com/free-icon/delivery-truck_2107330" TargetMode="External"/><Relationship Id="rId28" Type="http://schemas.openxmlformats.org/officeDocument/2006/relationships/image" Target="../media/image17.png"/><Relationship Id="rId36" Type="http://schemas.openxmlformats.org/officeDocument/2006/relationships/image" Target="../media/image23.png"/><Relationship Id="rId10" Type="http://schemas.openxmlformats.org/officeDocument/2006/relationships/image" Target="../media/image54.png"/><Relationship Id="rId19" Type="http://schemas.openxmlformats.org/officeDocument/2006/relationships/hyperlink" Target="https://www.flaticon.com/free-icon/24-hours_11891781" TargetMode="External"/><Relationship Id="rId31" Type="http://schemas.openxmlformats.org/officeDocument/2006/relationships/hyperlink" Target="https://www.flaticon.com/free-icon/delivery_3063823" TargetMode="External"/><Relationship Id="rId4" Type="http://schemas.openxmlformats.org/officeDocument/2006/relationships/image" Target="../media/image5.png"/><Relationship Id="rId9" Type="http://schemas.openxmlformats.org/officeDocument/2006/relationships/hyperlink" Target="https://www.flaticon.com/free-icon/customer_6064839" TargetMode="Externa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hyperlink" Target="https://www.flaticon.com/free-icon/cargo-plane_10623770" TargetMode="External"/><Relationship Id="rId30" Type="http://schemas.openxmlformats.org/officeDocument/2006/relationships/image" Target="../media/image18.png"/><Relationship Id="rId35" Type="http://schemas.openxmlformats.org/officeDocument/2006/relationships/hyperlink" Target="https://www.flaticon.com/free-icon/truck_2460715" TargetMode="External"/><Relationship Id="rId8" Type="http://schemas.openxmlformats.org/officeDocument/2006/relationships/image" Target="../media/image7.png"/><Relationship Id="rId3" Type="http://schemas.openxmlformats.org/officeDocument/2006/relationships/hyperlink" Target="https://www.flaticon.com/free-icon/farm_2548670" TargetMode="External"/><Relationship Id="rId12" Type="http://schemas.openxmlformats.org/officeDocument/2006/relationships/image" Target="../media/image9.png"/><Relationship Id="rId17" Type="http://schemas.openxmlformats.org/officeDocument/2006/relationships/hyperlink" Target="https://www.flaticon.com/free-icon/distribution_8189356" TargetMode="External"/><Relationship Id="rId25" Type="http://schemas.openxmlformats.org/officeDocument/2006/relationships/hyperlink" Target="https://www.flaticon.com/free-icon/tracktor_16959292" TargetMode="External"/><Relationship Id="rId33" Type="http://schemas.openxmlformats.org/officeDocument/2006/relationships/hyperlink" Target="https://www.flaticon.com/free-icon/rich_11103647" TargetMode="External"/><Relationship Id="rId38" Type="http://schemas.openxmlformats.org/officeDocument/2006/relationships/image" Target="../media/image21.png"/></Relationships>
</file>

<file path=ppt/slides/_rels/slide15.xml.rels><?xml version="1.0" encoding="UTF-8" standalone="yes"?>
<Relationships xmlns="http://schemas.openxmlformats.org/package/2006/relationships"><Relationship Id="rId13" Type="http://schemas.openxmlformats.org/officeDocument/2006/relationships/hyperlink" Target="https://www.flaticon.com/free-icon/ways_13864104" TargetMode="External"/><Relationship Id="rId18" Type="http://schemas.openxmlformats.org/officeDocument/2006/relationships/image" Target="../media/image13.png"/><Relationship Id="rId26" Type="http://schemas.openxmlformats.org/officeDocument/2006/relationships/image" Target="../media/image17.png"/><Relationship Id="rId39" Type="http://schemas.openxmlformats.org/officeDocument/2006/relationships/image" Target="../media/image24.png"/><Relationship Id="rId21" Type="http://schemas.openxmlformats.org/officeDocument/2006/relationships/hyperlink" Target="https://www.flaticon.com/free-icon/delivery-truck_2107330" TargetMode="External"/><Relationship Id="rId34" Type="http://schemas.openxmlformats.org/officeDocument/2006/relationships/image" Target="../media/image23.png"/><Relationship Id="rId7" Type="http://schemas.openxmlformats.org/officeDocument/2006/relationships/hyperlink" Target="https://www.flaticon.com/free-icon/supplier_3321752" TargetMode="External"/><Relationship Id="rId12" Type="http://schemas.openxmlformats.org/officeDocument/2006/relationships/image" Target="../media/image10.png"/><Relationship Id="rId17" Type="http://schemas.openxmlformats.org/officeDocument/2006/relationships/hyperlink" Target="https://www.flaticon.com/free-icon/24-hours_11891781" TargetMode="External"/><Relationship Id="rId25" Type="http://schemas.openxmlformats.org/officeDocument/2006/relationships/hyperlink" Target="https://www.flaticon.com/free-icon/cargo-plane_10623770" TargetMode="External"/><Relationship Id="rId33" Type="http://schemas.openxmlformats.org/officeDocument/2006/relationships/hyperlink" Target="https://www.flaticon.com/free-icon/truck_2460715" TargetMode="External"/><Relationship Id="rId38" Type="http://schemas.openxmlformats.org/officeDocument/2006/relationships/hyperlink" Target="https://www.flaticon.com/free-icon/fever_6701645" TargetMode="External"/><Relationship Id="rId2" Type="http://schemas.openxmlformats.org/officeDocument/2006/relationships/notesSlide" Target="../notesSlides/notesSlide15.xml"/><Relationship Id="rId16" Type="http://schemas.openxmlformats.org/officeDocument/2006/relationships/image" Target="../media/image12.png"/><Relationship Id="rId20" Type="http://schemas.openxmlformats.org/officeDocument/2006/relationships/image" Target="../media/image14.png"/><Relationship Id="rId29" Type="http://schemas.openxmlformats.org/officeDocument/2006/relationships/hyperlink" Target="https://www.flaticon.com/free-icon/delivery_3063823" TargetMode="External"/><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hyperlink" Target="https://www.flaticon.com/free-icon/factory_3256216" TargetMode="External"/><Relationship Id="rId24" Type="http://schemas.openxmlformats.org/officeDocument/2006/relationships/image" Target="../media/image16.png"/><Relationship Id="rId32" Type="http://schemas.openxmlformats.org/officeDocument/2006/relationships/image" Target="../media/image20.png"/><Relationship Id="rId37" Type="http://schemas.openxmlformats.org/officeDocument/2006/relationships/image" Target="../media/image57.png"/><Relationship Id="rId5" Type="http://schemas.openxmlformats.org/officeDocument/2006/relationships/hyperlink" Target="https://www.flaticon.com/free-icon/right-arrow_545682" TargetMode="External"/><Relationship Id="rId15" Type="http://schemas.openxmlformats.org/officeDocument/2006/relationships/hyperlink" Target="https://www.flaticon.com/free-icon/distribution_8189356" TargetMode="External"/><Relationship Id="rId23" Type="http://schemas.openxmlformats.org/officeDocument/2006/relationships/hyperlink" Target="https://www.flaticon.com/free-icon/tracktor_16959292" TargetMode="External"/><Relationship Id="rId28" Type="http://schemas.openxmlformats.org/officeDocument/2006/relationships/image" Target="../media/image18.png"/><Relationship Id="rId36" Type="http://schemas.openxmlformats.org/officeDocument/2006/relationships/image" Target="../media/image21.png"/><Relationship Id="rId10" Type="http://schemas.openxmlformats.org/officeDocument/2006/relationships/image" Target="../media/image9.png"/><Relationship Id="rId19" Type="http://schemas.openxmlformats.org/officeDocument/2006/relationships/hyperlink" Target="https://www.flaticon.com/free-icon/restaurant_4682602" TargetMode="External"/><Relationship Id="rId31" Type="http://schemas.openxmlformats.org/officeDocument/2006/relationships/hyperlink" Target="https://www.flaticon.com/free-icon/rich_11103647" TargetMode="External"/><Relationship Id="rId4" Type="http://schemas.openxmlformats.org/officeDocument/2006/relationships/image" Target="../media/image5.png"/><Relationship Id="rId9" Type="http://schemas.openxmlformats.org/officeDocument/2006/relationships/hyperlink" Target="https://www.flaticon.com/free-icon/sow_10144746" TargetMode="External"/><Relationship Id="rId14" Type="http://schemas.openxmlformats.org/officeDocument/2006/relationships/image" Target="../media/image11.png"/><Relationship Id="rId22" Type="http://schemas.openxmlformats.org/officeDocument/2006/relationships/image" Target="../media/image15.png"/><Relationship Id="rId27" Type="http://schemas.openxmlformats.org/officeDocument/2006/relationships/hyperlink" Target="https://www.flaticon.com/free-icon/cargo-ship_870107" TargetMode="External"/><Relationship Id="rId30" Type="http://schemas.openxmlformats.org/officeDocument/2006/relationships/image" Target="../media/image19.png"/><Relationship Id="rId35" Type="http://schemas.openxmlformats.org/officeDocument/2006/relationships/hyperlink" Target="https://www.flaticon.com/free-icon/legal_18476352" TargetMode="External"/><Relationship Id="rId8" Type="http://schemas.openxmlformats.org/officeDocument/2006/relationships/image" Target="../media/image7.png"/><Relationship Id="rId3" Type="http://schemas.openxmlformats.org/officeDocument/2006/relationships/hyperlink" Target="https://www.flaticon.com/free-icon/farm_2548670"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61.png"/><Relationship Id="rId5" Type="http://schemas.openxmlformats.org/officeDocument/2006/relationships/image" Target="../media/image60.jpeg"/><Relationship Id="rId4" Type="http://schemas.openxmlformats.org/officeDocument/2006/relationships/image" Target="../media/image59.png"/><Relationship Id="rId9" Type="http://schemas.openxmlformats.org/officeDocument/2006/relationships/image" Target="../media/image64.jpe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flaticon.com/free-icon/customer_6064839"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flaticon.com/free-icon/farm_2548670" TargetMode="External"/><Relationship Id="rId7" Type="http://schemas.openxmlformats.org/officeDocument/2006/relationships/hyperlink" Target="https://www.flaticon.com/free-icon/supplier_3321752"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hyperlink" Target="https://www.flaticon.com/free-icon/right-arrow_545682" TargetMode="Externa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hyperlink" Target="https://www.flaticon.com/free-icon/customer_6064839" TargetMode="External"/></Relationships>
</file>

<file path=ppt/slides/_rels/slide3.xml.rels><?xml version="1.0" encoding="UTF-8" standalone="yes"?>
<Relationships xmlns="http://schemas.openxmlformats.org/package/2006/relationships"><Relationship Id="rId13" Type="http://schemas.openxmlformats.org/officeDocument/2006/relationships/hyperlink" Target="https://www.flaticon.com/free-icon/factory_3256216" TargetMode="External"/><Relationship Id="rId18" Type="http://schemas.openxmlformats.org/officeDocument/2006/relationships/image" Target="../media/image12.png"/><Relationship Id="rId26" Type="http://schemas.openxmlformats.org/officeDocument/2006/relationships/image" Target="../media/image16.png"/><Relationship Id="rId39" Type="http://schemas.openxmlformats.org/officeDocument/2006/relationships/image" Target="../media/image23.png"/><Relationship Id="rId21" Type="http://schemas.openxmlformats.org/officeDocument/2006/relationships/hyperlink" Target="https://www.flaticon.com/free-icon/restaurant_4682602" TargetMode="External"/><Relationship Id="rId34" Type="http://schemas.openxmlformats.org/officeDocument/2006/relationships/image" Target="../media/image20.png"/><Relationship Id="rId7" Type="http://schemas.openxmlformats.org/officeDocument/2006/relationships/hyperlink" Target="https://www.flaticon.com/free-icon/supplier_3321752" TargetMode="External"/><Relationship Id="rId12" Type="http://schemas.openxmlformats.org/officeDocument/2006/relationships/image" Target="../media/image9.png"/><Relationship Id="rId17" Type="http://schemas.openxmlformats.org/officeDocument/2006/relationships/hyperlink" Target="https://www.flaticon.com/free-icon/distribution_8189356" TargetMode="External"/><Relationship Id="rId25" Type="http://schemas.openxmlformats.org/officeDocument/2006/relationships/hyperlink" Target="https://www.flaticon.com/free-icon/tracktor_16959292" TargetMode="External"/><Relationship Id="rId33" Type="http://schemas.openxmlformats.org/officeDocument/2006/relationships/hyperlink" Target="https://www.flaticon.com/free-icon/rich_11103647" TargetMode="External"/><Relationship Id="rId38" Type="http://schemas.openxmlformats.org/officeDocument/2006/relationships/hyperlink" Target="https://www.flaticon.com/free-icon/truck_2460715" TargetMode="External"/><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hyperlink" Target="https://www.flaticon.com/free-icon/cargo-ship_870107" TargetMode="External"/><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hyperlink" Target="https://www.flaticon.com/free-icon/sow_10144746" TargetMode="External"/><Relationship Id="rId24" Type="http://schemas.openxmlformats.org/officeDocument/2006/relationships/image" Target="../media/image15.png"/><Relationship Id="rId32" Type="http://schemas.openxmlformats.org/officeDocument/2006/relationships/image" Target="../media/image19.png"/><Relationship Id="rId37" Type="http://schemas.openxmlformats.org/officeDocument/2006/relationships/image" Target="../media/image22.jpeg"/><Relationship Id="rId5" Type="http://schemas.openxmlformats.org/officeDocument/2006/relationships/hyperlink" Target="https://www.flaticon.com/free-icon/right-arrow_545682" TargetMode="External"/><Relationship Id="rId15" Type="http://schemas.openxmlformats.org/officeDocument/2006/relationships/hyperlink" Target="https://www.flaticon.com/free-icon/ways_13864104" TargetMode="External"/><Relationship Id="rId23" Type="http://schemas.openxmlformats.org/officeDocument/2006/relationships/hyperlink" Target="https://www.flaticon.com/free-icon/delivery-truck_2107330" TargetMode="External"/><Relationship Id="rId28" Type="http://schemas.openxmlformats.org/officeDocument/2006/relationships/image" Target="../media/image17.png"/><Relationship Id="rId36"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hyperlink" Target="https://www.flaticon.com/free-icon/24-hours_11891781" TargetMode="External"/><Relationship Id="rId31" Type="http://schemas.openxmlformats.org/officeDocument/2006/relationships/hyperlink" Target="https://www.flaticon.com/free-icon/delivery_3063823" TargetMode="External"/><Relationship Id="rId4" Type="http://schemas.openxmlformats.org/officeDocument/2006/relationships/image" Target="../media/image5.png"/><Relationship Id="rId9" Type="http://schemas.openxmlformats.org/officeDocument/2006/relationships/hyperlink" Target="https://www.flaticon.com/free-icon/customer_6064839" TargetMode="Externa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hyperlink" Target="https://www.flaticon.com/free-icon/cargo-plane_10623770" TargetMode="External"/><Relationship Id="rId30" Type="http://schemas.openxmlformats.org/officeDocument/2006/relationships/image" Target="../media/image18.png"/><Relationship Id="rId35" Type="http://schemas.openxmlformats.org/officeDocument/2006/relationships/hyperlink" Target="https://www.flaticon.com/free-icon/legal_18476352" TargetMode="External"/><Relationship Id="rId8" Type="http://schemas.openxmlformats.org/officeDocument/2006/relationships/image" Target="../media/image7.png"/><Relationship Id="rId3" Type="http://schemas.openxmlformats.org/officeDocument/2006/relationships/hyperlink" Target="https://www.flaticon.com/free-icon/farm_2548670"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www.flaticon.com/free-icon/ways_13864104" TargetMode="External"/><Relationship Id="rId18" Type="http://schemas.openxmlformats.org/officeDocument/2006/relationships/image" Target="../media/image13.png"/><Relationship Id="rId3" Type="http://schemas.openxmlformats.org/officeDocument/2006/relationships/hyperlink" Target="https://www.flaticon.com/free-icon/farm_2548670" TargetMode="External"/><Relationship Id="rId21" Type="http://schemas.openxmlformats.org/officeDocument/2006/relationships/hyperlink" Target="https://www.flaticon.com/free-icon/fever_6701645" TargetMode="External"/><Relationship Id="rId7" Type="http://schemas.openxmlformats.org/officeDocument/2006/relationships/hyperlink" Target="https://www.flaticon.com/free-icon/supplier_3321752" TargetMode="External"/><Relationship Id="rId12" Type="http://schemas.openxmlformats.org/officeDocument/2006/relationships/image" Target="../media/image10.png"/><Relationship Id="rId17" Type="http://schemas.openxmlformats.org/officeDocument/2006/relationships/hyperlink" Target="https://www.flaticon.com/free-icon/24-hours_11891781" TargetMode="External"/><Relationship Id="rId2" Type="http://schemas.openxmlformats.org/officeDocument/2006/relationships/notesSlide" Target="../notesSlides/notesSlide4.xml"/><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hyperlink" Target="https://www.flaticon.com/free-icon/factory_3256216" TargetMode="External"/><Relationship Id="rId24" Type="http://schemas.openxmlformats.org/officeDocument/2006/relationships/image" Target="../media/image25.png"/><Relationship Id="rId5" Type="http://schemas.openxmlformats.org/officeDocument/2006/relationships/hyperlink" Target="https://www.flaticon.com/free-icon/right-arrow_545682" TargetMode="External"/><Relationship Id="rId15" Type="http://schemas.openxmlformats.org/officeDocument/2006/relationships/hyperlink" Target="https://www.flaticon.com/free-icon/distribution_8189356" TargetMode="External"/><Relationship Id="rId23" Type="http://schemas.openxmlformats.org/officeDocument/2006/relationships/hyperlink" Target="https://www.flaticon.com/free-icon/arrow_14034680" TargetMode="External"/><Relationship Id="rId10" Type="http://schemas.openxmlformats.org/officeDocument/2006/relationships/image" Target="../media/image9.png"/><Relationship Id="rId19" Type="http://schemas.openxmlformats.org/officeDocument/2006/relationships/hyperlink" Target="https://www.flaticon.com/free-icon/restaurant_4682602" TargetMode="External"/><Relationship Id="rId4" Type="http://schemas.openxmlformats.org/officeDocument/2006/relationships/image" Target="../media/image5.png"/><Relationship Id="rId9" Type="http://schemas.openxmlformats.org/officeDocument/2006/relationships/hyperlink" Target="https://www.flaticon.com/free-icon/sow_10144746" TargetMode="External"/><Relationship Id="rId14" Type="http://schemas.openxmlformats.org/officeDocument/2006/relationships/image" Target="../media/image11.png"/><Relationship Id="rId22"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www.flaticon.com/free-icon/ways_13864104" TargetMode="External"/><Relationship Id="rId18" Type="http://schemas.openxmlformats.org/officeDocument/2006/relationships/image" Target="../media/image13.png"/><Relationship Id="rId26" Type="http://schemas.openxmlformats.org/officeDocument/2006/relationships/image" Target="../media/image25.png"/><Relationship Id="rId3" Type="http://schemas.openxmlformats.org/officeDocument/2006/relationships/hyperlink" Target="https://www.flaticon.com/free-icon/farm_2548670" TargetMode="External"/><Relationship Id="rId21" Type="http://schemas.openxmlformats.org/officeDocument/2006/relationships/hyperlink" Target="https://www.flaticon.com/free-icon/fever_6701645" TargetMode="External"/><Relationship Id="rId7" Type="http://schemas.openxmlformats.org/officeDocument/2006/relationships/hyperlink" Target="https://www.flaticon.com/free-icon/supplier_3321752" TargetMode="External"/><Relationship Id="rId12" Type="http://schemas.openxmlformats.org/officeDocument/2006/relationships/image" Target="../media/image10.png"/><Relationship Id="rId17" Type="http://schemas.openxmlformats.org/officeDocument/2006/relationships/hyperlink" Target="https://www.flaticon.com/free-icon/24-hours_11891781" TargetMode="External"/><Relationship Id="rId25" Type="http://schemas.openxmlformats.org/officeDocument/2006/relationships/hyperlink" Target="https://www.flaticon.com/free-icon/arrow_14034680" TargetMode="External"/><Relationship Id="rId2" Type="http://schemas.openxmlformats.org/officeDocument/2006/relationships/notesSlide" Target="../notesSlides/notesSlide5.xml"/><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hyperlink" Target="https://www.flaticon.com/free-icon/factory_3256216" TargetMode="External"/><Relationship Id="rId24" Type="http://schemas.openxmlformats.org/officeDocument/2006/relationships/image" Target="../media/image15.png"/><Relationship Id="rId5" Type="http://schemas.openxmlformats.org/officeDocument/2006/relationships/hyperlink" Target="https://www.flaticon.com/free-icon/right-arrow_545682" TargetMode="External"/><Relationship Id="rId15" Type="http://schemas.openxmlformats.org/officeDocument/2006/relationships/hyperlink" Target="https://www.flaticon.com/free-icon/distribution_8189356" TargetMode="External"/><Relationship Id="rId23" Type="http://schemas.openxmlformats.org/officeDocument/2006/relationships/hyperlink" Target="https://www.flaticon.com/free-icon/delivery-truck_2107330" TargetMode="External"/><Relationship Id="rId10" Type="http://schemas.openxmlformats.org/officeDocument/2006/relationships/image" Target="../media/image9.png"/><Relationship Id="rId19" Type="http://schemas.openxmlformats.org/officeDocument/2006/relationships/hyperlink" Target="https://www.flaticon.com/free-icon/restaurant_4682602" TargetMode="External"/><Relationship Id="rId4" Type="http://schemas.openxmlformats.org/officeDocument/2006/relationships/image" Target="../media/image5.png"/><Relationship Id="rId9" Type="http://schemas.openxmlformats.org/officeDocument/2006/relationships/hyperlink" Target="https://www.flaticon.com/free-icon/sow_10144746" TargetMode="External"/><Relationship Id="rId14" Type="http://schemas.openxmlformats.org/officeDocument/2006/relationships/image" Target="../media/image11.png"/><Relationship Id="rId22"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www.flaticon.com/free-icon/ways_13864104" TargetMode="External"/><Relationship Id="rId18" Type="http://schemas.openxmlformats.org/officeDocument/2006/relationships/image" Target="../media/image13.png"/><Relationship Id="rId3" Type="http://schemas.openxmlformats.org/officeDocument/2006/relationships/hyperlink" Target="https://www.flaticon.com/free-icon/farm_2548670" TargetMode="External"/><Relationship Id="rId21" Type="http://schemas.openxmlformats.org/officeDocument/2006/relationships/hyperlink" Target="https://www.flaticon.com/free-icon/fever_6701645" TargetMode="External"/><Relationship Id="rId7" Type="http://schemas.openxmlformats.org/officeDocument/2006/relationships/hyperlink" Target="https://www.flaticon.com/free-icon/supplier_3321752" TargetMode="External"/><Relationship Id="rId12" Type="http://schemas.openxmlformats.org/officeDocument/2006/relationships/image" Target="../media/image10.png"/><Relationship Id="rId17" Type="http://schemas.openxmlformats.org/officeDocument/2006/relationships/hyperlink" Target="https://www.flaticon.com/free-icon/24-hours_11891781" TargetMode="External"/><Relationship Id="rId2" Type="http://schemas.openxmlformats.org/officeDocument/2006/relationships/notesSlide" Target="../notesSlides/notesSlide6.xml"/><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hyperlink" Target="https://www.flaticon.com/free-icon/factory_3256216" TargetMode="External"/><Relationship Id="rId5" Type="http://schemas.openxmlformats.org/officeDocument/2006/relationships/hyperlink" Target="https://www.flaticon.com/free-icon/right-arrow_545682" TargetMode="External"/><Relationship Id="rId15" Type="http://schemas.openxmlformats.org/officeDocument/2006/relationships/hyperlink" Target="https://www.flaticon.com/free-icon/distribution_8189356" TargetMode="External"/><Relationship Id="rId23" Type="http://schemas.openxmlformats.org/officeDocument/2006/relationships/image" Target="../media/image26.png"/><Relationship Id="rId10" Type="http://schemas.openxmlformats.org/officeDocument/2006/relationships/image" Target="../media/image9.png"/><Relationship Id="rId19" Type="http://schemas.openxmlformats.org/officeDocument/2006/relationships/hyperlink" Target="https://www.flaticon.com/free-icon/restaurant_4682602" TargetMode="External"/><Relationship Id="rId4" Type="http://schemas.openxmlformats.org/officeDocument/2006/relationships/image" Target="../media/image5.png"/><Relationship Id="rId9" Type="http://schemas.openxmlformats.org/officeDocument/2006/relationships/hyperlink" Target="https://www.flaticon.com/free-icon/sow_10144746" TargetMode="External"/><Relationship Id="rId14" Type="http://schemas.openxmlformats.org/officeDocument/2006/relationships/image" Target="../media/image11.png"/><Relationship Id="rId22"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www.flaticon.com/free-icon/ways_13864104" TargetMode="External"/><Relationship Id="rId18" Type="http://schemas.openxmlformats.org/officeDocument/2006/relationships/image" Target="../media/image13.png"/><Relationship Id="rId26" Type="http://schemas.openxmlformats.org/officeDocument/2006/relationships/image" Target="../media/image30.png"/><Relationship Id="rId3" Type="http://schemas.openxmlformats.org/officeDocument/2006/relationships/hyperlink" Target="https://www.flaticon.com/free-icon/farm_2548670" TargetMode="External"/><Relationship Id="rId21" Type="http://schemas.openxmlformats.org/officeDocument/2006/relationships/hyperlink" Target="https://www.flaticon.com/free-icon/fever_6701645" TargetMode="External"/><Relationship Id="rId7" Type="http://schemas.openxmlformats.org/officeDocument/2006/relationships/hyperlink" Target="https://www.flaticon.com/free-icon/supplier_3321752" TargetMode="External"/><Relationship Id="rId12" Type="http://schemas.openxmlformats.org/officeDocument/2006/relationships/image" Target="../media/image10.png"/><Relationship Id="rId17" Type="http://schemas.openxmlformats.org/officeDocument/2006/relationships/hyperlink" Target="https://www.flaticon.com/free-icon/24-hours_11891781" TargetMode="External"/><Relationship Id="rId25" Type="http://schemas.openxmlformats.org/officeDocument/2006/relationships/image" Target="../media/image29.png"/><Relationship Id="rId2" Type="http://schemas.openxmlformats.org/officeDocument/2006/relationships/notesSlide" Target="../notesSlides/notesSlide7.xml"/><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hyperlink" Target="https://www.flaticon.com/free-icon/factory_3256216" TargetMode="External"/><Relationship Id="rId24" Type="http://schemas.openxmlformats.org/officeDocument/2006/relationships/image" Target="../media/image28.png"/><Relationship Id="rId5" Type="http://schemas.openxmlformats.org/officeDocument/2006/relationships/hyperlink" Target="https://www.flaticon.com/free-icon/right-arrow_545682" TargetMode="External"/><Relationship Id="rId15" Type="http://schemas.openxmlformats.org/officeDocument/2006/relationships/hyperlink" Target="https://www.flaticon.com/free-icon/distribution_8189356" TargetMode="External"/><Relationship Id="rId23"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hyperlink" Target="https://www.flaticon.com/free-icon/restaurant_4682602" TargetMode="External"/><Relationship Id="rId4" Type="http://schemas.openxmlformats.org/officeDocument/2006/relationships/image" Target="../media/image5.png"/><Relationship Id="rId9" Type="http://schemas.openxmlformats.org/officeDocument/2006/relationships/hyperlink" Target="https://www.flaticon.com/free-icon/sow_10144746" TargetMode="External"/><Relationship Id="rId14" Type="http://schemas.openxmlformats.org/officeDocument/2006/relationships/image" Target="../media/image11.png"/><Relationship Id="rId22"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www.flaticon.com/free-icon/ways_13864104" TargetMode="External"/><Relationship Id="rId18" Type="http://schemas.openxmlformats.org/officeDocument/2006/relationships/image" Target="../media/image13.png"/><Relationship Id="rId3" Type="http://schemas.openxmlformats.org/officeDocument/2006/relationships/hyperlink" Target="https://www.flaticon.com/free-icon/farm_2548670" TargetMode="External"/><Relationship Id="rId21" Type="http://schemas.openxmlformats.org/officeDocument/2006/relationships/hyperlink" Target="https://www.flaticon.com/free-icon/fever_6701645" TargetMode="External"/><Relationship Id="rId7" Type="http://schemas.openxmlformats.org/officeDocument/2006/relationships/hyperlink" Target="https://www.flaticon.com/free-icon/supplier_3321752" TargetMode="External"/><Relationship Id="rId12" Type="http://schemas.openxmlformats.org/officeDocument/2006/relationships/image" Target="../media/image10.png"/><Relationship Id="rId17" Type="http://schemas.openxmlformats.org/officeDocument/2006/relationships/hyperlink" Target="https://www.flaticon.com/free-icon/24-hours_11891781" TargetMode="External"/><Relationship Id="rId25" Type="http://schemas.openxmlformats.org/officeDocument/2006/relationships/image" Target="../media/image26.png"/><Relationship Id="rId2" Type="http://schemas.openxmlformats.org/officeDocument/2006/relationships/notesSlide" Target="../notesSlides/notesSlide8.xml"/><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hyperlink" Target="https://www.flaticon.com/free-icon/factory_3256216" TargetMode="External"/><Relationship Id="rId24" Type="http://schemas.openxmlformats.org/officeDocument/2006/relationships/image" Target="../media/image32.jpeg"/><Relationship Id="rId5" Type="http://schemas.openxmlformats.org/officeDocument/2006/relationships/hyperlink" Target="https://www.flaticon.com/free-icon/right-arrow_545682" TargetMode="External"/><Relationship Id="rId15" Type="http://schemas.openxmlformats.org/officeDocument/2006/relationships/hyperlink" Target="https://www.flaticon.com/free-icon/distribution_8189356" TargetMode="External"/><Relationship Id="rId23" Type="http://schemas.openxmlformats.org/officeDocument/2006/relationships/image" Target="../media/image31.png"/><Relationship Id="rId10" Type="http://schemas.openxmlformats.org/officeDocument/2006/relationships/image" Target="../media/image9.png"/><Relationship Id="rId19" Type="http://schemas.openxmlformats.org/officeDocument/2006/relationships/hyperlink" Target="https://www.flaticon.com/free-icon/restaurant_4682602" TargetMode="External"/><Relationship Id="rId4" Type="http://schemas.openxmlformats.org/officeDocument/2006/relationships/image" Target="../media/image5.png"/><Relationship Id="rId9" Type="http://schemas.openxmlformats.org/officeDocument/2006/relationships/hyperlink" Target="https://www.flaticon.com/free-icon/sow_10144746" TargetMode="External"/><Relationship Id="rId14" Type="http://schemas.openxmlformats.org/officeDocument/2006/relationships/image" Target="../media/image11.png"/><Relationship Id="rId22"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hyperlink" Target="https://www.flaticon.com/free-icon/right-arrow_545682" TargetMode="External"/><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8.png"/><Relationship Id="rId4" Type="http://schemas.openxmlformats.org/officeDocument/2006/relationships/image" Target="../media/image34.jpe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7DED3D-9CA7-D851-361B-F687750F4132}"/>
              </a:ext>
            </a:extLst>
          </p:cNvPr>
          <p:cNvSpPr txBox="1"/>
          <p:nvPr/>
        </p:nvSpPr>
        <p:spPr>
          <a:xfrm>
            <a:off x="-1" y="1512975"/>
            <a:ext cx="17338675" cy="7337201"/>
          </a:xfrm>
          <a:prstGeom prst="rect">
            <a:avLst/>
          </a:prstGeom>
          <a:noFill/>
        </p:spPr>
        <p:txBody>
          <a:bodyPr wrap="square" lIns="91440" tIns="45720" rIns="91440" bIns="45720" rtlCol="0" anchor="t">
            <a:spAutoFit/>
          </a:bodyPr>
          <a:lstStyle/>
          <a:p>
            <a:pPr algn="ctr">
              <a:lnSpc>
                <a:spcPct val="120000"/>
              </a:lnSpc>
            </a:pPr>
            <a:endParaRPr lang="en-US" sz="3000"/>
          </a:p>
          <a:p>
            <a:pPr algn="ctr">
              <a:lnSpc>
                <a:spcPct val="120000"/>
              </a:lnSpc>
            </a:pPr>
            <a:r>
              <a:rPr lang="en-US" sz="3000"/>
              <a:t>Private Sector Applications: Supply Chain Tracking</a:t>
            </a:r>
          </a:p>
          <a:p>
            <a:pPr algn="ctr">
              <a:lnSpc>
                <a:spcPct val="120000"/>
              </a:lnSpc>
            </a:pPr>
            <a:endParaRPr lang="en-US" sz="2400"/>
          </a:p>
          <a:p>
            <a:pPr algn="ctr">
              <a:lnSpc>
                <a:spcPct val="120000"/>
              </a:lnSpc>
            </a:pPr>
            <a:endParaRPr lang="en-US" sz="2400"/>
          </a:p>
          <a:p>
            <a:pPr algn="ctr">
              <a:lnSpc>
                <a:spcPct val="120000"/>
              </a:lnSpc>
            </a:pPr>
            <a:endParaRPr lang="en-US" sz="2400"/>
          </a:p>
          <a:p>
            <a:pPr algn="ctr">
              <a:lnSpc>
                <a:spcPct val="120000"/>
              </a:lnSpc>
            </a:pPr>
            <a:endParaRPr lang="en-US" sz="2400"/>
          </a:p>
          <a:p>
            <a:pPr algn="ctr">
              <a:lnSpc>
                <a:spcPct val="120000"/>
              </a:lnSpc>
            </a:pPr>
            <a:endParaRPr lang="en-US" sz="2400"/>
          </a:p>
          <a:p>
            <a:pPr algn="ctr">
              <a:lnSpc>
                <a:spcPct val="120000"/>
              </a:lnSpc>
            </a:pPr>
            <a:endParaRPr lang="en-US" sz="2400"/>
          </a:p>
          <a:p>
            <a:pPr algn="ctr">
              <a:lnSpc>
                <a:spcPct val="120000"/>
              </a:lnSpc>
            </a:pPr>
            <a:endParaRPr lang="en-US" sz="2400"/>
          </a:p>
          <a:p>
            <a:pPr algn="ctr">
              <a:lnSpc>
                <a:spcPct val="120000"/>
              </a:lnSpc>
            </a:pPr>
            <a:endParaRPr lang="en-US" sz="2400"/>
          </a:p>
          <a:p>
            <a:pPr algn="ctr">
              <a:lnSpc>
                <a:spcPct val="120000"/>
              </a:lnSpc>
            </a:pPr>
            <a:endParaRPr lang="en-US" sz="2400"/>
          </a:p>
          <a:p>
            <a:pPr algn="ctr">
              <a:lnSpc>
                <a:spcPct val="120000"/>
              </a:lnSpc>
            </a:pPr>
            <a:r>
              <a:rPr lang="en-US" sz="2000"/>
              <a:t>By</a:t>
            </a:r>
            <a:br>
              <a:rPr lang="en-US" sz="2000"/>
            </a:br>
            <a:r>
              <a:rPr lang="en-US" sz="2000"/>
              <a:t>Miguel Ibrahim</a:t>
            </a:r>
            <a:endParaRPr lang="en-US" sz="2000">
              <a:cs typeface="Arial"/>
            </a:endParaRPr>
          </a:p>
          <a:p>
            <a:pPr algn="ctr">
              <a:lnSpc>
                <a:spcPct val="120000"/>
              </a:lnSpc>
            </a:pPr>
            <a:r>
              <a:rPr lang="en-US" sz="2000"/>
              <a:t>Carlos </a:t>
            </a:r>
            <a:r>
              <a:rPr lang="en-US" sz="2000" dirty="0" err="1"/>
              <a:t>Vallado</a:t>
            </a:r>
            <a:endParaRPr lang="en-US" sz="2000">
              <a:cs typeface="Arial"/>
            </a:endParaRPr>
          </a:p>
          <a:p>
            <a:pPr algn="ctr">
              <a:lnSpc>
                <a:spcPct val="120000"/>
              </a:lnSpc>
            </a:pPr>
            <a:r>
              <a:rPr lang="en-US" sz="2000"/>
              <a:t>Ruben </a:t>
            </a:r>
            <a:r>
              <a:rPr lang="en-US" sz="2000" err="1"/>
              <a:t>Thienpont</a:t>
            </a:r>
            <a:endParaRPr lang="en-US" sz="2000">
              <a:cs typeface="Arial"/>
            </a:endParaRPr>
          </a:p>
          <a:p>
            <a:pPr algn="ctr">
              <a:lnSpc>
                <a:spcPct val="120000"/>
              </a:lnSpc>
            </a:pPr>
            <a:endParaRPr lang="en-US" sz="4000"/>
          </a:p>
        </p:txBody>
      </p:sp>
      <p:pic>
        <p:nvPicPr>
          <p:cNvPr id="4" name="Picture 3">
            <a:extLst>
              <a:ext uri="{FF2B5EF4-FFF2-40B4-BE49-F238E27FC236}">
                <a16:creationId xmlns:a16="http://schemas.microsoft.com/office/drawing/2014/main" id="{BAABD40A-640F-CCF2-50D0-203280F6BC47}"/>
              </a:ext>
            </a:extLst>
          </p:cNvPr>
          <p:cNvPicPr>
            <a:picLocks noChangeAspect="1"/>
          </p:cNvPicPr>
          <p:nvPr/>
        </p:nvPicPr>
        <p:blipFill>
          <a:blip r:embed="rId3"/>
          <a:stretch>
            <a:fillRect/>
          </a:stretch>
        </p:blipFill>
        <p:spPr>
          <a:xfrm>
            <a:off x="7450136" y="3426808"/>
            <a:ext cx="2438400" cy="2438400"/>
          </a:xfrm>
          <a:prstGeom prst="rect">
            <a:avLst/>
          </a:prstGeom>
        </p:spPr>
      </p:pic>
    </p:spTree>
    <p:extLst>
      <p:ext uri="{BB962C8B-B14F-4D97-AF65-F5344CB8AC3E}">
        <p14:creationId xmlns:p14="http://schemas.microsoft.com/office/powerpoint/2010/main" val="2930094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71CB-0A05-1A8C-1C9D-01A34E05ADC9}"/>
              </a:ext>
            </a:extLst>
          </p:cNvPr>
          <p:cNvSpPr>
            <a:spLocks noGrp="1"/>
          </p:cNvSpPr>
          <p:nvPr>
            <p:ph type="title"/>
          </p:nvPr>
        </p:nvSpPr>
        <p:spPr>
          <a:xfrm>
            <a:off x="-5943745" y="-3757477"/>
            <a:ext cx="23370463" cy="1186442"/>
          </a:xfrm>
        </p:spPr>
        <p:txBody>
          <a:bodyPr/>
          <a:lstStyle/>
          <a:p>
            <a:endParaRPr lang="es-ES" err="1">
              <a:cs typeface="Arial"/>
            </a:endParaRPr>
          </a:p>
        </p:txBody>
      </p:sp>
      <p:sp>
        <p:nvSpPr>
          <p:cNvPr id="5" name="Slide Number Placeholder 4">
            <a:extLst>
              <a:ext uri="{FF2B5EF4-FFF2-40B4-BE49-F238E27FC236}">
                <a16:creationId xmlns:a16="http://schemas.microsoft.com/office/drawing/2014/main" id="{5423497E-5838-D51E-AB37-691EE16E7B6B}"/>
              </a:ext>
            </a:extLst>
          </p:cNvPr>
          <p:cNvSpPr>
            <a:spLocks noGrp="1"/>
          </p:cNvSpPr>
          <p:nvPr>
            <p:ph type="sldNum" sz="quarter" idx="12"/>
          </p:nvPr>
        </p:nvSpPr>
        <p:spPr/>
        <p:txBody>
          <a:bodyPr/>
          <a:lstStyle/>
          <a:p>
            <a:fld id="{7AE184E0-0BD4-4705-A12B-9B71DDE63301}" type="slidenum">
              <a:rPr lang="en-GB" noProof="0" smtClean="0"/>
              <a:t>10</a:t>
            </a:fld>
            <a:endParaRPr lang="en-GB" noProof="0"/>
          </a:p>
        </p:txBody>
      </p:sp>
      <p:pic>
        <p:nvPicPr>
          <p:cNvPr id="2050" name="Picture 2" descr="VeChain - Web3 for Better: Sustainable Blockchain Solutions">
            <a:extLst>
              <a:ext uri="{FF2B5EF4-FFF2-40B4-BE49-F238E27FC236}">
                <a16:creationId xmlns:a16="http://schemas.microsoft.com/office/drawing/2014/main" id="{80698E60-C7BF-C0B8-E615-7FF3A2FFA3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28" t="12998" r="9205" b="11355"/>
          <a:stretch/>
        </p:blipFill>
        <p:spPr bwMode="auto">
          <a:xfrm>
            <a:off x="555958" y="0"/>
            <a:ext cx="5542608" cy="30276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D452641-C8FD-649C-D3B5-6EFEBE9107DB}"/>
              </a:ext>
            </a:extLst>
          </p:cNvPr>
          <p:cNvPicPr>
            <a:picLocks noChangeAspect="1"/>
          </p:cNvPicPr>
          <p:nvPr/>
        </p:nvPicPr>
        <p:blipFill>
          <a:blip r:embed="rId4"/>
          <a:stretch>
            <a:fillRect/>
          </a:stretch>
        </p:blipFill>
        <p:spPr>
          <a:xfrm>
            <a:off x="5921416" y="3187285"/>
            <a:ext cx="5770087" cy="3538634"/>
          </a:xfrm>
          <a:prstGeom prst="rect">
            <a:avLst/>
          </a:prstGeom>
        </p:spPr>
      </p:pic>
      <p:pic>
        <p:nvPicPr>
          <p:cNvPr id="2054" name="Picture 6">
            <a:extLst>
              <a:ext uri="{FF2B5EF4-FFF2-40B4-BE49-F238E27FC236}">
                <a16:creationId xmlns:a16="http://schemas.microsoft.com/office/drawing/2014/main" id="{F093F8B6-BE2A-862F-0037-FC7241E8028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8652" y="1559801"/>
            <a:ext cx="2831782" cy="283178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9C56BD55-50C7-129E-69BF-2E116573263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78086" y="6490258"/>
            <a:ext cx="6812915" cy="170354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526188F-F845-9FB0-5A60-F178438B6B5C}"/>
              </a:ext>
            </a:extLst>
          </p:cNvPr>
          <p:cNvPicPr>
            <a:picLocks noChangeAspect="1"/>
          </p:cNvPicPr>
          <p:nvPr/>
        </p:nvPicPr>
        <p:blipFill>
          <a:blip r:embed="rId7"/>
          <a:stretch>
            <a:fillRect/>
          </a:stretch>
        </p:blipFill>
        <p:spPr>
          <a:xfrm>
            <a:off x="6538201" y="2260447"/>
            <a:ext cx="2131136" cy="2131136"/>
          </a:xfrm>
          <a:prstGeom prst="rect">
            <a:avLst/>
          </a:prstGeom>
        </p:spPr>
      </p:pic>
      <p:pic>
        <p:nvPicPr>
          <p:cNvPr id="13" name="Picture 12">
            <a:extLst>
              <a:ext uri="{FF2B5EF4-FFF2-40B4-BE49-F238E27FC236}">
                <a16:creationId xmlns:a16="http://schemas.microsoft.com/office/drawing/2014/main" id="{E4DEA1F8-1587-1E59-F7A4-8DCBE6196117}"/>
              </a:ext>
            </a:extLst>
          </p:cNvPr>
          <p:cNvPicPr>
            <a:picLocks noChangeAspect="1"/>
          </p:cNvPicPr>
          <p:nvPr/>
        </p:nvPicPr>
        <p:blipFill>
          <a:blip r:embed="rId8"/>
          <a:stretch>
            <a:fillRect/>
          </a:stretch>
        </p:blipFill>
        <p:spPr>
          <a:xfrm>
            <a:off x="6401077" y="5523228"/>
            <a:ext cx="2405383" cy="2405383"/>
          </a:xfrm>
          <a:prstGeom prst="rect">
            <a:avLst/>
          </a:prstGeom>
        </p:spPr>
      </p:pic>
      <p:pic>
        <p:nvPicPr>
          <p:cNvPr id="15" name="Picture 14">
            <a:extLst>
              <a:ext uri="{FF2B5EF4-FFF2-40B4-BE49-F238E27FC236}">
                <a16:creationId xmlns:a16="http://schemas.microsoft.com/office/drawing/2014/main" id="{792259FA-621C-9099-0E7C-0AC5C84C88AA}"/>
              </a:ext>
            </a:extLst>
          </p:cNvPr>
          <p:cNvPicPr>
            <a:picLocks noChangeAspect="1"/>
          </p:cNvPicPr>
          <p:nvPr/>
        </p:nvPicPr>
        <p:blipFill>
          <a:blip r:embed="rId9"/>
          <a:stretch>
            <a:fillRect/>
          </a:stretch>
        </p:blipFill>
        <p:spPr>
          <a:xfrm>
            <a:off x="1866845" y="4024752"/>
            <a:ext cx="2465506" cy="2465506"/>
          </a:xfrm>
          <a:prstGeom prst="rect">
            <a:avLst/>
          </a:prstGeom>
        </p:spPr>
      </p:pic>
      <p:cxnSp>
        <p:nvCxnSpPr>
          <p:cNvPr id="16" name="Straight Connector 15">
            <a:extLst>
              <a:ext uri="{FF2B5EF4-FFF2-40B4-BE49-F238E27FC236}">
                <a16:creationId xmlns:a16="http://schemas.microsoft.com/office/drawing/2014/main" id="{D3EE4D9E-2F9C-89BF-1110-6BFBD2558E30}"/>
              </a:ext>
            </a:extLst>
          </p:cNvPr>
          <p:cNvCxnSpPr>
            <a:cxnSpLocks/>
            <a:stCxn id="15" idx="3"/>
          </p:cNvCxnSpPr>
          <p:nvPr/>
        </p:nvCxnSpPr>
        <p:spPr>
          <a:xfrm flipV="1">
            <a:off x="4332351" y="3576320"/>
            <a:ext cx="2596769" cy="1681185"/>
          </a:xfrm>
          <a:prstGeom prst="line">
            <a:avLst/>
          </a:prstGeom>
          <a:ln w="3175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EDAA7C-CB25-BA7B-5D61-BAA043E59680}"/>
              </a:ext>
            </a:extLst>
          </p:cNvPr>
          <p:cNvCxnSpPr>
            <a:cxnSpLocks/>
          </p:cNvCxnSpPr>
          <p:nvPr/>
        </p:nvCxnSpPr>
        <p:spPr>
          <a:xfrm>
            <a:off x="4332351" y="5257505"/>
            <a:ext cx="2205850" cy="1388612"/>
          </a:xfrm>
          <a:prstGeom prst="line">
            <a:avLst/>
          </a:prstGeom>
          <a:ln w="3175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0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205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05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4368D3-E833-889E-AA03-7C7AC35BBB3F}"/>
              </a:ext>
            </a:extLst>
          </p:cNvPr>
          <p:cNvSpPr>
            <a:spLocks noGrp="1"/>
          </p:cNvSpPr>
          <p:nvPr>
            <p:ph type="sldNum" sz="quarter" idx="12"/>
          </p:nvPr>
        </p:nvSpPr>
        <p:spPr/>
        <p:txBody>
          <a:bodyPr/>
          <a:lstStyle/>
          <a:p>
            <a:fld id="{7AE184E0-0BD4-4705-A12B-9B71DDE63301}" type="slidenum">
              <a:rPr lang="en-GB" noProof="0" smtClean="0"/>
              <a:t>11</a:t>
            </a:fld>
            <a:endParaRPr lang="en-GB" noProof="0"/>
          </a:p>
        </p:txBody>
      </p:sp>
      <p:sp>
        <p:nvSpPr>
          <p:cNvPr id="13" name="AutoShape 16" descr="Dhl Logo - DHL Delivery Logo - CleanPNG / KissPNG">
            <a:extLst>
              <a:ext uri="{FF2B5EF4-FFF2-40B4-BE49-F238E27FC236}">
                <a16:creationId xmlns:a16="http://schemas.microsoft.com/office/drawing/2014/main" id="{27DC8480-34EF-B508-BFCE-48CE094BD858}"/>
              </a:ext>
            </a:extLst>
          </p:cNvPr>
          <p:cNvSpPr>
            <a:spLocks noChangeAspect="1" noChangeArrowheads="1"/>
          </p:cNvSpPr>
          <p:nvPr/>
        </p:nvSpPr>
        <p:spPr bwMode="auto">
          <a:xfrm>
            <a:off x="8669338" y="439738"/>
            <a:ext cx="4741862" cy="47418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4" name="AutoShape 18" descr="Dhl Logo - DHL Delivery Logo - CleanPNG / KissPNG">
            <a:extLst>
              <a:ext uri="{FF2B5EF4-FFF2-40B4-BE49-F238E27FC236}">
                <a16:creationId xmlns:a16="http://schemas.microsoft.com/office/drawing/2014/main" id="{92E5790D-3F4B-2FD4-4593-3EF9CE43A45E}"/>
              </a:ext>
            </a:extLst>
          </p:cNvPr>
          <p:cNvSpPr>
            <a:spLocks noChangeAspect="1" noChangeArrowheads="1"/>
          </p:cNvSpPr>
          <p:nvPr/>
        </p:nvSpPr>
        <p:spPr bwMode="auto">
          <a:xfrm>
            <a:off x="7562850" y="2331657"/>
            <a:ext cx="6819899" cy="68198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3104" name="Picture 32">
            <a:extLst>
              <a:ext uri="{FF2B5EF4-FFF2-40B4-BE49-F238E27FC236}">
                <a16:creationId xmlns:a16="http://schemas.microsoft.com/office/drawing/2014/main" id="{5F9E649B-C553-7E5D-FEAE-4CB5B03E3D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623" y="901752"/>
            <a:ext cx="4097337" cy="573627"/>
          </a:xfrm>
          <a:prstGeom prst="rect">
            <a:avLst/>
          </a:prstGeom>
          <a:noFill/>
          <a:extLst>
            <a:ext uri="{909E8E84-426E-40DD-AFC4-6F175D3DCCD1}">
              <a14:hiddenFill xmlns:a14="http://schemas.microsoft.com/office/drawing/2010/main">
                <a:solidFill>
                  <a:srgbClr val="FFFFFF"/>
                </a:solidFill>
              </a14:hiddenFill>
            </a:ext>
          </a:extLst>
        </p:spPr>
      </p:pic>
      <p:pic>
        <p:nvPicPr>
          <p:cNvPr id="3108" name="Picture 36">
            <a:extLst>
              <a:ext uri="{FF2B5EF4-FFF2-40B4-BE49-F238E27FC236}">
                <a16:creationId xmlns:a16="http://schemas.microsoft.com/office/drawing/2014/main" id="{0187B72B-60ED-F853-E135-92084617EB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5364" y="565443"/>
            <a:ext cx="3370262" cy="884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EE400233-F2A9-B900-0EE7-E029753BA09B}"/>
              </a:ext>
            </a:extLst>
          </p:cNvPr>
          <p:cNvPicPr>
            <a:picLocks noChangeAspect="1"/>
          </p:cNvPicPr>
          <p:nvPr/>
        </p:nvPicPr>
        <p:blipFill>
          <a:blip r:embed="rId5"/>
          <a:stretch>
            <a:fillRect/>
          </a:stretch>
        </p:blipFill>
        <p:spPr>
          <a:xfrm>
            <a:off x="7487047" y="4118665"/>
            <a:ext cx="1485900" cy="1485900"/>
          </a:xfrm>
          <a:prstGeom prst="rect">
            <a:avLst/>
          </a:prstGeom>
        </p:spPr>
      </p:pic>
      <p:pic>
        <p:nvPicPr>
          <p:cNvPr id="31" name="Picture 10" descr="Distribution ">
            <a:hlinkClick r:id="rId6" tooltip="Distribution"/>
            <a:extLst>
              <a:ext uri="{FF2B5EF4-FFF2-40B4-BE49-F238E27FC236}">
                <a16:creationId xmlns:a16="http://schemas.microsoft.com/office/drawing/2014/main" id="{4156831D-8531-C13A-7B43-1DB5C42271F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6192" b="1"/>
          <a:stretch/>
        </p:blipFill>
        <p:spPr bwMode="auto">
          <a:xfrm>
            <a:off x="9712064" y="6480642"/>
            <a:ext cx="2003152" cy="124263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a:extLst>
              <a:ext uri="{FF2B5EF4-FFF2-40B4-BE49-F238E27FC236}">
                <a16:creationId xmlns:a16="http://schemas.microsoft.com/office/drawing/2014/main" id="{29BE529F-C481-2A6B-C918-CEB657BD6A8D}"/>
              </a:ext>
            </a:extLst>
          </p:cNvPr>
          <p:cNvPicPr>
            <a:picLocks noChangeAspect="1"/>
          </p:cNvPicPr>
          <p:nvPr/>
        </p:nvPicPr>
        <p:blipFill>
          <a:blip r:embed="rId8"/>
          <a:stretch>
            <a:fillRect/>
          </a:stretch>
        </p:blipFill>
        <p:spPr>
          <a:xfrm>
            <a:off x="5551090" y="6631899"/>
            <a:ext cx="1485900" cy="1485900"/>
          </a:xfrm>
          <a:prstGeom prst="rect">
            <a:avLst/>
          </a:prstGeom>
        </p:spPr>
      </p:pic>
      <p:pic>
        <p:nvPicPr>
          <p:cNvPr id="35" name="Picture 34">
            <a:extLst>
              <a:ext uri="{FF2B5EF4-FFF2-40B4-BE49-F238E27FC236}">
                <a16:creationId xmlns:a16="http://schemas.microsoft.com/office/drawing/2014/main" id="{007C4249-4BE8-B56F-BC43-FA1DE199D26D}"/>
              </a:ext>
            </a:extLst>
          </p:cNvPr>
          <p:cNvPicPr>
            <a:picLocks noChangeAspect="1"/>
          </p:cNvPicPr>
          <p:nvPr/>
        </p:nvPicPr>
        <p:blipFill>
          <a:blip r:embed="rId9"/>
          <a:stretch>
            <a:fillRect/>
          </a:stretch>
        </p:blipFill>
        <p:spPr>
          <a:xfrm>
            <a:off x="5750321" y="2084299"/>
            <a:ext cx="1485900" cy="1485900"/>
          </a:xfrm>
          <a:prstGeom prst="rect">
            <a:avLst/>
          </a:prstGeom>
        </p:spPr>
      </p:pic>
      <p:pic>
        <p:nvPicPr>
          <p:cNvPr id="37" name="Picture 36">
            <a:extLst>
              <a:ext uri="{FF2B5EF4-FFF2-40B4-BE49-F238E27FC236}">
                <a16:creationId xmlns:a16="http://schemas.microsoft.com/office/drawing/2014/main" id="{897AA336-0E07-C7A5-2221-B018A16BBDFE}"/>
              </a:ext>
            </a:extLst>
          </p:cNvPr>
          <p:cNvPicPr>
            <a:picLocks noChangeAspect="1"/>
          </p:cNvPicPr>
          <p:nvPr/>
        </p:nvPicPr>
        <p:blipFill>
          <a:blip r:embed="rId10"/>
          <a:stretch>
            <a:fillRect/>
          </a:stretch>
        </p:blipFill>
        <p:spPr>
          <a:xfrm>
            <a:off x="3927475" y="4184012"/>
            <a:ext cx="1609725" cy="1609725"/>
          </a:xfrm>
          <a:prstGeom prst="rect">
            <a:avLst/>
          </a:prstGeom>
        </p:spPr>
      </p:pic>
      <p:pic>
        <p:nvPicPr>
          <p:cNvPr id="39" name="Picture 38">
            <a:extLst>
              <a:ext uri="{FF2B5EF4-FFF2-40B4-BE49-F238E27FC236}">
                <a16:creationId xmlns:a16="http://schemas.microsoft.com/office/drawing/2014/main" id="{3BCFB769-F51A-E65C-BAC1-FBA5B40E52D3}"/>
              </a:ext>
            </a:extLst>
          </p:cNvPr>
          <p:cNvPicPr>
            <a:picLocks noChangeAspect="1"/>
          </p:cNvPicPr>
          <p:nvPr/>
        </p:nvPicPr>
        <p:blipFill>
          <a:blip r:embed="rId11"/>
          <a:stretch>
            <a:fillRect/>
          </a:stretch>
        </p:blipFill>
        <p:spPr>
          <a:xfrm>
            <a:off x="9888935" y="2712332"/>
            <a:ext cx="1633536" cy="1633536"/>
          </a:xfrm>
          <a:prstGeom prst="rect">
            <a:avLst/>
          </a:prstGeom>
        </p:spPr>
      </p:pic>
      <p:cxnSp>
        <p:nvCxnSpPr>
          <p:cNvPr id="41" name="Straight Connector 40">
            <a:extLst>
              <a:ext uri="{FF2B5EF4-FFF2-40B4-BE49-F238E27FC236}">
                <a16:creationId xmlns:a16="http://schemas.microsoft.com/office/drawing/2014/main" id="{3A551BCC-F891-8E73-3D37-AF8E46F55A4B}"/>
              </a:ext>
            </a:extLst>
          </p:cNvPr>
          <p:cNvCxnSpPr>
            <a:cxnSpLocks/>
          </p:cNvCxnSpPr>
          <p:nvPr/>
        </p:nvCxnSpPr>
        <p:spPr>
          <a:xfrm>
            <a:off x="7023100" y="3308723"/>
            <a:ext cx="613171" cy="1248092"/>
          </a:xfrm>
          <a:prstGeom prst="line">
            <a:avLst/>
          </a:prstGeom>
          <a:ln w="3175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FDEA466-81A9-D845-2659-3D541B7CB0C5}"/>
              </a:ext>
            </a:extLst>
          </p:cNvPr>
          <p:cNvCxnSpPr>
            <a:stCxn id="26" idx="3"/>
            <a:endCxn id="39" idx="2"/>
          </p:cNvCxnSpPr>
          <p:nvPr/>
        </p:nvCxnSpPr>
        <p:spPr>
          <a:xfrm flipV="1">
            <a:off x="8972947" y="4345868"/>
            <a:ext cx="1732756" cy="515747"/>
          </a:xfrm>
          <a:prstGeom prst="line">
            <a:avLst/>
          </a:prstGeom>
          <a:ln w="3175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08065D8-FE06-FE69-C937-B8328480BF60}"/>
              </a:ext>
            </a:extLst>
          </p:cNvPr>
          <p:cNvCxnSpPr>
            <a:cxnSpLocks/>
          </p:cNvCxnSpPr>
          <p:nvPr/>
        </p:nvCxnSpPr>
        <p:spPr>
          <a:xfrm>
            <a:off x="8597504" y="5462118"/>
            <a:ext cx="1858961" cy="1169781"/>
          </a:xfrm>
          <a:prstGeom prst="line">
            <a:avLst/>
          </a:prstGeom>
          <a:ln w="3175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FC50A4D-F0EB-C6E7-8418-A5F5A7ADA949}"/>
              </a:ext>
            </a:extLst>
          </p:cNvPr>
          <p:cNvCxnSpPr>
            <a:cxnSpLocks/>
          </p:cNvCxnSpPr>
          <p:nvPr/>
        </p:nvCxnSpPr>
        <p:spPr>
          <a:xfrm flipH="1">
            <a:off x="6973353" y="5462118"/>
            <a:ext cx="662918" cy="1639839"/>
          </a:xfrm>
          <a:prstGeom prst="line">
            <a:avLst/>
          </a:prstGeom>
          <a:ln w="3175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0EAF380-7A13-3C14-7A9D-08D08798418E}"/>
              </a:ext>
            </a:extLst>
          </p:cNvPr>
          <p:cNvCxnSpPr>
            <a:cxnSpLocks/>
            <a:endCxn id="26" idx="1"/>
          </p:cNvCxnSpPr>
          <p:nvPr/>
        </p:nvCxnSpPr>
        <p:spPr>
          <a:xfrm flipV="1">
            <a:off x="4970661" y="4861615"/>
            <a:ext cx="2516386" cy="175804"/>
          </a:xfrm>
          <a:prstGeom prst="line">
            <a:avLst/>
          </a:prstGeom>
          <a:ln w="3175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EF06F86-0740-80B7-006D-B31723598C05}"/>
              </a:ext>
            </a:extLst>
          </p:cNvPr>
          <p:cNvSpPr txBox="1"/>
          <p:nvPr/>
        </p:nvSpPr>
        <p:spPr>
          <a:xfrm>
            <a:off x="4944467" y="739948"/>
            <a:ext cx="1106488" cy="897233"/>
          </a:xfrm>
          <a:prstGeom prst="rect">
            <a:avLst/>
          </a:prstGeom>
          <a:noFill/>
        </p:spPr>
        <p:txBody>
          <a:bodyPr wrap="square" rtlCol="0">
            <a:spAutoFit/>
          </a:bodyPr>
          <a:lstStyle/>
          <a:p>
            <a:pPr algn="l">
              <a:lnSpc>
                <a:spcPct val="120000"/>
              </a:lnSpc>
            </a:pPr>
            <a:r>
              <a:rPr lang="es-ES" sz="4800" b="1"/>
              <a:t>X</a:t>
            </a:r>
          </a:p>
        </p:txBody>
      </p:sp>
    </p:spTree>
    <p:extLst>
      <p:ext uri="{BB962C8B-B14F-4D97-AF65-F5344CB8AC3E}">
        <p14:creationId xmlns:p14="http://schemas.microsoft.com/office/powerpoint/2010/main" val="123727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lorify Your Brand Logo – Walmart Logo History for Design Inspiration">
            <a:extLst>
              <a:ext uri="{FF2B5EF4-FFF2-40B4-BE49-F238E27FC236}">
                <a16:creationId xmlns:a16="http://schemas.microsoft.com/office/drawing/2014/main" id="{14EFD0D5-497C-9231-6B2E-8278235C7B0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49310" y="2163586"/>
            <a:ext cx="10640054" cy="5426427"/>
          </a:xfrm>
          <a:prstGeom prst="rect">
            <a:avLst/>
          </a:prstGeom>
          <a:solidFill>
            <a:srgbClr val="FFFFFF"/>
          </a:solidFill>
        </p:spPr>
      </p:pic>
      <p:sp>
        <p:nvSpPr>
          <p:cNvPr id="4" name="Slide Number Placeholder 3">
            <a:extLst>
              <a:ext uri="{FF2B5EF4-FFF2-40B4-BE49-F238E27FC236}">
                <a16:creationId xmlns:a16="http://schemas.microsoft.com/office/drawing/2014/main" id="{943EF641-F00F-21CF-FDE0-89EECB1C144F}"/>
              </a:ext>
            </a:extLst>
          </p:cNvPr>
          <p:cNvSpPr>
            <a:spLocks noGrp="1"/>
          </p:cNvSpPr>
          <p:nvPr>
            <p:ph type="sldNum" sz="quarter" idx="12"/>
          </p:nvPr>
        </p:nvSpPr>
        <p:spPr>
          <a:xfrm>
            <a:off x="15590520" y="8948703"/>
            <a:ext cx="921880" cy="519289"/>
          </a:xfrm>
        </p:spPr>
        <p:txBody>
          <a:bodyPr anchor="ctr">
            <a:normAutofit/>
          </a:bodyPr>
          <a:lstStyle/>
          <a:p>
            <a:pPr>
              <a:spcAft>
                <a:spcPts val="600"/>
              </a:spcAft>
            </a:pPr>
            <a:fld id="{7AE184E0-0BD4-4705-A12B-9B71DDE63301}" type="slidenum">
              <a:rPr lang="en-GB" noProof="0" smtClean="0"/>
              <a:pPr>
                <a:spcAft>
                  <a:spcPts val="600"/>
                </a:spcAft>
              </a:pPr>
              <a:t>12</a:t>
            </a:fld>
            <a:endParaRPr lang="en-GB" noProof="0"/>
          </a:p>
        </p:txBody>
      </p:sp>
    </p:spTree>
    <p:extLst>
      <p:ext uri="{BB962C8B-B14F-4D97-AF65-F5344CB8AC3E}">
        <p14:creationId xmlns:p14="http://schemas.microsoft.com/office/powerpoint/2010/main" val="2945914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7B251-020B-2970-45DE-45A0AE1B4C9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C4CCFD-FC54-C502-2719-1B208EA97C31}"/>
              </a:ext>
            </a:extLst>
          </p:cNvPr>
          <p:cNvSpPr>
            <a:spLocks noGrp="1"/>
          </p:cNvSpPr>
          <p:nvPr>
            <p:ph type="sldNum" sz="quarter" idx="12"/>
          </p:nvPr>
        </p:nvSpPr>
        <p:spPr/>
        <p:txBody>
          <a:bodyPr/>
          <a:lstStyle/>
          <a:p>
            <a:pPr marL="0" marR="0" lvl="0" indent="0" algn="r" defTabSz="1300368" rtl="0" eaLnBrk="1" fontAlgn="auto" latinLnBrk="0" hangingPunct="1">
              <a:lnSpc>
                <a:spcPct val="100000"/>
              </a:lnSpc>
              <a:spcBef>
                <a:spcPts val="0"/>
              </a:spcBef>
              <a:spcAft>
                <a:spcPts val="0"/>
              </a:spcAft>
              <a:buClrTx/>
              <a:buSzTx/>
              <a:buFontTx/>
              <a:buNone/>
              <a:tabLst/>
              <a:defRPr/>
            </a:pPr>
            <a:fld id="{7AE184E0-0BD4-4705-A12B-9B71DDE63301}" type="slidenum">
              <a:rPr kumimoji="0" lang="en-GB" sz="1707" b="0" i="0" u="none" strike="noStrike" kern="1200" cap="none" spc="0" normalizeH="0" baseline="0" noProof="0" smtClean="0">
                <a:ln>
                  <a:noFill/>
                </a:ln>
                <a:solidFill>
                  <a:srgbClr val="1E64C8"/>
                </a:solidFill>
                <a:effectLst/>
                <a:uLnTx/>
                <a:uFillTx/>
                <a:latin typeface="Arial"/>
                <a:ea typeface="+mn-ea"/>
                <a:cs typeface="+mn-cs"/>
              </a:rPr>
              <a:pPr marL="0" marR="0" lvl="0" indent="0" algn="r" defTabSz="1300368" rtl="0" eaLnBrk="1" fontAlgn="auto" latinLnBrk="0" hangingPunct="1">
                <a:lnSpc>
                  <a:spcPct val="100000"/>
                </a:lnSpc>
                <a:spcBef>
                  <a:spcPts val="0"/>
                </a:spcBef>
                <a:spcAft>
                  <a:spcPts val="0"/>
                </a:spcAft>
                <a:buClrTx/>
                <a:buSzTx/>
                <a:buFontTx/>
                <a:buNone/>
                <a:tabLst/>
                <a:defRPr/>
              </a:pPr>
              <a:t>13</a:t>
            </a:fld>
            <a:endParaRPr kumimoji="0" lang="en-GB" sz="1707" b="0" i="0" u="none" strike="noStrike" kern="1200" cap="none" spc="0" normalizeH="0" baseline="0" noProof="0">
              <a:ln>
                <a:noFill/>
              </a:ln>
              <a:solidFill>
                <a:srgbClr val="1E64C8"/>
              </a:solidFill>
              <a:effectLst/>
              <a:uLnTx/>
              <a:uFillTx/>
              <a:latin typeface="Arial"/>
              <a:ea typeface="+mn-ea"/>
              <a:cs typeface="+mn-cs"/>
            </a:endParaRPr>
          </a:p>
        </p:txBody>
      </p:sp>
      <p:pic>
        <p:nvPicPr>
          <p:cNvPr id="39" name="Picture 4" descr="Farm ">
            <a:hlinkClick r:id="rId3" tooltip="Farm"/>
            <a:extLst>
              <a:ext uri="{FF2B5EF4-FFF2-40B4-BE49-F238E27FC236}">
                <a16:creationId xmlns:a16="http://schemas.microsoft.com/office/drawing/2014/main" id="{FB1EC81C-F279-B29E-3814-8099A74E6A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129" y="1660457"/>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Right arrow ">
            <a:hlinkClick r:id="rId5" tooltip="Right arrow"/>
            <a:extLst>
              <a:ext uri="{FF2B5EF4-FFF2-40B4-BE49-F238E27FC236}">
                <a16:creationId xmlns:a16="http://schemas.microsoft.com/office/drawing/2014/main" id="{E3E00A46-5603-83B6-0805-C7591AA75B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977773">
            <a:off x="2788098" y="2363668"/>
            <a:ext cx="1234599" cy="123459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Supplier ">
            <a:hlinkClick r:id="rId7" tooltip="Supplier"/>
            <a:extLst>
              <a:ext uri="{FF2B5EF4-FFF2-40B4-BE49-F238E27FC236}">
                <a16:creationId xmlns:a16="http://schemas.microsoft.com/office/drawing/2014/main" id="{D4FF4A8B-3FCA-CA43-D25D-CBB099BC61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2755" y="2484660"/>
            <a:ext cx="1276094" cy="127609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0" descr="Customer ">
            <a:hlinkClick r:id="rId9" tooltip="Customer"/>
            <a:extLst>
              <a:ext uri="{FF2B5EF4-FFF2-40B4-BE49-F238E27FC236}">
                <a16:creationId xmlns:a16="http://schemas.microsoft.com/office/drawing/2014/main" id="{25DC3841-98C8-9D73-8262-21AC19A5D77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73625" y="4161802"/>
            <a:ext cx="1757974" cy="175797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Farm ">
            <a:hlinkClick r:id="rId3" tooltip="Farm"/>
            <a:extLst>
              <a:ext uri="{FF2B5EF4-FFF2-40B4-BE49-F238E27FC236}">
                <a16:creationId xmlns:a16="http://schemas.microsoft.com/office/drawing/2014/main" id="{88AF9B9B-88FD-0501-8FF6-C012E936D0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130" y="3723119"/>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arm ">
            <a:hlinkClick r:id="rId3" tooltip="Farm"/>
            <a:extLst>
              <a:ext uri="{FF2B5EF4-FFF2-40B4-BE49-F238E27FC236}">
                <a16:creationId xmlns:a16="http://schemas.microsoft.com/office/drawing/2014/main" id="{9B698C61-21D3-89AC-2C13-00F77AC670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3778" y="5679867"/>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Sow ">
            <a:hlinkClick r:id="rId11" tooltip="Sow"/>
            <a:extLst>
              <a:ext uri="{FF2B5EF4-FFF2-40B4-BE49-F238E27FC236}">
                <a16:creationId xmlns:a16="http://schemas.microsoft.com/office/drawing/2014/main" id="{58B8C645-41D6-1D20-ECB7-933EDCACC23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29010" y="3267468"/>
            <a:ext cx="849445" cy="96661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Right arrow ">
            <a:hlinkClick r:id="rId5" tooltip="Right arrow"/>
            <a:extLst>
              <a:ext uri="{FF2B5EF4-FFF2-40B4-BE49-F238E27FC236}">
                <a16:creationId xmlns:a16="http://schemas.microsoft.com/office/drawing/2014/main" id="{6F879D90-DFD4-1754-5AD2-2DC88BC088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625" y="3554812"/>
            <a:ext cx="1169037" cy="116903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Right arrow ">
            <a:hlinkClick r:id="rId5" tooltip="Right arrow"/>
            <a:extLst>
              <a:ext uri="{FF2B5EF4-FFF2-40B4-BE49-F238E27FC236}">
                <a16:creationId xmlns:a16="http://schemas.microsoft.com/office/drawing/2014/main" id="{9C28ED40-1F4F-7FF0-FD7A-B2890E7981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05853">
            <a:off x="2928655" y="5211103"/>
            <a:ext cx="1207491" cy="120749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8" descr="Supplier ">
            <a:hlinkClick r:id="rId7" tooltip="Supplier"/>
            <a:extLst>
              <a:ext uri="{FF2B5EF4-FFF2-40B4-BE49-F238E27FC236}">
                <a16:creationId xmlns:a16="http://schemas.microsoft.com/office/drawing/2014/main" id="{FF35D1CA-99C3-C937-A797-12E7442399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8598" y="5132157"/>
            <a:ext cx="1276094" cy="127609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Right arrow ">
            <a:hlinkClick r:id="rId5" tooltip="Right arrow"/>
            <a:extLst>
              <a:ext uri="{FF2B5EF4-FFF2-40B4-BE49-F238E27FC236}">
                <a16:creationId xmlns:a16="http://schemas.microsoft.com/office/drawing/2014/main" id="{CD65D412-2E84-0F23-6E04-541174B2DA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31182">
            <a:off x="6271312" y="2234703"/>
            <a:ext cx="716139" cy="71613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Right arrow ">
            <a:hlinkClick r:id="rId5" tooltip="Right arrow"/>
            <a:extLst>
              <a:ext uri="{FF2B5EF4-FFF2-40B4-BE49-F238E27FC236}">
                <a16:creationId xmlns:a16="http://schemas.microsoft.com/office/drawing/2014/main" id="{4F794E86-02A2-F718-3358-1F56ABDADF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355419">
            <a:off x="6229219" y="4695176"/>
            <a:ext cx="716139" cy="71613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Right arrow ">
            <a:hlinkClick r:id="rId5" tooltip="Right arrow"/>
            <a:extLst>
              <a:ext uri="{FF2B5EF4-FFF2-40B4-BE49-F238E27FC236}">
                <a16:creationId xmlns:a16="http://schemas.microsoft.com/office/drawing/2014/main" id="{0D716A9D-E612-3F06-2003-41852F14F8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231252">
            <a:off x="6132049" y="6030597"/>
            <a:ext cx="716138" cy="71613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Right arrow ">
            <a:hlinkClick r:id="rId5" tooltip="Right arrow"/>
            <a:extLst>
              <a:ext uri="{FF2B5EF4-FFF2-40B4-BE49-F238E27FC236}">
                <a16:creationId xmlns:a16="http://schemas.microsoft.com/office/drawing/2014/main" id="{E132FEE9-1DC1-CDA2-B5C9-80D7B24FA8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5727873" y="3520471"/>
            <a:ext cx="1100087" cy="71613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Factory ">
            <a:hlinkClick r:id="rId13" tooltip="Factory"/>
            <a:extLst>
              <a:ext uri="{FF2B5EF4-FFF2-40B4-BE49-F238E27FC236}">
                <a16:creationId xmlns:a16="http://schemas.microsoft.com/office/drawing/2014/main" id="{D0ED1BE5-EF00-CF51-F171-31B7272FCB6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03959" y="1211590"/>
            <a:ext cx="1028116" cy="102811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Factory ">
            <a:hlinkClick r:id="rId13" tooltip="Factory"/>
            <a:extLst>
              <a:ext uri="{FF2B5EF4-FFF2-40B4-BE49-F238E27FC236}">
                <a16:creationId xmlns:a16="http://schemas.microsoft.com/office/drawing/2014/main" id="{94744F23-0549-AAA6-BA27-CCE7261B31D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64288" y="6629411"/>
            <a:ext cx="1028116" cy="102811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8" descr="Ways ">
            <a:hlinkClick r:id="rId15" tooltip="Ways"/>
            <a:extLst>
              <a:ext uri="{FF2B5EF4-FFF2-40B4-BE49-F238E27FC236}">
                <a16:creationId xmlns:a16="http://schemas.microsoft.com/office/drawing/2014/main" id="{19D00CC9-176A-A380-F505-727ABD655C4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3074869">
            <a:off x="8232727" y="6468062"/>
            <a:ext cx="764493" cy="76449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8" descr="Ways ">
            <a:hlinkClick r:id="rId15" tooltip="Ways"/>
            <a:extLst>
              <a:ext uri="{FF2B5EF4-FFF2-40B4-BE49-F238E27FC236}">
                <a16:creationId xmlns:a16="http://schemas.microsoft.com/office/drawing/2014/main" id="{877BA883-E36E-630D-42E4-4D4ED0B067AD}"/>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rot="8568152">
            <a:off x="8435131" y="2262776"/>
            <a:ext cx="454875" cy="45487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Distribution ">
            <a:hlinkClick r:id="rId17" tooltip="Distribution"/>
            <a:extLst>
              <a:ext uri="{FF2B5EF4-FFF2-40B4-BE49-F238E27FC236}">
                <a16:creationId xmlns:a16="http://schemas.microsoft.com/office/drawing/2014/main" id="{0A1CDEA1-960B-76EF-F9D7-D733FCF472D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382676" y="3554812"/>
            <a:ext cx="1427512" cy="1427512"/>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Right arrow ">
            <a:hlinkClick r:id="rId5" tooltip="Right arrow"/>
            <a:extLst>
              <a:ext uri="{FF2B5EF4-FFF2-40B4-BE49-F238E27FC236}">
                <a16:creationId xmlns:a16="http://schemas.microsoft.com/office/drawing/2014/main" id="{A4A93802-3A70-55FA-3C66-9F79394823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8334256" y="3404698"/>
            <a:ext cx="1012353" cy="65902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Right arrow ">
            <a:hlinkClick r:id="rId5" tooltip="Right arrow"/>
            <a:extLst>
              <a:ext uri="{FF2B5EF4-FFF2-40B4-BE49-F238E27FC236}">
                <a16:creationId xmlns:a16="http://schemas.microsoft.com/office/drawing/2014/main" id="{D4E602E0-97EE-3817-2020-A0E05CE2F3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231252">
            <a:off x="8438839" y="4913709"/>
            <a:ext cx="801429" cy="80142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8" descr="Ways ">
            <a:hlinkClick r:id="rId15" tooltip="Ways"/>
            <a:extLst>
              <a:ext uri="{FF2B5EF4-FFF2-40B4-BE49-F238E27FC236}">
                <a16:creationId xmlns:a16="http://schemas.microsoft.com/office/drawing/2014/main" id="{1E51016A-F65E-09F9-3457-FB980189A2C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6200000">
            <a:off x="9939071" y="2408076"/>
            <a:ext cx="579228" cy="57922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8" descr="Ways ">
            <a:hlinkClick r:id="rId15" tooltip="Ways"/>
            <a:extLst>
              <a:ext uri="{FF2B5EF4-FFF2-40B4-BE49-F238E27FC236}">
                <a16:creationId xmlns:a16="http://schemas.microsoft.com/office/drawing/2014/main" id="{BEAEF972-BD1E-3558-F66C-06155C4E5C2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6200000">
            <a:off x="9683556" y="5742896"/>
            <a:ext cx="579228" cy="57922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8" descr="Ways ">
            <a:hlinkClick r:id="rId15" tooltip="Ways"/>
            <a:extLst>
              <a:ext uri="{FF2B5EF4-FFF2-40B4-BE49-F238E27FC236}">
                <a16:creationId xmlns:a16="http://schemas.microsoft.com/office/drawing/2014/main" id="{9483BDF2-057E-AC9B-24AF-5FC9838009B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6200000">
            <a:off x="7321197" y="4129812"/>
            <a:ext cx="706020" cy="706020"/>
          </a:xfrm>
          <a:prstGeom prst="rect">
            <a:avLst/>
          </a:prstGeom>
          <a:noFill/>
          <a:extLst>
            <a:ext uri="{909E8E84-426E-40DD-AFC4-6F175D3DCCD1}">
              <a14:hiddenFill xmlns:a14="http://schemas.microsoft.com/office/drawing/2010/main">
                <a:solidFill>
                  <a:srgbClr val="FFFFFF"/>
                </a:solidFill>
              </a14:hiddenFill>
            </a:ext>
          </a:extLst>
        </p:spPr>
      </p:pic>
      <p:sp>
        <p:nvSpPr>
          <p:cNvPr id="63" name="AutoShape 14" descr="Albert Heijn (supermarkt) - Wikipedia">
            <a:extLst>
              <a:ext uri="{FF2B5EF4-FFF2-40B4-BE49-F238E27FC236}">
                <a16:creationId xmlns:a16="http://schemas.microsoft.com/office/drawing/2014/main" id="{5890F183-B306-40E2-5DA8-784A71B08E99}"/>
              </a:ext>
            </a:extLst>
          </p:cNvPr>
          <p:cNvSpPr>
            <a:spLocks noChangeAspect="1" noChangeArrowheads="1"/>
          </p:cNvSpPr>
          <p:nvPr/>
        </p:nvSpPr>
        <p:spPr bwMode="auto">
          <a:xfrm rot="19688115" flipH="1" flipV="1">
            <a:off x="12756088" y="4117350"/>
            <a:ext cx="3802062" cy="38020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1300368" rtl="0" eaLnBrk="1" fontAlgn="auto" latinLnBrk="0" hangingPunct="1">
              <a:lnSpc>
                <a:spcPct val="100000"/>
              </a:lnSpc>
              <a:spcBef>
                <a:spcPts val="0"/>
              </a:spcBef>
              <a:spcAft>
                <a:spcPts val="0"/>
              </a:spcAft>
              <a:buClrTx/>
              <a:buSzTx/>
              <a:buFontTx/>
              <a:buNone/>
              <a:tabLst/>
              <a:defRPr/>
            </a:pPr>
            <a:endParaRPr kumimoji="0" lang="en-US" sz="2560" b="0" i="0" u="none" strike="noStrike" kern="1200" cap="none" spc="0" normalizeH="0" baseline="0" noProof="0">
              <a:ln>
                <a:noFill/>
              </a:ln>
              <a:solidFill>
                <a:prstClr val="black"/>
              </a:solidFill>
              <a:effectLst/>
              <a:uLnTx/>
              <a:uFillTx/>
              <a:latin typeface="Arial"/>
              <a:ea typeface="+mn-ea"/>
              <a:cs typeface="+mn-cs"/>
            </a:endParaRPr>
          </a:p>
        </p:txBody>
      </p:sp>
      <p:sp>
        <p:nvSpPr>
          <p:cNvPr id="64" name="AutoShape 16" descr="Albert Heijn (supermarkt) - Wikipedia">
            <a:extLst>
              <a:ext uri="{FF2B5EF4-FFF2-40B4-BE49-F238E27FC236}">
                <a16:creationId xmlns:a16="http://schemas.microsoft.com/office/drawing/2014/main" id="{A345325B-51F1-4C09-29DC-A4822C31ED78}"/>
              </a:ext>
            </a:extLst>
          </p:cNvPr>
          <p:cNvSpPr>
            <a:spLocks noChangeAspect="1" noChangeArrowheads="1"/>
          </p:cNvSpPr>
          <p:nvPr/>
        </p:nvSpPr>
        <p:spPr bwMode="auto">
          <a:xfrm>
            <a:off x="8159836" y="3776915"/>
            <a:ext cx="909386" cy="90938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1300368" rtl="0" eaLnBrk="1" fontAlgn="auto" latinLnBrk="0" hangingPunct="1">
              <a:lnSpc>
                <a:spcPct val="100000"/>
              </a:lnSpc>
              <a:spcBef>
                <a:spcPts val="0"/>
              </a:spcBef>
              <a:spcAft>
                <a:spcPts val="0"/>
              </a:spcAft>
              <a:buClrTx/>
              <a:buSzTx/>
              <a:buFontTx/>
              <a:buNone/>
              <a:tabLst/>
              <a:defRPr/>
            </a:pPr>
            <a:endParaRPr kumimoji="0" lang="en-US" sz="2560" b="0" i="0" u="none" strike="noStrike" kern="1200" cap="none" spc="0" normalizeH="0" baseline="0" noProof="0">
              <a:ln>
                <a:noFill/>
              </a:ln>
              <a:solidFill>
                <a:prstClr val="black"/>
              </a:solidFill>
              <a:effectLst/>
              <a:uLnTx/>
              <a:uFillTx/>
              <a:latin typeface="Arial"/>
              <a:ea typeface="+mn-ea"/>
              <a:cs typeface="+mn-cs"/>
            </a:endParaRPr>
          </a:p>
        </p:txBody>
      </p:sp>
      <p:pic>
        <p:nvPicPr>
          <p:cNvPr id="65" name="Picture 18" descr="24 hours ">
            <a:hlinkClick r:id="rId19" tooltip="24 hours"/>
            <a:extLst>
              <a:ext uri="{FF2B5EF4-FFF2-40B4-BE49-F238E27FC236}">
                <a16:creationId xmlns:a16="http://schemas.microsoft.com/office/drawing/2014/main" id="{2ABACFE9-49C3-B0C5-99AF-792C5167938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715083" y="5664791"/>
            <a:ext cx="1598848" cy="159884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0" descr="Restaurant ">
            <a:hlinkClick r:id="rId21" tooltip="Restaurant"/>
            <a:extLst>
              <a:ext uri="{FF2B5EF4-FFF2-40B4-BE49-F238E27FC236}">
                <a16:creationId xmlns:a16="http://schemas.microsoft.com/office/drawing/2014/main" id="{7658F3AE-6E75-62BA-0FE0-D0BEA721763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856146" y="2528114"/>
            <a:ext cx="1314753" cy="131475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Right arrow ">
            <a:hlinkClick r:id="rId5" tooltip="Right arrow"/>
            <a:extLst>
              <a:ext uri="{FF2B5EF4-FFF2-40B4-BE49-F238E27FC236}">
                <a16:creationId xmlns:a16="http://schemas.microsoft.com/office/drawing/2014/main" id="{704272A1-4720-7BE9-214A-0778B51F8B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10925380" y="5184191"/>
            <a:ext cx="873385" cy="73812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Right arrow ">
            <a:hlinkClick r:id="rId5" tooltip="Right arrow"/>
            <a:extLst>
              <a:ext uri="{FF2B5EF4-FFF2-40B4-BE49-F238E27FC236}">
                <a16:creationId xmlns:a16="http://schemas.microsoft.com/office/drawing/2014/main" id="{723BB730-D9D4-37D0-DED6-371828AABD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589609">
            <a:off x="10949779" y="3797383"/>
            <a:ext cx="897620" cy="89762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Right arrow ">
            <a:hlinkClick r:id="rId5" tooltip="Right arrow"/>
            <a:extLst>
              <a:ext uri="{FF2B5EF4-FFF2-40B4-BE49-F238E27FC236}">
                <a16:creationId xmlns:a16="http://schemas.microsoft.com/office/drawing/2014/main" id="{14A5CC5A-2710-6E1F-8C64-0568DB6DE5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356457">
            <a:off x="13227994" y="3717871"/>
            <a:ext cx="887216" cy="748003"/>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Right arrow ">
            <a:hlinkClick r:id="rId5" tooltip="Right arrow"/>
            <a:extLst>
              <a:ext uri="{FF2B5EF4-FFF2-40B4-BE49-F238E27FC236}">
                <a16:creationId xmlns:a16="http://schemas.microsoft.com/office/drawing/2014/main" id="{37B71B9A-2467-9927-ECDC-6CA5087F23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312238">
            <a:off x="13290140" y="5583699"/>
            <a:ext cx="897620" cy="89762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Sow ">
            <a:hlinkClick r:id="rId11" tooltip="Sow"/>
            <a:extLst>
              <a:ext uri="{FF2B5EF4-FFF2-40B4-BE49-F238E27FC236}">
                <a16:creationId xmlns:a16="http://schemas.microsoft.com/office/drawing/2014/main" id="{8036CDFE-B05A-260B-1688-B77952C671A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25510" y="4723849"/>
            <a:ext cx="849446" cy="9666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elivery truck ">
            <a:hlinkClick r:id="rId23" tooltip="Delivery truck"/>
            <a:extLst>
              <a:ext uri="{FF2B5EF4-FFF2-40B4-BE49-F238E27FC236}">
                <a16:creationId xmlns:a16="http://schemas.microsoft.com/office/drawing/2014/main" id="{F07A1FBD-3548-CA4F-FCAC-4AFA73586CC9}"/>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rot="1776784">
            <a:off x="3135456" y="5102582"/>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racktor ">
            <a:hlinkClick r:id="rId25" tooltip="Tracktor"/>
            <a:extLst>
              <a:ext uri="{FF2B5EF4-FFF2-40B4-BE49-F238E27FC236}">
                <a16:creationId xmlns:a16="http://schemas.microsoft.com/office/drawing/2014/main" id="{5BDD1545-898F-82CA-D9F3-B3D5B0C2EF7F}"/>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rot="19818531">
            <a:off x="2659685" y="2243115"/>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Ways ">
            <a:hlinkClick r:id="rId15" tooltip="Ways"/>
            <a:extLst>
              <a:ext uri="{FF2B5EF4-FFF2-40B4-BE49-F238E27FC236}">
                <a16:creationId xmlns:a16="http://schemas.microsoft.com/office/drawing/2014/main" id="{976EC301-D280-ADB1-506B-D25376CD609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6200000">
            <a:off x="12069090" y="4383495"/>
            <a:ext cx="904673" cy="90467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argo plane ">
            <a:hlinkClick r:id="rId27" tooltip="Cargo plane"/>
            <a:extLst>
              <a:ext uri="{FF2B5EF4-FFF2-40B4-BE49-F238E27FC236}">
                <a16:creationId xmlns:a16="http://schemas.microsoft.com/office/drawing/2014/main" id="{26D1241A-B00D-E446-E71E-C7715D6E7C0A}"/>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rot="3214222">
            <a:off x="8691296" y="2636522"/>
            <a:ext cx="1013633" cy="11784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argo ship ">
            <a:hlinkClick r:id="rId29" tooltip="Cargo ship"/>
            <a:extLst>
              <a:ext uri="{FF2B5EF4-FFF2-40B4-BE49-F238E27FC236}">
                <a16:creationId xmlns:a16="http://schemas.microsoft.com/office/drawing/2014/main" id="{1882DBC5-EDF6-7104-2103-0D243A3A0C5C}"/>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rot="20530015">
            <a:off x="8168160" y="4585100"/>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elivery ">
            <a:hlinkClick r:id="rId31" tooltip="Delivery"/>
            <a:extLst>
              <a:ext uri="{FF2B5EF4-FFF2-40B4-BE49-F238E27FC236}">
                <a16:creationId xmlns:a16="http://schemas.microsoft.com/office/drawing/2014/main" id="{E998EB8D-89CA-D7AF-2CF2-E1E6014CB569}"/>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rot="19688115">
            <a:off x="10803708" y="3558340"/>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ich ">
            <a:hlinkClick r:id="rId33" tooltip="Rich"/>
            <a:extLst>
              <a:ext uri="{FF2B5EF4-FFF2-40B4-BE49-F238E27FC236}">
                <a16:creationId xmlns:a16="http://schemas.microsoft.com/office/drawing/2014/main" id="{B1D23761-A3D7-F6E0-E505-691C8E032A57}"/>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1491934" y="4415920"/>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Truck ">
            <a:hlinkClick r:id="rId35" tooltip="Truck"/>
            <a:extLst>
              <a:ext uri="{FF2B5EF4-FFF2-40B4-BE49-F238E27FC236}">
                <a16:creationId xmlns:a16="http://schemas.microsoft.com/office/drawing/2014/main" id="{2D95A07F-2728-2499-5B6E-BF5972411F6D}"/>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flipH="1">
            <a:off x="10445476" y="2193166"/>
            <a:ext cx="799449" cy="8136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Legal ">
            <a:hlinkClick r:id="rId37" tooltip="Legal"/>
            <a:extLst>
              <a:ext uri="{FF2B5EF4-FFF2-40B4-BE49-F238E27FC236}">
                <a16:creationId xmlns:a16="http://schemas.microsoft.com/office/drawing/2014/main" id="{31FF28ED-D314-69B6-E6EB-B87B51AC4B31}"/>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845027" y="6001451"/>
            <a:ext cx="813600" cy="813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Bentonville &amp; Rogers Graphic Design &amp; Print Center for Walmart Vendors:  Signs, Presentation Boards &amp; Sales Samples: Tech Tips: Employ Printed QR  Codes for a Rapid Response">
            <a:extLst>
              <a:ext uri="{FF2B5EF4-FFF2-40B4-BE49-F238E27FC236}">
                <a16:creationId xmlns:a16="http://schemas.microsoft.com/office/drawing/2014/main" id="{BC62CD13-F355-D558-9E85-3BC45C1B2DDB}"/>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14125169" y="4349587"/>
            <a:ext cx="2193582" cy="14811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3">
            <a:extLst>
              <a:ext uri="{FF2B5EF4-FFF2-40B4-BE49-F238E27FC236}">
                <a16:creationId xmlns:a16="http://schemas.microsoft.com/office/drawing/2014/main" id="{BC6D73FB-7767-033D-1581-0A0328DA18DA}"/>
              </a:ext>
            </a:extLst>
          </p:cNvPr>
          <p:cNvSpPr txBox="1"/>
          <p:nvPr/>
        </p:nvSpPr>
        <p:spPr>
          <a:xfrm>
            <a:off x="2574956" y="7387676"/>
            <a:ext cx="2822234" cy="1896609"/>
          </a:xfrm>
          <a:prstGeom prst="rect">
            <a:avLst/>
          </a:prstGeom>
          <a:noFill/>
        </p:spPr>
        <p:txBody>
          <a:bodyPr wrap="square" rtlCol="0">
            <a:spAutoFit/>
          </a:bodyPr>
          <a:lstStyle/>
          <a:p>
            <a:pPr algn="l">
              <a:lnSpc>
                <a:spcPct val="120000"/>
              </a:lnSpc>
            </a:pPr>
            <a:r>
              <a:rPr lang="en-US" sz="2500" b="1"/>
              <a:t>Provenance</a:t>
            </a:r>
          </a:p>
          <a:p>
            <a:pPr algn="l">
              <a:lnSpc>
                <a:spcPct val="120000"/>
              </a:lnSpc>
            </a:pPr>
            <a:r>
              <a:rPr lang="en-US" sz="2500"/>
              <a:t>Traceability</a:t>
            </a:r>
          </a:p>
          <a:p>
            <a:pPr algn="l">
              <a:lnSpc>
                <a:spcPct val="120000"/>
              </a:lnSpc>
            </a:pPr>
            <a:r>
              <a:rPr lang="en-US" sz="2500"/>
              <a:t>Transparency</a:t>
            </a:r>
          </a:p>
          <a:p>
            <a:pPr>
              <a:lnSpc>
                <a:spcPct val="120000"/>
              </a:lnSpc>
            </a:pPr>
            <a:r>
              <a:rPr lang="en-US" sz="2500"/>
              <a:t>Automation</a:t>
            </a:r>
          </a:p>
        </p:txBody>
      </p:sp>
      <p:pic>
        <p:nvPicPr>
          <p:cNvPr id="8" name="Afbeelding 7">
            <a:extLst>
              <a:ext uri="{FF2B5EF4-FFF2-40B4-BE49-F238E27FC236}">
                <a16:creationId xmlns:a16="http://schemas.microsoft.com/office/drawing/2014/main" id="{1DD5B7D4-4AA5-B719-5316-27CE55B12E4B}"/>
              </a:ext>
            </a:extLst>
          </p:cNvPr>
          <p:cNvPicPr>
            <a:picLocks noChangeAspect="1"/>
          </p:cNvPicPr>
          <p:nvPr/>
        </p:nvPicPr>
        <p:blipFill>
          <a:blip r:embed="rId40"/>
          <a:stretch>
            <a:fillRect/>
          </a:stretch>
        </p:blipFill>
        <p:spPr>
          <a:xfrm>
            <a:off x="13357177" y="4651377"/>
            <a:ext cx="721351" cy="721351"/>
          </a:xfrm>
          <a:prstGeom prst="rect">
            <a:avLst/>
          </a:prstGeom>
        </p:spPr>
      </p:pic>
    </p:spTree>
    <p:extLst>
      <p:ext uri="{BB962C8B-B14F-4D97-AF65-F5344CB8AC3E}">
        <p14:creationId xmlns:p14="http://schemas.microsoft.com/office/powerpoint/2010/main" val="327854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00358 -0.00341 L -0.06812 0.15495 L -0.21105 -0.0389 L -0.34234 0.08204 L -0.52042 -0.09505 " pathEditMode="relative" ptsTypes="AAAAA">
                                      <p:cBhvr>
                                        <p:cTn id="12" dur="3000" fill="hold"/>
                                        <p:tgtEl>
                                          <p:spTgt spid="8"/>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D242B-5C1D-8B5C-EA63-CE35FE5184E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D2D73D-8615-DE09-6742-B53718EC930B}"/>
              </a:ext>
            </a:extLst>
          </p:cNvPr>
          <p:cNvSpPr>
            <a:spLocks noGrp="1"/>
          </p:cNvSpPr>
          <p:nvPr>
            <p:ph type="sldNum" sz="quarter" idx="12"/>
          </p:nvPr>
        </p:nvSpPr>
        <p:spPr/>
        <p:txBody>
          <a:bodyPr/>
          <a:lstStyle/>
          <a:p>
            <a:pPr marL="0" marR="0" lvl="0" indent="0" algn="r" defTabSz="1300368" rtl="0" eaLnBrk="1" fontAlgn="auto" latinLnBrk="0" hangingPunct="1">
              <a:lnSpc>
                <a:spcPct val="100000"/>
              </a:lnSpc>
              <a:spcBef>
                <a:spcPts val="0"/>
              </a:spcBef>
              <a:spcAft>
                <a:spcPts val="0"/>
              </a:spcAft>
              <a:buClrTx/>
              <a:buSzTx/>
              <a:buFontTx/>
              <a:buNone/>
              <a:tabLst/>
              <a:defRPr/>
            </a:pPr>
            <a:fld id="{7AE184E0-0BD4-4705-A12B-9B71DDE63301}" type="slidenum">
              <a:rPr kumimoji="0" lang="en-GB" sz="1707" b="0" i="0" u="none" strike="noStrike" kern="1200" cap="none" spc="0" normalizeH="0" baseline="0" noProof="0" smtClean="0">
                <a:ln>
                  <a:noFill/>
                </a:ln>
                <a:solidFill>
                  <a:srgbClr val="1E64C8"/>
                </a:solidFill>
                <a:effectLst/>
                <a:uLnTx/>
                <a:uFillTx/>
                <a:latin typeface="Arial"/>
                <a:ea typeface="+mn-ea"/>
                <a:cs typeface="+mn-cs"/>
              </a:rPr>
              <a:pPr marL="0" marR="0" lvl="0" indent="0" algn="r" defTabSz="1300368" rtl="0" eaLnBrk="1" fontAlgn="auto" latinLnBrk="0" hangingPunct="1">
                <a:lnSpc>
                  <a:spcPct val="100000"/>
                </a:lnSpc>
                <a:spcBef>
                  <a:spcPts val="0"/>
                </a:spcBef>
                <a:spcAft>
                  <a:spcPts val="0"/>
                </a:spcAft>
                <a:buClrTx/>
                <a:buSzTx/>
                <a:buFontTx/>
                <a:buNone/>
                <a:tabLst/>
                <a:defRPr/>
              </a:pPr>
              <a:t>14</a:t>
            </a:fld>
            <a:endParaRPr kumimoji="0" lang="en-GB" sz="1707" b="0" i="0" u="none" strike="noStrike" kern="1200" cap="none" spc="0" normalizeH="0" baseline="0" noProof="0">
              <a:ln>
                <a:noFill/>
              </a:ln>
              <a:solidFill>
                <a:srgbClr val="1E64C8"/>
              </a:solidFill>
              <a:effectLst/>
              <a:uLnTx/>
              <a:uFillTx/>
              <a:latin typeface="Arial"/>
              <a:ea typeface="+mn-ea"/>
              <a:cs typeface="+mn-cs"/>
            </a:endParaRPr>
          </a:p>
        </p:txBody>
      </p:sp>
      <p:pic>
        <p:nvPicPr>
          <p:cNvPr id="39" name="Picture 4" descr="Farm ">
            <a:hlinkClick r:id="rId3" tooltip="Farm"/>
            <a:extLst>
              <a:ext uri="{FF2B5EF4-FFF2-40B4-BE49-F238E27FC236}">
                <a16:creationId xmlns:a16="http://schemas.microsoft.com/office/drawing/2014/main" id="{D4A48D42-6DC6-C7ED-AB56-1A7910177F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129" y="1660457"/>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Right arrow ">
            <a:hlinkClick r:id="rId5" tooltip="Right arrow"/>
            <a:extLst>
              <a:ext uri="{FF2B5EF4-FFF2-40B4-BE49-F238E27FC236}">
                <a16:creationId xmlns:a16="http://schemas.microsoft.com/office/drawing/2014/main" id="{43867D09-E3B1-1F24-A332-AE245A0414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977773">
            <a:off x="2788098" y="2363668"/>
            <a:ext cx="1234599" cy="123459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Supplier ">
            <a:hlinkClick r:id="rId7" tooltip="Supplier"/>
            <a:extLst>
              <a:ext uri="{FF2B5EF4-FFF2-40B4-BE49-F238E27FC236}">
                <a16:creationId xmlns:a16="http://schemas.microsoft.com/office/drawing/2014/main" id="{758C453F-A854-859C-A326-4F0AE0D20A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2755" y="2484660"/>
            <a:ext cx="1276094" cy="127609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0" descr="Customer ">
            <a:hlinkClick r:id="rId9" tooltip="Customer"/>
            <a:extLst>
              <a:ext uri="{FF2B5EF4-FFF2-40B4-BE49-F238E27FC236}">
                <a16:creationId xmlns:a16="http://schemas.microsoft.com/office/drawing/2014/main" id="{BA48B54B-BAFF-2212-58CD-68068027004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73625" y="4161802"/>
            <a:ext cx="1757974" cy="175797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Farm ">
            <a:hlinkClick r:id="rId3" tooltip="Farm"/>
            <a:extLst>
              <a:ext uri="{FF2B5EF4-FFF2-40B4-BE49-F238E27FC236}">
                <a16:creationId xmlns:a16="http://schemas.microsoft.com/office/drawing/2014/main" id="{3520D47A-DFD8-6253-6A06-AC17B561D9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130" y="3723119"/>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arm ">
            <a:hlinkClick r:id="rId3" tooltip="Farm"/>
            <a:extLst>
              <a:ext uri="{FF2B5EF4-FFF2-40B4-BE49-F238E27FC236}">
                <a16:creationId xmlns:a16="http://schemas.microsoft.com/office/drawing/2014/main" id="{87ACF7CD-4C36-C2E7-BDCC-186DBE61E9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3778" y="5679867"/>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Sow ">
            <a:hlinkClick r:id="rId11" tooltip="Sow"/>
            <a:extLst>
              <a:ext uri="{FF2B5EF4-FFF2-40B4-BE49-F238E27FC236}">
                <a16:creationId xmlns:a16="http://schemas.microsoft.com/office/drawing/2014/main" id="{10295237-7348-ADEC-72BB-8013BC70C28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29010" y="3267468"/>
            <a:ext cx="849445" cy="96661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Right arrow ">
            <a:hlinkClick r:id="rId5" tooltip="Right arrow"/>
            <a:extLst>
              <a:ext uri="{FF2B5EF4-FFF2-40B4-BE49-F238E27FC236}">
                <a16:creationId xmlns:a16="http://schemas.microsoft.com/office/drawing/2014/main" id="{EA7A48AC-B928-11B2-1537-B29F32AD91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625" y="3554812"/>
            <a:ext cx="1169037" cy="116903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Right arrow ">
            <a:hlinkClick r:id="rId5" tooltip="Right arrow"/>
            <a:extLst>
              <a:ext uri="{FF2B5EF4-FFF2-40B4-BE49-F238E27FC236}">
                <a16:creationId xmlns:a16="http://schemas.microsoft.com/office/drawing/2014/main" id="{8042CEBC-EB21-9D82-282F-61BBE3AACC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05853">
            <a:off x="2928655" y="5211103"/>
            <a:ext cx="1207491" cy="120749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8" descr="Supplier ">
            <a:hlinkClick r:id="rId7" tooltip="Supplier"/>
            <a:extLst>
              <a:ext uri="{FF2B5EF4-FFF2-40B4-BE49-F238E27FC236}">
                <a16:creationId xmlns:a16="http://schemas.microsoft.com/office/drawing/2014/main" id="{E2B73F7C-C2EF-E7FE-D96C-CA84357F89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8598" y="5132157"/>
            <a:ext cx="1276094" cy="127609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Right arrow ">
            <a:hlinkClick r:id="rId5" tooltip="Right arrow"/>
            <a:extLst>
              <a:ext uri="{FF2B5EF4-FFF2-40B4-BE49-F238E27FC236}">
                <a16:creationId xmlns:a16="http://schemas.microsoft.com/office/drawing/2014/main" id="{62186E91-5465-B2AC-18BD-B3F51EF7FD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31182">
            <a:off x="6271312" y="2234703"/>
            <a:ext cx="716139" cy="71613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Right arrow ">
            <a:hlinkClick r:id="rId5" tooltip="Right arrow"/>
            <a:extLst>
              <a:ext uri="{FF2B5EF4-FFF2-40B4-BE49-F238E27FC236}">
                <a16:creationId xmlns:a16="http://schemas.microsoft.com/office/drawing/2014/main" id="{85468DA2-BF2C-465D-6AF8-00F3B1C8A6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355419">
            <a:off x="6229219" y="4695176"/>
            <a:ext cx="716139" cy="71613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Right arrow ">
            <a:hlinkClick r:id="rId5" tooltip="Right arrow"/>
            <a:extLst>
              <a:ext uri="{FF2B5EF4-FFF2-40B4-BE49-F238E27FC236}">
                <a16:creationId xmlns:a16="http://schemas.microsoft.com/office/drawing/2014/main" id="{ABCD644B-1A45-34C4-4997-9B8B3F1CFF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231252">
            <a:off x="6132049" y="6030597"/>
            <a:ext cx="716138" cy="71613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Right arrow ">
            <a:hlinkClick r:id="rId5" tooltip="Right arrow"/>
            <a:extLst>
              <a:ext uri="{FF2B5EF4-FFF2-40B4-BE49-F238E27FC236}">
                <a16:creationId xmlns:a16="http://schemas.microsoft.com/office/drawing/2014/main" id="{C4E33003-1BB8-A8A1-BD38-2CFE8E0C58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5727873" y="3520471"/>
            <a:ext cx="1100087" cy="71613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Factory ">
            <a:hlinkClick r:id="rId13" tooltip="Factory"/>
            <a:extLst>
              <a:ext uri="{FF2B5EF4-FFF2-40B4-BE49-F238E27FC236}">
                <a16:creationId xmlns:a16="http://schemas.microsoft.com/office/drawing/2014/main" id="{7C21F0DE-FFCC-E3B0-4C88-5197CFD64C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03959" y="1211590"/>
            <a:ext cx="1028116" cy="102811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Factory ">
            <a:hlinkClick r:id="rId13" tooltip="Factory"/>
            <a:extLst>
              <a:ext uri="{FF2B5EF4-FFF2-40B4-BE49-F238E27FC236}">
                <a16:creationId xmlns:a16="http://schemas.microsoft.com/office/drawing/2014/main" id="{EF00373B-93C8-3A39-A41A-1F4010D669E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64288" y="6629411"/>
            <a:ext cx="1028116" cy="102811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8" descr="Ways ">
            <a:hlinkClick r:id="rId15" tooltip="Ways"/>
            <a:extLst>
              <a:ext uri="{FF2B5EF4-FFF2-40B4-BE49-F238E27FC236}">
                <a16:creationId xmlns:a16="http://schemas.microsoft.com/office/drawing/2014/main" id="{2C96EAB7-5D34-0D21-3B82-2BAC1376EC3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3074869">
            <a:off x="8232727" y="6468062"/>
            <a:ext cx="764493" cy="76449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8" descr="Ways ">
            <a:hlinkClick r:id="rId15" tooltip="Ways"/>
            <a:extLst>
              <a:ext uri="{FF2B5EF4-FFF2-40B4-BE49-F238E27FC236}">
                <a16:creationId xmlns:a16="http://schemas.microsoft.com/office/drawing/2014/main" id="{BD490A65-BC6C-D46E-71BA-214B671A9C12}"/>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rot="8568152">
            <a:off x="8435131" y="2262776"/>
            <a:ext cx="454875" cy="45487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Distribution ">
            <a:hlinkClick r:id="rId17" tooltip="Distribution"/>
            <a:extLst>
              <a:ext uri="{FF2B5EF4-FFF2-40B4-BE49-F238E27FC236}">
                <a16:creationId xmlns:a16="http://schemas.microsoft.com/office/drawing/2014/main" id="{8C7A5163-C1C3-8958-1BCB-E63798588EE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382676" y="3554812"/>
            <a:ext cx="1427512" cy="1427512"/>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Right arrow ">
            <a:hlinkClick r:id="rId5" tooltip="Right arrow"/>
            <a:extLst>
              <a:ext uri="{FF2B5EF4-FFF2-40B4-BE49-F238E27FC236}">
                <a16:creationId xmlns:a16="http://schemas.microsoft.com/office/drawing/2014/main" id="{86A2FEC1-5923-D99F-F732-0395DFB9DB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8334256" y="3404698"/>
            <a:ext cx="1012353" cy="65902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Right arrow ">
            <a:hlinkClick r:id="rId5" tooltip="Right arrow"/>
            <a:extLst>
              <a:ext uri="{FF2B5EF4-FFF2-40B4-BE49-F238E27FC236}">
                <a16:creationId xmlns:a16="http://schemas.microsoft.com/office/drawing/2014/main" id="{4B2D40EB-C60E-EA05-1481-27816A85A2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231252">
            <a:off x="8438839" y="4913709"/>
            <a:ext cx="801429" cy="80142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8" descr="Ways ">
            <a:hlinkClick r:id="rId15" tooltip="Ways"/>
            <a:extLst>
              <a:ext uri="{FF2B5EF4-FFF2-40B4-BE49-F238E27FC236}">
                <a16:creationId xmlns:a16="http://schemas.microsoft.com/office/drawing/2014/main" id="{FAC9BE11-5B38-D246-5F4E-0E3B3C31C23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6200000">
            <a:off x="9939071" y="2408076"/>
            <a:ext cx="579228" cy="57922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8" descr="Ways ">
            <a:hlinkClick r:id="rId15" tooltip="Ways"/>
            <a:extLst>
              <a:ext uri="{FF2B5EF4-FFF2-40B4-BE49-F238E27FC236}">
                <a16:creationId xmlns:a16="http://schemas.microsoft.com/office/drawing/2014/main" id="{DE0C82C6-CADB-EF17-B830-926559B3E26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6200000">
            <a:off x="9683556" y="5742896"/>
            <a:ext cx="579228" cy="57922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8" descr="Ways ">
            <a:hlinkClick r:id="rId15" tooltip="Ways"/>
            <a:extLst>
              <a:ext uri="{FF2B5EF4-FFF2-40B4-BE49-F238E27FC236}">
                <a16:creationId xmlns:a16="http://schemas.microsoft.com/office/drawing/2014/main" id="{5CD7F2A8-5463-4AC7-8936-432FF2E9154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6200000">
            <a:off x="7321197" y="4129812"/>
            <a:ext cx="706020" cy="706020"/>
          </a:xfrm>
          <a:prstGeom prst="rect">
            <a:avLst/>
          </a:prstGeom>
          <a:noFill/>
          <a:extLst>
            <a:ext uri="{909E8E84-426E-40DD-AFC4-6F175D3DCCD1}">
              <a14:hiddenFill xmlns:a14="http://schemas.microsoft.com/office/drawing/2010/main">
                <a:solidFill>
                  <a:srgbClr val="FFFFFF"/>
                </a:solidFill>
              </a14:hiddenFill>
            </a:ext>
          </a:extLst>
        </p:spPr>
      </p:pic>
      <p:sp>
        <p:nvSpPr>
          <p:cNvPr id="63" name="AutoShape 14" descr="Albert Heijn (supermarkt) - Wikipedia">
            <a:extLst>
              <a:ext uri="{FF2B5EF4-FFF2-40B4-BE49-F238E27FC236}">
                <a16:creationId xmlns:a16="http://schemas.microsoft.com/office/drawing/2014/main" id="{D9E05251-8DAF-9AC6-51A0-634D72D1C70E}"/>
              </a:ext>
            </a:extLst>
          </p:cNvPr>
          <p:cNvSpPr>
            <a:spLocks noChangeAspect="1" noChangeArrowheads="1"/>
          </p:cNvSpPr>
          <p:nvPr/>
        </p:nvSpPr>
        <p:spPr bwMode="auto">
          <a:xfrm rot="19688115" flipH="1" flipV="1">
            <a:off x="12756088" y="4117350"/>
            <a:ext cx="3802062" cy="38020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1300368" rtl="0" eaLnBrk="1" fontAlgn="auto" latinLnBrk="0" hangingPunct="1">
              <a:lnSpc>
                <a:spcPct val="100000"/>
              </a:lnSpc>
              <a:spcBef>
                <a:spcPts val="0"/>
              </a:spcBef>
              <a:spcAft>
                <a:spcPts val="0"/>
              </a:spcAft>
              <a:buClrTx/>
              <a:buSzTx/>
              <a:buFontTx/>
              <a:buNone/>
              <a:tabLst/>
              <a:defRPr/>
            </a:pPr>
            <a:endParaRPr kumimoji="0" lang="en-US" sz="2560" b="0" i="0" u="none" strike="noStrike" kern="1200" cap="none" spc="0" normalizeH="0" baseline="0" noProof="0">
              <a:ln>
                <a:noFill/>
              </a:ln>
              <a:solidFill>
                <a:prstClr val="black"/>
              </a:solidFill>
              <a:effectLst/>
              <a:uLnTx/>
              <a:uFillTx/>
              <a:latin typeface="Arial"/>
              <a:ea typeface="+mn-ea"/>
              <a:cs typeface="+mn-cs"/>
            </a:endParaRPr>
          </a:p>
        </p:txBody>
      </p:sp>
      <p:sp>
        <p:nvSpPr>
          <p:cNvPr id="64" name="AutoShape 16" descr="Albert Heijn (supermarkt) - Wikipedia">
            <a:extLst>
              <a:ext uri="{FF2B5EF4-FFF2-40B4-BE49-F238E27FC236}">
                <a16:creationId xmlns:a16="http://schemas.microsoft.com/office/drawing/2014/main" id="{2BCD7187-EA54-A8EE-2533-A81161D7CF2B}"/>
              </a:ext>
            </a:extLst>
          </p:cNvPr>
          <p:cNvSpPr>
            <a:spLocks noChangeAspect="1" noChangeArrowheads="1"/>
          </p:cNvSpPr>
          <p:nvPr/>
        </p:nvSpPr>
        <p:spPr bwMode="auto">
          <a:xfrm>
            <a:off x="8159836" y="3776915"/>
            <a:ext cx="909386" cy="90938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1300368" rtl="0" eaLnBrk="1" fontAlgn="auto" latinLnBrk="0" hangingPunct="1">
              <a:lnSpc>
                <a:spcPct val="100000"/>
              </a:lnSpc>
              <a:spcBef>
                <a:spcPts val="0"/>
              </a:spcBef>
              <a:spcAft>
                <a:spcPts val="0"/>
              </a:spcAft>
              <a:buClrTx/>
              <a:buSzTx/>
              <a:buFontTx/>
              <a:buNone/>
              <a:tabLst/>
              <a:defRPr/>
            </a:pPr>
            <a:endParaRPr kumimoji="0" lang="en-US" sz="2560" b="0" i="0" u="none" strike="noStrike" kern="1200" cap="none" spc="0" normalizeH="0" baseline="0" noProof="0">
              <a:ln>
                <a:noFill/>
              </a:ln>
              <a:solidFill>
                <a:prstClr val="black"/>
              </a:solidFill>
              <a:effectLst/>
              <a:uLnTx/>
              <a:uFillTx/>
              <a:latin typeface="Arial"/>
              <a:ea typeface="+mn-ea"/>
              <a:cs typeface="+mn-cs"/>
            </a:endParaRPr>
          </a:p>
        </p:txBody>
      </p:sp>
      <p:pic>
        <p:nvPicPr>
          <p:cNvPr id="65" name="Picture 18" descr="24 hours ">
            <a:hlinkClick r:id="rId19" tooltip="24 hours"/>
            <a:extLst>
              <a:ext uri="{FF2B5EF4-FFF2-40B4-BE49-F238E27FC236}">
                <a16:creationId xmlns:a16="http://schemas.microsoft.com/office/drawing/2014/main" id="{A9500D1D-AE7E-D39B-F966-C6BFEC40425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715083" y="5664791"/>
            <a:ext cx="1598848" cy="159884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0" descr="Restaurant ">
            <a:hlinkClick r:id="rId21" tooltip="Restaurant"/>
            <a:extLst>
              <a:ext uri="{FF2B5EF4-FFF2-40B4-BE49-F238E27FC236}">
                <a16:creationId xmlns:a16="http://schemas.microsoft.com/office/drawing/2014/main" id="{A9130C9D-88F6-BE15-2860-576CCAF0C1E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856146" y="2528114"/>
            <a:ext cx="1314753" cy="131475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Right arrow ">
            <a:hlinkClick r:id="rId5" tooltip="Right arrow"/>
            <a:extLst>
              <a:ext uri="{FF2B5EF4-FFF2-40B4-BE49-F238E27FC236}">
                <a16:creationId xmlns:a16="http://schemas.microsoft.com/office/drawing/2014/main" id="{435B694A-EDDA-89AE-E5E2-ACADF04683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10925380" y="5184191"/>
            <a:ext cx="873385" cy="73812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Right arrow ">
            <a:hlinkClick r:id="rId5" tooltip="Right arrow"/>
            <a:extLst>
              <a:ext uri="{FF2B5EF4-FFF2-40B4-BE49-F238E27FC236}">
                <a16:creationId xmlns:a16="http://schemas.microsoft.com/office/drawing/2014/main" id="{FDBDF77A-4448-2E4E-0178-74E439FC66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589609">
            <a:off x="10949779" y="3797383"/>
            <a:ext cx="897620" cy="89762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Right arrow ">
            <a:hlinkClick r:id="rId5" tooltip="Right arrow"/>
            <a:extLst>
              <a:ext uri="{FF2B5EF4-FFF2-40B4-BE49-F238E27FC236}">
                <a16:creationId xmlns:a16="http://schemas.microsoft.com/office/drawing/2014/main" id="{D5C52AF1-408D-956A-AAB7-E04CB2C453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356457">
            <a:off x="13227994" y="3717871"/>
            <a:ext cx="887216" cy="748003"/>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Right arrow ">
            <a:hlinkClick r:id="rId5" tooltip="Right arrow"/>
            <a:extLst>
              <a:ext uri="{FF2B5EF4-FFF2-40B4-BE49-F238E27FC236}">
                <a16:creationId xmlns:a16="http://schemas.microsoft.com/office/drawing/2014/main" id="{B3D2A731-F0E9-33DE-0D35-21A6548946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312238">
            <a:off x="13290140" y="5583699"/>
            <a:ext cx="897620" cy="89762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Sow ">
            <a:hlinkClick r:id="rId11" tooltip="Sow"/>
            <a:extLst>
              <a:ext uri="{FF2B5EF4-FFF2-40B4-BE49-F238E27FC236}">
                <a16:creationId xmlns:a16="http://schemas.microsoft.com/office/drawing/2014/main" id="{ECB0A897-2203-58AC-3AA4-651244DC66C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25510" y="4723849"/>
            <a:ext cx="849446" cy="9666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elivery truck ">
            <a:hlinkClick r:id="rId23" tooltip="Delivery truck"/>
            <a:extLst>
              <a:ext uri="{FF2B5EF4-FFF2-40B4-BE49-F238E27FC236}">
                <a16:creationId xmlns:a16="http://schemas.microsoft.com/office/drawing/2014/main" id="{D05B06C8-6E9F-9673-89BA-A7F1A8A2D5D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rot="1776784">
            <a:off x="3135456" y="5102582"/>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racktor ">
            <a:hlinkClick r:id="rId25" tooltip="Tracktor"/>
            <a:extLst>
              <a:ext uri="{FF2B5EF4-FFF2-40B4-BE49-F238E27FC236}">
                <a16:creationId xmlns:a16="http://schemas.microsoft.com/office/drawing/2014/main" id="{49345389-D089-4C8E-4F20-62BE5F267ED0}"/>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rot="19818531">
            <a:off x="2659685" y="2243115"/>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Ways ">
            <a:hlinkClick r:id="rId15" tooltip="Ways"/>
            <a:extLst>
              <a:ext uri="{FF2B5EF4-FFF2-40B4-BE49-F238E27FC236}">
                <a16:creationId xmlns:a16="http://schemas.microsoft.com/office/drawing/2014/main" id="{168CFDF7-8F0A-E5AA-10CF-B889C7CB0C7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6200000">
            <a:off x="12069090" y="4383495"/>
            <a:ext cx="904673" cy="90467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argo plane ">
            <a:hlinkClick r:id="rId27" tooltip="Cargo plane"/>
            <a:extLst>
              <a:ext uri="{FF2B5EF4-FFF2-40B4-BE49-F238E27FC236}">
                <a16:creationId xmlns:a16="http://schemas.microsoft.com/office/drawing/2014/main" id="{0FAC9D93-A9BE-BD0A-CEFF-B978818A682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rot="3214222">
            <a:off x="8691296" y="2636522"/>
            <a:ext cx="1013633" cy="11784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argo ship ">
            <a:hlinkClick r:id="rId29" tooltip="Cargo ship"/>
            <a:extLst>
              <a:ext uri="{FF2B5EF4-FFF2-40B4-BE49-F238E27FC236}">
                <a16:creationId xmlns:a16="http://schemas.microsoft.com/office/drawing/2014/main" id="{E76D0EAC-663F-3A63-CE73-43A62A38ADFD}"/>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rot="20530015">
            <a:off x="8168160" y="4585100"/>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elivery ">
            <a:hlinkClick r:id="rId31" tooltip="Delivery"/>
            <a:extLst>
              <a:ext uri="{FF2B5EF4-FFF2-40B4-BE49-F238E27FC236}">
                <a16:creationId xmlns:a16="http://schemas.microsoft.com/office/drawing/2014/main" id="{20DF106D-2BB0-6A50-AF26-26C201A1E528}"/>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rot="19688115">
            <a:off x="10803708" y="3558340"/>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ich ">
            <a:hlinkClick r:id="rId33" tooltip="Rich"/>
            <a:extLst>
              <a:ext uri="{FF2B5EF4-FFF2-40B4-BE49-F238E27FC236}">
                <a16:creationId xmlns:a16="http://schemas.microsoft.com/office/drawing/2014/main" id="{2A61D1D2-88B0-850C-0439-C8BE4DFE4135}"/>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1491934" y="4415920"/>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Truck ">
            <a:hlinkClick r:id="rId35" tooltip="Truck"/>
            <a:extLst>
              <a:ext uri="{FF2B5EF4-FFF2-40B4-BE49-F238E27FC236}">
                <a16:creationId xmlns:a16="http://schemas.microsoft.com/office/drawing/2014/main" id="{37E6921B-E208-DDD9-D3D6-5F8219F82AC2}"/>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flipH="1">
            <a:off x="10445476" y="2193166"/>
            <a:ext cx="799449" cy="8136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Legal ">
            <a:hlinkClick r:id="rId37" tooltip="Legal"/>
            <a:extLst>
              <a:ext uri="{FF2B5EF4-FFF2-40B4-BE49-F238E27FC236}">
                <a16:creationId xmlns:a16="http://schemas.microsoft.com/office/drawing/2014/main" id="{BEAC4010-EFFF-0982-622A-EAEBFA300CF5}"/>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845027" y="6001451"/>
            <a:ext cx="813600" cy="813600"/>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a:extLst>
              <a:ext uri="{FF2B5EF4-FFF2-40B4-BE49-F238E27FC236}">
                <a16:creationId xmlns:a16="http://schemas.microsoft.com/office/drawing/2014/main" id="{3A00588D-3E25-A2E2-0C66-F5B23354B2E4}"/>
              </a:ext>
            </a:extLst>
          </p:cNvPr>
          <p:cNvPicPr>
            <a:picLocks noChangeAspect="1"/>
          </p:cNvPicPr>
          <p:nvPr/>
        </p:nvPicPr>
        <p:blipFill>
          <a:blip r:embed="rId39"/>
          <a:stretch>
            <a:fillRect/>
          </a:stretch>
        </p:blipFill>
        <p:spPr>
          <a:xfrm>
            <a:off x="4182767" y="1587478"/>
            <a:ext cx="669529" cy="669529"/>
          </a:xfrm>
          <a:prstGeom prst="rect">
            <a:avLst/>
          </a:prstGeom>
        </p:spPr>
      </p:pic>
      <p:pic>
        <p:nvPicPr>
          <p:cNvPr id="9" name="Afbeelding 8">
            <a:extLst>
              <a:ext uri="{FF2B5EF4-FFF2-40B4-BE49-F238E27FC236}">
                <a16:creationId xmlns:a16="http://schemas.microsoft.com/office/drawing/2014/main" id="{50B94459-FEBD-1559-3735-E7E22353008F}"/>
              </a:ext>
            </a:extLst>
          </p:cNvPr>
          <p:cNvPicPr>
            <a:picLocks noChangeAspect="1"/>
          </p:cNvPicPr>
          <p:nvPr/>
        </p:nvPicPr>
        <p:blipFill>
          <a:blip r:embed="rId39"/>
          <a:stretch>
            <a:fillRect/>
          </a:stretch>
        </p:blipFill>
        <p:spPr>
          <a:xfrm>
            <a:off x="4188131" y="3629975"/>
            <a:ext cx="669529" cy="669529"/>
          </a:xfrm>
          <a:prstGeom prst="rect">
            <a:avLst/>
          </a:prstGeom>
        </p:spPr>
      </p:pic>
      <p:pic>
        <p:nvPicPr>
          <p:cNvPr id="10" name="Afbeelding 9">
            <a:extLst>
              <a:ext uri="{FF2B5EF4-FFF2-40B4-BE49-F238E27FC236}">
                <a16:creationId xmlns:a16="http://schemas.microsoft.com/office/drawing/2014/main" id="{42561A08-9DB6-194B-3AD9-CED6CAF19E61}"/>
              </a:ext>
            </a:extLst>
          </p:cNvPr>
          <p:cNvPicPr>
            <a:picLocks noChangeAspect="1"/>
          </p:cNvPicPr>
          <p:nvPr/>
        </p:nvPicPr>
        <p:blipFill>
          <a:blip r:embed="rId39"/>
          <a:stretch>
            <a:fillRect/>
          </a:stretch>
        </p:blipFill>
        <p:spPr>
          <a:xfrm>
            <a:off x="4220165" y="5573933"/>
            <a:ext cx="669529" cy="669529"/>
          </a:xfrm>
          <a:prstGeom prst="rect">
            <a:avLst/>
          </a:prstGeom>
        </p:spPr>
      </p:pic>
      <p:pic>
        <p:nvPicPr>
          <p:cNvPr id="11" name="Picture 2" descr="Fever ">
            <a:hlinkClick r:id="rId40" tooltip="Fever"/>
            <a:extLst>
              <a:ext uri="{FF2B5EF4-FFF2-40B4-BE49-F238E27FC236}">
                <a16:creationId xmlns:a16="http://schemas.microsoft.com/office/drawing/2014/main" id="{003C435E-300A-5E7F-F6D0-BCAF6B9AB479}"/>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4376089" y="4330202"/>
            <a:ext cx="1446085" cy="144608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Rechte verbindingslijn 12">
            <a:extLst>
              <a:ext uri="{FF2B5EF4-FFF2-40B4-BE49-F238E27FC236}">
                <a16:creationId xmlns:a16="http://schemas.microsoft.com/office/drawing/2014/main" id="{7A5696CE-49CD-F941-D75A-47887268E124}"/>
              </a:ext>
            </a:extLst>
          </p:cNvPr>
          <p:cNvCxnSpPr/>
          <p:nvPr/>
        </p:nvCxnSpPr>
        <p:spPr>
          <a:xfrm flipH="1">
            <a:off x="6277916" y="1587478"/>
            <a:ext cx="309372" cy="6070049"/>
          </a:xfrm>
          <a:prstGeom prst="line">
            <a:avLst/>
          </a:prstGeom>
          <a:ln w="31750">
            <a:solidFill>
              <a:srgbClr val="FF0000"/>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70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FCDAA-2BF8-246F-218F-747926AAE85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A84D60-B048-593F-99AB-79ED981F3850}"/>
              </a:ext>
            </a:extLst>
          </p:cNvPr>
          <p:cNvSpPr>
            <a:spLocks noGrp="1"/>
          </p:cNvSpPr>
          <p:nvPr>
            <p:ph type="sldNum" sz="quarter" idx="12"/>
          </p:nvPr>
        </p:nvSpPr>
        <p:spPr/>
        <p:txBody>
          <a:bodyPr/>
          <a:lstStyle/>
          <a:p>
            <a:pPr marL="0" marR="0" lvl="0" indent="0" algn="r" defTabSz="1300368" rtl="0" eaLnBrk="1" fontAlgn="auto" latinLnBrk="0" hangingPunct="1">
              <a:lnSpc>
                <a:spcPct val="100000"/>
              </a:lnSpc>
              <a:spcBef>
                <a:spcPts val="0"/>
              </a:spcBef>
              <a:spcAft>
                <a:spcPts val="0"/>
              </a:spcAft>
              <a:buClrTx/>
              <a:buSzTx/>
              <a:buFontTx/>
              <a:buNone/>
              <a:tabLst/>
              <a:defRPr/>
            </a:pPr>
            <a:fld id="{7AE184E0-0BD4-4705-A12B-9B71DDE63301}" type="slidenum">
              <a:rPr kumimoji="0" lang="en-GB" sz="1707" b="0" i="0" u="none" strike="noStrike" kern="1200" cap="none" spc="0" normalizeH="0" baseline="0" noProof="0" smtClean="0">
                <a:ln>
                  <a:noFill/>
                </a:ln>
                <a:solidFill>
                  <a:srgbClr val="1E64C8"/>
                </a:solidFill>
                <a:effectLst/>
                <a:uLnTx/>
                <a:uFillTx/>
                <a:latin typeface="Arial"/>
                <a:ea typeface="+mn-ea"/>
                <a:cs typeface="+mn-cs"/>
              </a:rPr>
              <a:pPr marL="0" marR="0" lvl="0" indent="0" algn="r" defTabSz="1300368" rtl="0" eaLnBrk="1" fontAlgn="auto" latinLnBrk="0" hangingPunct="1">
                <a:lnSpc>
                  <a:spcPct val="100000"/>
                </a:lnSpc>
                <a:spcBef>
                  <a:spcPts val="0"/>
                </a:spcBef>
                <a:spcAft>
                  <a:spcPts val="0"/>
                </a:spcAft>
                <a:buClrTx/>
                <a:buSzTx/>
                <a:buFontTx/>
                <a:buNone/>
                <a:tabLst/>
                <a:defRPr/>
              </a:pPr>
              <a:t>15</a:t>
            </a:fld>
            <a:endParaRPr kumimoji="0" lang="en-GB" sz="1707" b="0" i="0" u="none" strike="noStrike" kern="1200" cap="none" spc="0" normalizeH="0" baseline="0" noProof="0">
              <a:ln>
                <a:noFill/>
              </a:ln>
              <a:solidFill>
                <a:srgbClr val="1E64C8"/>
              </a:solidFill>
              <a:effectLst/>
              <a:uLnTx/>
              <a:uFillTx/>
              <a:latin typeface="Arial"/>
              <a:ea typeface="+mn-ea"/>
              <a:cs typeface="+mn-cs"/>
            </a:endParaRPr>
          </a:p>
        </p:txBody>
      </p:sp>
      <p:pic>
        <p:nvPicPr>
          <p:cNvPr id="39" name="Picture 4" descr="Farm ">
            <a:hlinkClick r:id="rId3" tooltip="Farm"/>
            <a:extLst>
              <a:ext uri="{FF2B5EF4-FFF2-40B4-BE49-F238E27FC236}">
                <a16:creationId xmlns:a16="http://schemas.microsoft.com/office/drawing/2014/main" id="{029FB3CF-2BA5-3179-69DA-3D76658A63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129" y="1660457"/>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Right arrow ">
            <a:hlinkClick r:id="rId5" tooltip="Right arrow"/>
            <a:extLst>
              <a:ext uri="{FF2B5EF4-FFF2-40B4-BE49-F238E27FC236}">
                <a16:creationId xmlns:a16="http://schemas.microsoft.com/office/drawing/2014/main" id="{9F8AEB3A-4A3D-F075-E5E4-7E4CA56E90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977773">
            <a:off x="2788098" y="2363668"/>
            <a:ext cx="1234599" cy="123459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Supplier ">
            <a:hlinkClick r:id="rId7" tooltip="Supplier"/>
            <a:extLst>
              <a:ext uri="{FF2B5EF4-FFF2-40B4-BE49-F238E27FC236}">
                <a16:creationId xmlns:a16="http://schemas.microsoft.com/office/drawing/2014/main" id="{6D5E9FF7-3131-C19D-7D26-C02A44267A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2755" y="2484660"/>
            <a:ext cx="1276094" cy="127609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Farm ">
            <a:hlinkClick r:id="rId3" tooltip="Farm"/>
            <a:extLst>
              <a:ext uri="{FF2B5EF4-FFF2-40B4-BE49-F238E27FC236}">
                <a16:creationId xmlns:a16="http://schemas.microsoft.com/office/drawing/2014/main" id="{5D049E9F-73B9-5C55-2F32-8D61AF9CBD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130" y="3723119"/>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arm ">
            <a:hlinkClick r:id="rId3" tooltip="Farm"/>
            <a:extLst>
              <a:ext uri="{FF2B5EF4-FFF2-40B4-BE49-F238E27FC236}">
                <a16:creationId xmlns:a16="http://schemas.microsoft.com/office/drawing/2014/main" id="{26BDBAFE-ED9B-EDE0-F831-0880742741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3778" y="5679867"/>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Sow ">
            <a:hlinkClick r:id="rId9" tooltip="Sow"/>
            <a:extLst>
              <a:ext uri="{FF2B5EF4-FFF2-40B4-BE49-F238E27FC236}">
                <a16:creationId xmlns:a16="http://schemas.microsoft.com/office/drawing/2014/main" id="{CBA2DA29-98D7-C74E-446B-31D7692EB0C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9010" y="3267468"/>
            <a:ext cx="849445" cy="96661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Right arrow ">
            <a:hlinkClick r:id="rId5" tooltip="Right arrow"/>
            <a:extLst>
              <a:ext uri="{FF2B5EF4-FFF2-40B4-BE49-F238E27FC236}">
                <a16:creationId xmlns:a16="http://schemas.microsoft.com/office/drawing/2014/main" id="{A8C45F22-58D1-A9E4-88C8-FE933E7D47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625" y="3554812"/>
            <a:ext cx="1169037" cy="116903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Right arrow ">
            <a:hlinkClick r:id="rId5" tooltip="Right arrow"/>
            <a:extLst>
              <a:ext uri="{FF2B5EF4-FFF2-40B4-BE49-F238E27FC236}">
                <a16:creationId xmlns:a16="http://schemas.microsoft.com/office/drawing/2014/main" id="{3096285A-A720-9E34-F2F5-D102F0A81D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05853">
            <a:off x="2928655" y="5211103"/>
            <a:ext cx="1207491" cy="120749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8" descr="Supplier ">
            <a:hlinkClick r:id="rId7" tooltip="Supplier"/>
            <a:extLst>
              <a:ext uri="{FF2B5EF4-FFF2-40B4-BE49-F238E27FC236}">
                <a16:creationId xmlns:a16="http://schemas.microsoft.com/office/drawing/2014/main" id="{92549B5F-7465-BF2F-7C2F-3FD207A0E3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8598" y="5132157"/>
            <a:ext cx="1276094" cy="127609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Right arrow ">
            <a:hlinkClick r:id="rId5" tooltip="Right arrow"/>
            <a:extLst>
              <a:ext uri="{FF2B5EF4-FFF2-40B4-BE49-F238E27FC236}">
                <a16:creationId xmlns:a16="http://schemas.microsoft.com/office/drawing/2014/main" id="{DC7342A8-72C2-DD3E-3026-0F3EBACE0B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31182">
            <a:off x="6271312" y="2234703"/>
            <a:ext cx="716139" cy="71613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Right arrow ">
            <a:hlinkClick r:id="rId5" tooltip="Right arrow"/>
            <a:extLst>
              <a:ext uri="{FF2B5EF4-FFF2-40B4-BE49-F238E27FC236}">
                <a16:creationId xmlns:a16="http://schemas.microsoft.com/office/drawing/2014/main" id="{DDABF655-9690-CD65-4AC6-8220904890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355419">
            <a:off x="6229219" y="4695176"/>
            <a:ext cx="716139" cy="71613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Right arrow ">
            <a:hlinkClick r:id="rId5" tooltip="Right arrow"/>
            <a:extLst>
              <a:ext uri="{FF2B5EF4-FFF2-40B4-BE49-F238E27FC236}">
                <a16:creationId xmlns:a16="http://schemas.microsoft.com/office/drawing/2014/main" id="{89454D72-9542-1C8F-858B-6FCEC33D58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231252">
            <a:off x="6132049" y="6030597"/>
            <a:ext cx="716138" cy="71613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Right arrow ">
            <a:hlinkClick r:id="rId5" tooltip="Right arrow"/>
            <a:extLst>
              <a:ext uri="{FF2B5EF4-FFF2-40B4-BE49-F238E27FC236}">
                <a16:creationId xmlns:a16="http://schemas.microsoft.com/office/drawing/2014/main" id="{D3852730-9ADA-8310-1F3D-ED0CEBF53B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5727873" y="3520471"/>
            <a:ext cx="1100087" cy="71613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Factory ">
            <a:hlinkClick r:id="rId11" tooltip="Factory"/>
            <a:extLst>
              <a:ext uri="{FF2B5EF4-FFF2-40B4-BE49-F238E27FC236}">
                <a16:creationId xmlns:a16="http://schemas.microsoft.com/office/drawing/2014/main" id="{905A13C7-5DCA-7B70-F882-92DFBC115F1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3959" y="1211590"/>
            <a:ext cx="1028116" cy="102811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Factory ">
            <a:hlinkClick r:id="rId11" tooltip="Factory"/>
            <a:extLst>
              <a:ext uri="{FF2B5EF4-FFF2-40B4-BE49-F238E27FC236}">
                <a16:creationId xmlns:a16="http://schemas.microsoft.com/office/drawing/2014/main" id="{76F4BFF6-FD8F-7377-F5EA-2EC895C00C0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64288" y="6629411"/>
            <a:ext cx="1028116" cy="102811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8" descr="Ways ">
            <a:hlinkClick r:id="rId13" tooltip="Ways"/>
            <a:extLst>
              <a:ext uri="{FF2B5EF4-FFF2-40B4-BE49-F238E27FC236}">
                <a16:creationId xmlns:a16="http://schemas.microsoft.com/office/drawing/2014/main" id="{D79F705A-A5DA-B9C9-D0A2-1BA6F7C166D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3074869">
            <a:off x="8232727" y="6468062"/>
            <a:ext cx="764493" cy="76449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8" descr="Ways ">
            <a:hlinkClick r:id="rId13" tooltip="Ways"/>
            <a:extLst>
              <a:ext uri="{FF2B5EF4-FFF2-40B4-BE49-F238E27FC236}">
                <a16:creationId xmlns:a16="http://schemas.microsoft.com/office/drawing/2014/main" id="{ECDF5385-87B6-466E-94CC-CD6FA5CDE97E}"/>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8568152">
            <a:off x="8435131" y="2262776"/>
            <a:ext cx="454875" cy="45487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Distribution ">
            <a:hlinkClick r:id="rId15" tooltip="Distribution"/>
            <a:extLst>
              <a:ext uri="{FF2B5EF4-FFF2-40B4-BE49-F238E27FC236}">
                <a16:creationId xmlns:a16="http://schemas.microsoft.com/office/drawing/2014/main" id="{F9A04EE6-3C28-3F0A-EF48-DD065E70581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382676" y="3554812"/>
            <a:ext cx="1427512" cy="1427512"/>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Right arrow ">
            <a:hlinkClick r:id="rId5" tooltip="Right arrow"/>
            <a:extLst>
              <a:ext uri="{FF2B5EF4-FFF2-40B4-BE49-F238E27FC236}">
                <a16:creationId xmlns:a16="http://schemas.microsoft.com/office/drawing/2014/main" id="{ECC8C246-BE0D-1EC4-7A01-B11E00C91E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8334256" y="3404698"/>
            <a:ext cx="1012353" cy="65902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Right arrow ">
            <a:hlinkClick r:id="rId5" tooltip="Right arrow"/>
            <a:extLst>
              <a:ext uri="{FF2B5EF4-FFF2-40B4-BE49-F238E27FC236}">
                <a16:creationId xmlns:a16="http://schemas.microsoft.com/office/drawing/2014/main" id="{0EAC23DD-F78F-875E-71BF-FD64D91BF1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231252">
            <a:off x="8438839" y="4913709"/>
            <a:ext cx="801429" cy="80142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8" descr="Ways ">
            <a:hlinkClick r:id="rId13" tooltip="Ways"/>
            <a:extLst>
              <a:ext uri="{FF2B5EF4-FFF2-40B4-BE49-F238E27FC236}">
                <a16:creationId xmlns:a16="http://schemas.microsoft.com/office/drawing/2014/main" id="{C2B56E8D-5357-4FDD-6F0E-8804DDACD6D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9939071" y="2408076"/>
            <a:ext cx="579228" cy="57922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8" descr="Ways ">
            <a:hlinkClick r:id="rId13" tooltip="Ways"/>
            <a:extLst>
              <a:ext uri="{FF2B5EF4-FFF2-40B4-BE49-F238E27FC236}">
                <a16:creationId xmlns:a16="http://schemas.microsoft.com/office/drawing/2014/main" id="{973D17D4-A853-E643-FFC0-1FF481499D6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9683556" y="5742896"/>
            <a:ext cx="579228" cy="57922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8" descr="Ways ">
            <a:hlinkClick r:id="rId13" tooltip="Ways"/>
            <a:extLst>
              <a:ext uri="{FF2B5EF4-FFF2-40B4-BE49-F238E27FC236}">
                <a16:creationId xmlns:a16="http://schemas.microsoft.com/office/drawing/2014/main" id="{6F65B982-8B02-36F0-F4FE-6F941A8506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7321197" y="4129812"/>
            <a:ext cx="706020" cy="706020"/>
          </a:xfrm>
          <a:prstGeom prst="rect">
            <a:avLst/>
          </a:prstGeom>
          <a:noFill/>
          <a:extLst>
            <a:ext uri="{909E8E84-426E-40DD-AFC4-6F175D3DCCD1}">
              <a14:hiddenFill xmlns:a14="http://schemas.microsoft.com/office/drawing/2010/main">
                <a:solidFill>
                  <a:srgbClr val="FFFFFF"/>
                </a:solidFill>
              </a14:hiddenFill>
            </a:ext>
          </a:extLst>
        </p:spPr>
      </p:pic>
      <p:sp>
        <p:nvSpPr>
          <p:cNvPr id="63" name="AutoShape 14" descr="Albert Heijn (supermarkt) - Wikipedia">
            <a:extLst>
              <a:ext uri="{FF2B5EF4-FFF2-40B4-BE49-F238E27FC236}">
                <a16:creationId xmlns:a16="http://schemas.microsoft.com/office/drawing/2014/main" id="{CDC4246E-C6C2-64DC-2397-7982BE80EB12}"/>
              </a:ext>
            </a:extLst>
          </p:cNvPr>
          <p:cNvSpPr>
            <a:spLocks noChangeAspect="1" noChangeArrowheads="1"/>
          </p:cNvSpPr>
          <p:nvPr/>
        </p:nvSpPr>
        <p:spPr bwMode="auto">
          <a:xfrm rot="19688115" flipH="1" flipV="1">
            <a:off x="12756088" y="4117350"/>
            <a:ext cx="3802062" cy="38020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1300368" rtl="0" eaLnBrk="1" fontAlgn="auto" latinLnBrk="0" hangingPunct="1">
              <a:lnSpc>
                <a:spcPct val="100000"/>
              </a:lnSpc>
              <a:spcBef>
                <a:spcPts val="0"/>
              </a:spcBef>
              <a:spcAft>
                <a:spcPts val="0"/>
              </a:spcAft>
              <a:buClrTx/>
              <a:buSzTx/>
              <a:buFontTx/>
              <a:buNone/>
              <a:tabLst/>
              <a:defRPr/>
            </a:pPr>
            <a:endParaRPr kumimoji="0" lang="en-US" sz="2560" b="0" i="0" u="none" strike="noStrike" kern="1200" cap="none" spc="0" normalizeH="0" baseline="0" noProof="0">
              <a:ln>
                <a:noFill/>
              </a:ln>
              <a:solidFill>
                <a:prstClr val="black"/>
              </a:solidFill>
              <a:effectLst/>
              <a:uLnTx/>
              <a:uFillTx/>
              <a:latin typeface="Arial"/>
              <a:ea typeface="+mn-ea"/>
              <a:cs typeface="+mn-cs"/>
            </a:endParaRPr>
          </a:p>
        </p:txBody>
      </p:sp>
      <p:sp>
        <p:nvSpPr>
          <p:cNvPr id="64" name="AutoShape 16" descr="Albert Heijn (supermarkt) - Wikipedia">
            <a:extLst>
              <a:ext uri="{FF2B5EF4-FFF2-40B4-BE49-F238E27FC236}">
                <a16:creationId xmlns:a16="http://schemas.microsoft.com/office/drawing/2014/main" id="{E46B8432-1CEE-9D5E-834C-61C794B7F4BE}"/>
              </a:ext>
            </a:extLst>
          </p:cNvPr>
          <p:cNvSpPr>
            <a:spLocks noChangeAspect="1" noChangeArrowheads="1"/>
          </p:cNvSpPr>
          <p:nvPr/>
        </p:nvSpPr>
        <p:spPr bwMode="auto">
          <a:xfrm>
            <a:off x="8159836" y="3776915"/>
            <a:ext cx="909386" cy="90938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1300368" rtl="0" eaLnBrk="1" fontAlgn="auto" latinLnBrk="0" hangingPunct="1">
              <a:lnSpc>
                <a:spcPct val="100000"/>
              </a:lnSpc>
              <a:spcBef>
                <a:spcPts val="0"/>
              </a:spcBef>
              <a:spcAft>
                <a:spcPts val="0"/>
              </a:spcAft>
              <a:buClrTx/>
              <a:buSzTx/>
              <a:buFontTx/>
              <a:buNone/>
              <a:tabLst/>
              <a:defRPr/>
            </a:pPr>
            <a:endParaRPr kumimoji="0" lang="en-US" sz="2560" b="0" i="0" u="none" strike="noStrike" kern="1200" cap="none" spc="0" normalizeH="0" baseline="0" noProof="0">
              <a:ln>
                <a:noFill/>
              </a:ln>
              <a:solidFill>
                <a:prstClr val="black"/>
              </a:solidFill>
              <a:effectLst/>
              <a:uLnTx/>
              <a:uFillTx/>
              <a:latin typeface="Arial"/>
              <a:ea typeface="+mn-ea"/>
              <a:cs typeface="+mn-cs"/>
            </a:endParaRPr>
          </a:p>
        </p:txBody>
      </p:sp>
      <p:pic>
        <p:nvPicPr>
          <p:cNvPr id="65" name="Picture 18" descr="24 hours ">
            <a:hlinkClick r:id="rId17" tooltip="24 hours"/>
            <a:extLst>
              <a:ext uri="{FF2B5EF4-FFF2-40B4-BE49-F238E27FC236}">
                <a16:creationId xmlns:a16="http://schemas.microsoft.com/office/drawing/2014/main" id="{B91C4BBC-D626-B9D2-FA64-0DED2BBC26B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715083" y="5664791"/>
            <a:ext cx="1598848" cy="159884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0" descr="Restaurant ">
            <a:hlinkClick r:id="rId19" tooltip="Restaurant"/>
            <a:extLst>
              <a:ext uri="{FF2B5EF4-FFF2-40B4-BE49-F238E27FC236}">
                <a16:creationId xmlns:a16="http://schemas.microsoft.com/office/drawing/2014/main" id="{596ABCCF-0800-D723-14CC-3E0DC964CA9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856146" y="2528114"/>
            <a:ext cx="1314753" cy="131475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Right arrow ">
            <a:hlinkClick r:id="rId5" tooltip="Right arrow"/>
            <a:extLst>
              <a:ext uri="{FF2B5EF4-FFF2-40B4-BE49-F238E27FC236}">
                <a16:creationId xmlns:a16="http://schemas.microsoft.com/office/drawing/2014/main" id="{B5FC781A-929B-9B73-ECD3-5F0EAD2D8C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10925380" y="5184191"/>
            <a:ext cx="873385" cy="73812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Right arrow ">
            <a:hlinkClick r:id="rId5" tooltip="Right arrow"/>
            <a:extLst>
              <a:ext uri="{FF2B5EF4-FFF2-40B4-BE49-F238E27FC236}">
                <a16:creationId xmlns:a16="http://schemas.microsoft.com/office/drawing/2014/main" id="{E5FA5F42-325D-DD4B-D469-81E4A4ACC6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589609">
            <a:off x="10949779" y="3797383"/>
            <a:ext cx="897620" cy="89762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Right arrow ">
            <a:hlinkClick r:id="rId5" tooltip="Right arrow"/>
            <a:extLst>
              <a:ext uri="{FF2B5EF4-FFF2-40B4-BE49-F238E27FC236}">
                <a16:creationId xmlns:a16="http://schemas.microsoft.com/office/drawing/2014/main" id="{EE44039B-FEE2-21CA-65F2-2387F271CD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356457">
            <a:off x="13227994" y="3717871"/>
            <a:ext cx="887216" cy="748003"/>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Right arrow ">
            <a:hlinkClick r:id="rId5" tooltip="Right arrow"/>
            <a:extLst>
              <a:ext uri="{FF2B5EF4-FFF2-40B4-BE49-F238E27FC236}">
                <a16:creationId xmlns:a16="http://schemas.microsoft.com/office/drawing/2014/main" id="{EE4F40E8-9EDF-B10D-CF16-A44C03DBC5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312238">
            <a:off x="13290140" y="5583699"/>
            <a:ext cx="897620" cy="89762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Sow ">
            <a:hlinkClick r:id="rId9" tooltip="Sow"/>
            <a:extLst>
              <a:ext uri="{FF2B5EF4-FFF2-40B4-BE49-F238E27FC236}">
                <a16:creationId xmlns:a16="http://schemas.microsoft.com/office/drawing/2014/main" id="{F44157A6-FE33-2BAB-961F-A3E7543C61E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5510" y="4723849"/>
            <a:ext cx="849446" cy="9666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elivery truck ">
            <a:hlinkClick r:id="rId21" tooltip="Delivery truck"/>
            <a:extLst>
              <a:ext uri="{FF2B5EF4-FFF2-40B4-BE49-F238E27FC236}">
                <a16:creationId xmlns:a16="http://schemas.microsoft.com/office/drawing/2014/main" id="{236C4EF6-15E3-CC59-62EA-F7FD9CB168D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rot="1776784">
            <a:off x="3135456" y="5102582"/>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racktor ">
            <a:hlinkClick r:id="rId23" tooltip="Tracktor"/>
            <a:extLst>
              <a:ext uri="{FF2B5EF4-FFF2-40B4-BE49-F238E27FC236}">
                <a16:creationId xmlns:a16="http://schemas.microsoft.com/office/drawing/2014/main" id="{3EB8F721-81EE-2AFF-69B2-D2BA96A33D3C}"/>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rot="19818531">
            <a:off x="2659685" y="2243115"/>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Ways ">
            <a:hlinkClick r:id="rId13" tooltip="Ways"/>
            <a:extLst>
              <a:ext uri="{FF2B5EF4-FFF2-40B4-BE49-F238E27FC236}">
                <a16:creationId xmlns:a16="http://schemas.microsoft.com/office/drawing/2014/main" id="{E55C8B29-33A4-A990-CD18-509305AD75D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12069090" y="4383495"/>
            <a:ext cx="904673" cy="90467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argo plane ">
            <a:hlinkClick r:id="rId25" tooltip="Cargo plane"/>
            <a:extLst>
              <a:ext uri="{FF2B5EF4-FFF2-40B4-BE49-F238E27FC236}">
                <a16:creationId xmlns:a16="http://schemas.microsoft.com/office/drawing/2014/main" id="{98719F8B-42FB-D61B-BA3C-A71DB3557E66}"/>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rot="3214222">
            <a:off x="8691296" y="2636522"/>
            <a:ext cx="1013633" cy="11784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argo ship ">
            <a:hlinkClick r:id="rId27" tooltip="Cargo ship"/>
            <a:extLst>
              <a:ext uri="{FF2B5EF4-FFF2-40B4-BE49-F238E27FC236}">
                <a16:creationId xmlns:a16="http://schemas.microsoft.com/office/drawing/2014/main" id="{0FD77F72-68EA-FC95-E947-C9F500DDD9E1}"/>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rot="20530015">
            <a:off x="8168160" y="4585100"/>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elivery ">
            <a:hlinkClick r:id="rId29" tooltip="Delivery"/>
            <a:extLst>
              <a:ext uri="{FF2B5EF4-FFF2-40B4-BE49-F238E27FC236}">
                <a16:creationId xmlns:a16="http://schemas.microsoft.com/office/drawing/2014/main" id="{0904C65A-8972-CF15-34FC-C2975E560B90}"/>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rot="19688115">
            <a:off x="10803708" y="3558340"/>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ich ">
            <a:hlinkClick r:id="rId31" tooltip="Rich"/>
            <a:extLst>
              <a:ext uri="{FF2B5EF4-FFF2-40B4-BE49-F238E27FC236}">
                <a16:creationId xmlns:a16="http://schemas.microsoft.com/office/drawing/2014/main" id="{C450C9BA-3688-FD76-89C8-2D440702AABF}"/>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1491934" y="4415920"/>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Truck ">
            <a:hlinkClick r:id="rId33" tooltip="Truck"/>
            <a:extLst>
              <a:ext uri="{FF2B5EF4-FFF2-40B4-BE49-F238E27FC236}">
                <a16:creationId xmlns:a16="http://schemas.microsoft.com/office/drawing/2014/main" id="{AE9E4CE7-138D-C039-8E88-CC85F0098321}"/>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flipH="1">
            <a:off x="10445476" y="2193166"/>
            <a:ext cx="799449" cy="8136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Legal ">
            <a:hlinkClick r:id="rId35" tooltip="Legal"/>
            <a:extLst>
              <a:ext uri="{FF2B5EF4-FFF2-40B4-BE49-F238E27FC236}">
                <a16:creationId xmlns:a16="http://schemas.microsoft.com/office/drawing/2014/main" id="{6E339672-0A43-62BE-7BCF-576704FE24D5}"/>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845027" y="6001451"/>
            <a:ext cx="813600" cy="813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3">
            <a:extLst>
              <a:ext uri="{FF2B5EF4-FFF2-40B4-BE49-F238E27FC236}">
                <a16:creationId xmlns:a16="http://schemas.microsoft.com/office/drawing/2014/main" id="{CAEE12A1-0F7E-CF64-6868-C509E7D2E3A9}"/>
              </a:ext>
            </a:extLst>
          </p:cNvPr>
          <p:cNvSpPr txBox="1"/>
          <p:nvPr/>
        </p:nvSpPr>
        <p:spPr>
          <a:xfrm>
            <a:off x="2574956" y="7387676"/>
            <a:ext cx="2822234" cy="1896609"/>
          </a:xfrm>
          <a:prstGeom prst="rect">
            <a:avLst/>
          </a:prstGeom>
          <a:noFill/>
        </p:spPr>
        <p:txBody>
          <a:bodyPr wrap="square" rtlCol="0">
            <a:spAutoFit/>
          </a:bodyPr>
          <a:lstStyle/>
          <a:p>
            <a:pPr algn="l">
              <a:lnSpc>
                <a:spcPct val="120000"/>
              </a:lnSpc>
            </a:pPr>
            <a:r>
              <a:rPr lang="en-US" sz="2500" b="1"/>
              <a:t>Provenance</a:t>
            </a:r>
          </a:p>
          <a:p>
            <a:pPr algn="l">
              <a:lnSpc>
                <a:spcPct val="120000"/>
              </a:lnSpc>
            </a:pPr>
            <a:r>
              <a:rPr lang="en-US" sz="2500" b="1"/>
              <a:t>Traceability</a:t>
            </a:r>
          </a:p>
          <a:p>
            <a:pPr algn="l">
              <a:lnSpc>
                <a:spcPct val="120000"/>
              </a:lnSpc>
            </a:pPr>
            <a:r>
              <a:rPr lang="en-US" sz="2500" b="1"/>
              <a:t>Transparency</a:t>
            </a:r>
          </a:p>
          <a:p>
            <a:pPr>
              <a:lnSpc>
                <a:spcPct val="120000"/>
              </a:lnSpc>
            </a:pPr>
            <a:r>
              <a:rPr lang="en-US" sz="2500"/>
              <a:t>Automation</a:t>
            </a:r>
          </a:p>
        </p:txBody>
      </p:sp>
      <p:pic>
        <p:nvPicPr>
          <p:cNvPr id="5" name="Afbeelding 4">
            <a:extLst>
              <a:ext uri="{FF2B5EF4-FFF2-40B4-BE49-F238E27FC236}">
                <a16:creationId xmlns:a16="http://schemas.microsoft.com/office/drawing/2014/main" id="{F78C321F-4861-F668-5ECA-1DD89A8D3F13}"/>
              </a:ext>
            </a:extLst>
          </p:cNvPr>
          <p:cNvPicPr>
            <a:picLocks noChangeAspect="1"/>
          </p:cNvPicPr>
          <p:nvPr/>
        </p:nvPicPr>
        <p:blipFill>
          <a:blip r:embed="rId37"/>
          <a:stretch>
            <a:fillRect/>
          </a:stretch>
        </p:blipFill>
        <p:spPr>
          <a:xfrm>
            <a:off x="4182767" y="1587478"/>
            <a:ext cx="669529" cy="669529"/>
          </a:xfrm>
          <a:prstGeom prst="rect">
            <a:avLst/>
          </a:prstGeom>
        </p:spPr>
      </p:pic>
      <p:pic>
        <p:nvPicPr>
          <p:cNvPr id="9" name="Afbeelding 8">
            <a:extLst>
              <a:ext uri="{FF2B5EF4-FFF2-40B4-BE49-F238E27FC236}">
                <a16:creationId xmlns:a16="http://schemas.microsoft.com/office/drawing/2014/main" id="{A5E229D5-BC53-3FFC-A3AB-A7CCC7C1E4D0}"/>
              </a:ext>
            </a:extLst>
          </p:cNvPr>
          <p:cNvPicPr>
            <a:picLocks noChangeAspect="1"/>
          </p:cNvPicPr>
          <p:nvPr/>
        </p:nvPicPr>
        <p:blipFill>
          <a:blip r:embed="rId37"/>
          <a:stretch>
            <a:fillRect/>
          </a:stretch>
        </p:blipFill>
        <p:spPr>
          <a:xfrm>
            <a:off x="4188131" y="3629975"/>
            <a:ext cx="669529" cy="669529"/>
          </a:xfrm>
          <a:prstGeom prst="rect">
            <a:avLst/>
          </a:prstGeom>
        </p:spPr>
      </p:pic>
      <p:pic>
        <p:nvPicPr>
          <p:cNvPr id="10" name="Afbeelding 9">
            <a:extLst>
              <a:ext uri="{FF2B5EF4-FFF2-40B4-BE49-F238E27FC236}">
                <a16:creationId xmlns:a16="http://schemas.microsoft.com/office/drawing/2014/main" id="{865A831E-6FFE-5EFF-EF97-340B0639E805}"/>
              </a:ext>
            </a:extLst>
          </p:cNvPr>
          <p:cNvPicPr>
            <a:picLocks noChangeAspect="1"/>
          </p:cNvPicPr>
          <p:nvPr/>
        </p:nvPicPr>
        <p:blipFill>
          <a:blip r:embed="rId37"/>
          <a:stretch>
            <a:fillRect/>
          </a:stretch>
        </p:blipFill>
        <p:spPr>
          <a:xfrm>
            <a:off x="4220165" y="5573933"/>
            <a:ext cx="669529" cy="669529"/>
          </a:xfrm>
          <a:prstGeom prst="rect">
            <a:avLst/>
          </a:prstGeom>
        </p:spPr>
      </p:pic>
      <p:pic>
        <p:nvPicPr>
          <p:cNvPr id="11" name="Picture 2" descr="Fever ">
            <a:hlinkClick r:id="rId38" tooltip="Fever"/>
            <a:extLst>
              <a:ext uri="{FF2B5EF4-FFF2-40B4-BE49-F238E27FC236}">
                <a16:creationId xmlns:a16="http://schemas.microsoft.com/office/drawing/2014/main" id="{F53A42E4-855E-42D5-143D-0301C0682330}"/>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4376089" y="4330202"/>
            <a:ext cx="1446085" cy="1446085"/>
          </a:xfrm>
          <a:prstGeom prst="rect">
            <a:avLst/>
          </a:prstGeom>
          <a:noFill/>
          <a:extLst>
            <a:ext uri="{909E8E84-426E-40DD-AFC4-6F175D3DCCD1}">
              <a14:hiddenFill xmlns:a14="http://schemas.microsoft.com/office/drawing/2010/main">
                <a:solidFill>
                  <a:srgbClr val="FFFFFF"/>
                </a:solidFill>
              </a14:hiddenFill>
            </a:ext>
          </a:extLst>
        </p:spPr>
      </p:pic>
      <p:sp>
        <p:nvSpPr>
          <p:cNvPr id="14" name="Ovaal 13">
            <a:extLst>
              <a:ext uri="{FF2B5EF4-FFF2-40B4-BE49-F238E27FC236}">
                <a16:creationId xmlns:a16="http://schemas.microsoft.com/office/drawing/2014/main" id="{E1C223D6-23BC-72A7-345A-9173C638DB07}"/>
              </a:ext>
            </a:extLst>
          </p:cNvPr>
          <p:cNvSpPr/>
          <p:nvPr/>
        </p:nvSpPr>
        <p:spPr>
          <a:xfrm>
            <a:off x="3958885" y="3185490"/>
            <a:ext cx="2281446" cy="4078149"/>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410672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itHub - hyperledger/fabric: Hyperledger Fabric is an enterprise-grade  permissioned distributed ledger framework for developing solutions and  applications. Its modular and versatile design satisfies a broad range of  industry use cases. It offers">
            <a:extLst>
              <a:ext uri="{FF2B5EF4-FFF2-40B4-BE49-F238E27FC236}">
                <a16:creationId xmlns:a16="http://schemas.microsoft.com/office/drawing/2014/main" id="{9A3CD304-523D-C0B8-F956-D2A5D72E45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0070" y="6185546"/>
            <a:ext cx="4660058" cy="23300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nux Foundation - Wikipedia">
            <a:extLst>
              <a:ext uri="{FF2B5EF4-FFF2-40B4-BE49-F238E27FC236}">
                <a16:creationId xmlns:a16="http://schemas.microsoft.com/office/drawing/2014/main" id="{5E6AE132-15EC-6C8B-8634-43FE6050D0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3488" y="6731435"/>
            <a:ext cx="36957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BM Food Trust – FAB News">
            <a:extLst>
              <a:ext uri="{FF2B5EF4-FFF2-40B4-BE49-F238E27FC236}">
                <a16:creationId xmlns:a16="http://schemas.microsoft.com/office/drawing/2014/main" id="{D20BC53B-3132-ADBF-355F-649E82ABDF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7699" y="2629448"/>
            <a:ext cx="6983276" cy="393391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Rechte verbindingslijn 5">
            <a:extLst>
              <a:ext uri="{FF2B5EF4-FFF2-40B4-BE49-F238E27FC236}">
                <a16:creationId xmlns:a16="http://schemas.microsoft.com/office/drawing/2014/main" id="{2E758F42-8DAD-912D-C6F0-16E6228144D2}"/>
              </a:ext>
            </a:extLst>
          </p:cNvPr>
          <p:cNvCxnSpPr/>
          <p:nvPr/>
        </p:nvCxnSpPr>
        <p:spPr>
          <a:xfrm>
            <a:off x="2580640" y="5811520"/>
            <a:ext cx="11643360" cy="0"/>
          </a:xfrm>
          <a:prstGeom prst="line">
            <a:avLst/>
          </a:prstGeom>
          <a:ln w="31750">
            <a:solidFill>
              <a:srgbClr val="1E64C8"/>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6AB63E1D-9FBF-66D5-CF20-042AF9025054}"/>
              </a:ext>
            </a:extLst>
          </p:cNvPr>
          <p:cNvCxnSpPr/>
          <p:nvPr/>
        </p:nvCxnSpPr>
        <p:spPr>
          <a:xfrm>
            <a:off x="2580640" y="3464560"/>
            <a:ext cx="11643360" cy="0"/>
          </a:xfrm>
          <a:prstGeom prst="line">
            <a:avLst/>
          </a:prstGeom>
          <a:ln w="31750">
            <a:solidFill>
              <a:srgbClr val="1E64C8"/>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pic>
        <p:nvPicPr>
          <p:cNvPr id="12" name="Picture 2" descr="Carrefour">
            <a:extLst>
              <a:ext uri="{FF2B5EF4-FFF2-40B4-BE49-F238E27FC236}">
                <a16:creationId xmlns:a16="http://schemas.microsoft.com/office/drawing/2014/main" id="{05B6EDFB-CCDA-ED20-E32A-EFB1538AE5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8417" y="1030705"/>
            <a:ext cx="21336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Golden State Foods - Wikipedia">
            <a:extLst>
              <a:ext uri="{FF2B5EF4-FFF2-40B4-BE49-F238E27FC236}">
                <a16:creationId xmlns:a16="http://schemas.microsoft.com/office/drawing/2014/main" id="{0252C693-9148-AF21-5763-85931F66FA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31778" y="1117601"/>
            <a:ext cx="2571750" cy="17716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stlé">
            <a:extLst>
              <a:ext uri="{FF2B5EF4-FFF2-40B4-BE49-F238E27FC236}">
                <a16:creationId xmlns:a16="http://schemas.microsoft.com/office/drawing/2014/main" id="{289CE42B-9902-F4DA-5718-AEB4F89B6B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80335" y="979021"/>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almart | World Economic Forum">
            <a:extLst>
              <a:ext uri="{FF2B5EF4-FFF2-40B4-BE49-F238E27FC236}">
                <a16:creationId xmlns:a16="http://schemas.microsoft.com/office/drawing/2014/main" id="{B9CAB1EA-E8C7-A478-614E-FAAEDC3F5B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4917" y="927337"/>
            <a:ext cx="3733141" cy="224649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1">
            <a:extLst>
              <a:ext uri="{FF2B5EF4-FFF2-40B4-BE49-F238E27FC236}">
                <a16:creationId xmlns:a16="http://schemas.microsoft.com/office/drawing/2014/main" id="{34442EEF-5448-9EF3-0AF4-8B37F3D2B357}"/>
              </a:ext>
            </a:extLst>
          </p:cNvPr>
          <p:cNvSpPr txBox="1">
            <a:spLocks/>
          </p:cNvSpPr>
          <p:nvPr/>
        </p:nvSpPr>
        <p:spPr>
          <a:xfrm>
            <a:off x="15742920" y="9101103"/>
            <a:ext cx="921880" cy="519289"/>
          </a:xfrm>
          <a:prstGeom prst="rect">
            <a:avLst/>
          </a:prstGeom>
        </p:spPr>
        <p:txBody>
          <a:bodyPr vert="horz" lIns="91440" tIns="45720" rIns="91440" bIns="45720" rtlCol="0">
            <a:normAutofit/>
          </a:bodyPr>
          <a:lstStyle>
            <a:lvl1pPr marL="85725" indent="0" algn="l" defTabSz="1300368" rtl="0" eaLnBrk="1" latinLnBrk="0" hangingPunct="1">
              <a:lnSpc>
                <a:spcPct val="120000"/>
              </a:lnSpc>
              <a:spcBef>
                <a:spcPts val="0"/>
              </a:spcBef>
              <a:buFont typeface="Arial" panose="020B0604020202020204" pitchFamily="34" charset="0"/>
              <a:buNone/>
              <a:defRPr sz="4800" kern="1200">
                <a:solidFill>
                  <a:schemeClr val="bg1">
                    <a:lumMod val="50000"/>
                  </a:schemeClr>
                </a:solidFill>
                <a:latin typeface="+mn-lt"/>
                <a:ea typeface="+mn-ea"/>
                <a:cs typeface="+mn-cs"/>
              </a:defRPr>
            </a:lvl1pPr>
            <a:lvl2pPr marL="457200" indent="-36000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900113" indent="-45878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4133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0" algn="r">
              <a:lnSpc>
                <a:spcPct val="100000"/>
              </a:lnSpc>
              <a:buFontTx/>
              <a:buNone/>
              <a:defRPr/>
            </a:pPr>
            <a:fld id="{7AE184E0-0BD4-4705-A12B-9B71DDE63301}" type="slidenum">
              <a:rPr lang="en-GB" sz="1707" smtClean="0">
                <a:solidFill>
                  <a:srgbClr val="1E64C8"/>
                </a:solidFill>
                <a:latin typeface="Arial"/>
              </a:rPr>
              <a:pPr marL="0" algn="r">
                <a:lnSpc>
                  <a:spcPct val="100000"/>
                </a:lnSpc>
                <a:buFontTx/>
                <a:buNone/>
                <a:defRPr/>
              </a:pPr>
              <a:t>16</a:t>
            </a:fld>
            <a:endParaRPr lang="en-GB" sz="1707">
              <a:solidFill>
                <a:srgbClr val="1E64C8"/>
              </a:solidFill>
              <a:latin typeface="Arial"/>
            </a:endParaRPr>
          </a:p>
        </p:txBody>
      </p:sp>
    </p:spTree>
    <p:extLst>
      <p:ext uri="{BB962C8B-B14F-4D97-AF65-F5344CB8AC3E}">
        <p14:creationId xmlns:p14="http://schemas.microsoft.com/office/powerpoint/2010/main" val="246188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EE9EB-7B1E-8248-8489-7B44F437C58C}"/>
              </a:ext>
            </a:extLst>
          </p:cNvPr>
          <p:cNvSpPr>
            <a:spLocks noGrp="1"/>
          </p:cNvSpPr>
          <p:nvPr>
            <p:ph type="title"/>
          </p:nvPr>
        </p:nvSpPr>
        <p:spPr>
          <a:xfrm>
            <a:off x="8597093" y="483093"/>
            <a:ext cx="8290054" cy="1885130"/>
          </a:xfrm>
        </p:spPr>
        <p:txBody>
          <a:bodyPr/>
          <a:lstStyle/>
          <a:p>
            <a:pPr algn="r"/>
            <a:r>
              <a:rPr lang="en-GB" sz="6250">
                <a:latin typeface="gg sans"/>
              </a:rPr>
              <a:t>Why</a:t>
            </a:r>
            <a:r>
              <a:rPr lang="en-GB" sz="6250" b="0" i="0">
                <a:effectLst/>
                <a:latin typeface="gg sans"/>
              </a:rPr>
              <a:t> use blockchain in </a:t>
            </a:r>
            <a:r>
              <a:rPr lang="en-GB" sz="6250">
                <a:latin typeface="gg sans"/>
              </a:rPr>
              <a:t>supply</a:t>
            </a:r>
            <a:r>
              <a:rPr lang="en-GB" sz="6250" b="0" i="0">
                <a:effectLst/>
                <a:latin typeface="gg sans"/>
              </a:rPr>
              <a:t> chain</a:t>
            </a:r>
            <a:r>
              <a:rPr lang="en-US" sz="6250" b="0" i="0">
                <a:effectLst/>
                <a:latin typeface="gg sans"/>
              </a:rPr>
              <a:t>?</a:t>
            </a:r>
            <a:endParaRPr lang="en-US" sz="6250"/>
          </a:p>
        </p:txBody>
      </p:sp>
      <p:sp>
        <p:nvSpPr>
          <p:cNvPr id="5" name="Decision 4">
            <a:extLst>
              <a:ext uri="{FF2B5EF4-FFF2-40B4-BE49-F238E27FC236}">
                <a16:creationId xmlns:a16="http://schemas.microsoft.com/office/drawing/2014/main" id="{4851481C-B9F6-4741-A792-52F0926047CF}"/>
              </a:ext>
            </a:extLst>
          </p:cNvPr>
          <p:cNvSpPr/>
          <p:nvPr/>
        </p:nvSpPr>
        <p:spPr>
          <a:xfrm>
            <a:off x="1137850" y="158785"/>
            <a:ext cx="3395491" cy="2329884"/>
          </a:xfrm>
          <a:prstGeom prst="flowChartDecision">
            <a:avLst/>
          </a:prstGeom>
          <a:solidFill>
            <a:srgbClr val="0055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prstClr val="white"/>
                </a:solidFill>
                <a:latin typeface="Aptos" panose="02110004020202020204"/>
              </a:rPr>
              <a:t>need </a:t>
            </a:r>
            <a:r>
              <a:rPr lang="en-US" b="1" u="sng">
                <a:solidFill>
                  <a:prstClr val="white"/>
                </a:solidFill>
                <a:latin typeface="Aptos" panose="02110004020202020204"/>
              </a:rPr>
              <a:t>shared</a:t>
            </a:r>
            <a:r>
              <a:rPr lang="en-US">
                <a:solidFill>
                  <a:prstClr val="white"/>
                </a:solidFill>
                <a:latin typeface="Aptos" panose="02110004020202020204"/>
              </a:rPr>
              <a:t> database?</a:t>
            </a:r>
          </a:p>
        </p:txBody>
      </p:sp>
      <p:grpSp>
        <p:nvGrpSpPr>
          <p:cNvPr id="60" name="Group 59">
            <a:extLst>
              <a:ext uri="{FF2B5EF4-FFF2-40B4-BE49-F238E27FC236}">
                <a16:creationId xmlns:a16="http://schemas.microsoft.com/office/drawing/2014/main" id="{1148AC8D-7BBB-194A-95BB-57D67BB10D1A}"/>
              </a:ext>
            </a:extLst>
          </p:cNvPr>
          <p:cNvGrpSpPr/>
          <p:nvPr/>
        </p:nvGrpSpPr>
        <p:grpSpPr>
          <a:xfrm>
            <a:off x="3919262" y="798487"/>
            <a:ext cx="3395491" cy="3304396"/>
            <a:chOff x="2755900" y="561261"/>
            <a:chExt cx="2387600" cy="2323545"/>
          </a:xfrm>
        </p:grpSpPr>
        <p:sp>
          <p:nvSpPr>
            <p:cNvPr id="9" name="Decision 8">
              <a:extLst>
                <a:ext uri="{FF2B5EF4-FFF2-40B4-BE49-F238E27FC236}">
                  <a16:creationId xmlns:a16="http://schemas.microsoft.com/office/drawing/2014/main" id="{C78EE6EB-604E-0645-A266-3C4531CF0552}"/>
                </a:ext>
              </a:extLst>
            </p:cNvPr>
            <p:cNvSpPr/>
            <p:nvPr/>
          </p:nvSpPr>
          <p:spPr>
            <a:xfrm>
              <a:off x="2755900" y="1246506"/>
              <a:ext cx="2387600" cy="1638300"/>
            </a:xfrm>
            <a:prstGeom prst="flowChartDecision">
              <a:avLst/>
            </a:prstGeom>
            <a:solidFill>
              <a:srgbClr val="0055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prstClr val="white"/>
                  </a:solidFill>
                  <a:latin typeface="Aptos" panose="02110004020202020204"/>
                </a:rPr>
                <a:t>need multiple writers?</a:t>
              </a:r>
            </a:p>
          </p:txBody>
        </p:sp>
        <p:cxnSp>
          <p:nvCxnSpPr>
            <p:cNvPr id="14" name="Elbow Connector 13">
              <a:extLst>
                <a:ext uri="{FF2B5EF4-FFF2-40B4-BE49-F238E27FC236}">
                  <a16:creationId xmlns:a16="http://schemas.microsoft.com/office/drawing/2014/main" id="{AAE1E32A-FF82-1045-B10F-6345BEDB4F9C}"/>
                </a:ext>
              </a:extLst>
            </p:cNvPr>
            <p:cNvCxnSpPr>
              <a:cxnSpLocks/>
              <a:endCxn id="9" idx="0"/>
            </p:cNvCxnSpPr>
            <p:nvPr/>
          </p:nvCxnSpPr>
          <p:spPr>
            <a:xfrm>
              <a:off x="2844800" y="930593"/>
              <a:ext cx="1104900" cy="315913"/>
            </a:xfrm>
            <a:prstGeom prst="bentConnector2">
              <a:avLst/>
            </a:prstGeom>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5C310B6F-9BFD-524A-B02E-19DD903306A7}"/>
                </a:ext>
              </a:extLst>
            </p:cNvPr>
            <p:cNvSpPr txBox="1"/>
            <p:nvPr/>
          </p:nvSpPr>
          <p:spPr>
            <a:xfrm>
              <a:off x="3502924" y="561261"/>
              <a:ext cx="466878" cy="341941"/>
            </a:xfrm>
            <a:prstGeom prst="rect">
              <a:avLst/>
            </a:prstGeom>
            <a:noFill/>
          </p:spPr>
          <p:txBody>
            <a:bodyPr wrap="none" rtlCol="0">
              <a:spAutoFit/>
            </a:bodyPr>
            <a:lstStyle/>
            <a:p>
              <a:r>
                <a:rPr lang="en-US">
                  <a:solidFill>
                    <a:prstClr val="black"/>
                  </a:solidFill>
                  <a:latin typeface="Aptos" panose="02110004020202020204"/>
                </a:rPr>
                <a:t>yes</a:t>
              </a:r>
            </a:p>
          </p:txBody>
        </p:sp>
      </p:grpSp>
      <p:grpSp>
        <p:nvGrpSpPr>
          <p:cNvPr id="61" name="Group 60">
            <a:extLst>
              <a:ext uri="{FF2B5EF4-FFF2-40B4-BE49-F238E27FC236}">
                <a16:creationId xmlns:a16="http://schemas.microsoft.com/office/drawing/2014/main" id="{1DBEBBCD-D4BE-2C4A-B777-C40EFE523AF1}"/>
              </a:ext>
            </a:extLst>
          </p:cNvPr>
          <p:cNvGrpSpPr/>
          <p:nvPr/>
        </p:nvGrpSpPr>
        <p:grpSpPr>
          <a:xfrm>
            <a:off x="6772919" y="2374717"/>
            <a:ext cx="3395491" cy="3342379"/>
            <a:chOff x="4762500" y="1669615"/>
            <a:chExt cx="2387600" cy="2350254"/>
          </a:xfrm>
        </p:grpSpPr>
        <p:sp>
          <p:nvSpPr>
            <p:cNvPr id="10" name="Decision 9">
              <a:extLst>
                <a:ext uri="{FF2B5EF4-FFF2-40B4-BE49-F238E27FC236}">
                  <a16:creationId xmlns:a16="http://schemas.microsoft.com/office/drawing/2014/main" id="{92213C2C-492D-A043-82AE-6CC637E2FCB0}"/>
                </a:ext>
              </a:extLst>
            </p:cNvPr>
            <p:cNvSpPr/>
            <p:nvPr/>
          </p:nvSpPr>
          <p:spPr>
            <a:xfrm>
              <a:off x="4762500" y="2381569"/>
              <a:ext cx="2387600" cy="1638300"/>
            </a:xfrm>
            <a:prstGeom prst="flowChartDecision">
              <a:avLst/>
            </a:prstGeom>
            <a:solidFill>
              <a:srgbClr val="0055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prstClr val="white"/>
                  </a:solidFill>
                  <a:latin typeface="Aptos" panose="02110004020202020204"/>
                </a:rPr>
                <a:t>trust is absent?</a:t>
              </a:r>
            </a:p>
          </p:txBody>
        </p:sp>
        <p:cxnSp>
          <p:nvCxnSpPr>
            <p:cNvPr id="15" name="Elbow Connector 14">
              <a:extLst>
                <a:ext uri="{FF2B5EF4-FFF2-40B4-BE49-F238E27FC236}">
                  <a16:creationId xmlns:a16="http://schemas.microsoft.com/office/drawing/2014/main" id="{AAD6FEEA-B2D5-8B4C-9836-4F7666EAE8BF}"/>
                </a:ext>
              </a:extLst>
            </p:cNvPr>
            <p:cNvCxnSpPr>
              <a:cxnSpLocks/>
              <a:endCxn id="10" idx="0"/>
            </p:cNvCxnSpPr>
            <p:nvPr/>
          </p:nvCxnSpPr>
          <p:spPr>
            <a:xfrm>
              <a:off x="4851400" y="2065656"/>
              <a:ext cx="1104900" cy="315913"/>
            </a:xfrm>
            <a:prstGeom prst="bentConnector2">
              <a:avLst/>
            </a:prstGeom>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E1329282-15E5-A34D-AE1D-4C82D0B1B498}"/>
                </a:ext>
              </a:extLst>
            </p:cNvPr>
            <p:cNvSpPr txBox="1"/>
            <p:nvPr/>
          </p:nvSpPr>
          <p:spPr>
            <a:xfrm>
              <a:off x="5490475" y="1669615"/>
              <a:ext cx="466878" cy="341941"/>
            </a:xfrm>
            <a:prstGeom prst="rect">
              <a:avLst/>
            </a:prstGeom>
            <a:noFill/>
          </p:spPr>
          <p:txBody>
            <a:bodyPr wrap="none" rtlCol="0">
              <a:spAutoFit/>
            </a:bodyPr>
            <a:lstStyle/>
            <a:p>
              <a:r>
                <a:rPr lang="en-US">
                  <a:solidFill>
                    <a:prstClr val="black"/>
                  </a:solidFill>
                  <a:latin typeface="Aptos" panose="02110004020202020204"/>
                </a:rPr>
                <a:t>yes</a:t>
              </a:r>
            </a:p>
          </p:txBody>
        </p:sp>
      </p:grpSp>
      <p:grpSp>
        <p:nvGrpSpPr>
          <p:cNvPr id="62" name="Group 61">
            <a:extLst>
              <a:ext uri="{FF2B5EF4-FFF2-40B4-BE49-F238E27FC236}">
                <a16:creationId xmlns:a16="http://schemas.microsoft.com/office/drawing/2014/main" id="{49B33939-4711-F94F-9E98-DFE3CB62E51E}"/>
              </a:ext>
            </a:extLst>
          </p:cNvPr>
          <p:cNvGrpSpPr/>
          <p:nvPr/>
        </p:nvGrpSpPr>
        <p:grpSpPr>
          <a:xfrm>
            <a:off x="9626576" y="4024152"/>
            <a:ext cx="3395491" cy="3307157"/>
            <a:chOff x="6769100" y="2829445"/>
            <a:chExt cx="2387600" cy="2325487"/>
          </a:xfrm>
        </p:grpSpPr>
        <p:sp>
          <p:nvSpPr>
            <p:cNvPr id="11" name="Decision 10">
              <a:extLst>
                <a:ext uri="{FF2B5EF4-FFF2-40B4-BE49-F238E27FC236}">
                  <a16:creationId xmlns:a16="http://schemas.microsoft.com/office/drawing/2014/main" id="{A0C24B9B-11EC-DE46-A285-D0A9347512C6}"/>
                </a:ext>
              </a:extLst>
            </p:cNvPr>
            <p:cNvSpPr/>
            <p:nvPr/>
          </p:nvSpPr>
          <p:spPr>
            <a:xfrm>
              <a:off x="6769100" y="3516632"/>
              <a:ext cx="2387600" cy="1638300"/>
            </a:xfrm>
            <a:prstGeom prst="flowChartDecision">
              <a:avLst/>
            </a:prstGeom>
            <a:solidFill>
              <a:srgbClr val="0055BB"/>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solidFill>
                    <a:prstClr val="white"/>
                  </a:solidFill>
                  <a:latin typeface="Aptos" panose="02110004020202020204"/>
                </a:rPr>
                <a:t>intermediation</a:t>
              </a:r>
              <a:br>
                <a:rPr lang="en-US">
                  <a:solidFill>
                    <a:prstClr val="white"/>
                  </a:solidFill>
                  <a:latin typeface="Aptos" panose="02110004020202020204"/>
                </a:rPr>
              </a:br>
              <a:r>
                <a:rPr lang="en-US">
                  <a:solidFill>
                    <a:prstClr val="white"/>
                  </a:solidFill>
                  <a:latin typeface="Aptos" panose="02110004020202020204"/>
                </a:rPr>
                <a:t>is risky?</a:t>
              </a:r>
            </a:p>
          </p:txBody>
        </p:sp>
        <p:cxnSp>
          <p:nvCxnSpPr>
            <p:cNvPr id="18" name="Elbow Connector 17">
              <a:extLst>
                <a:ext uri="{FF2B5EF4-FFF2-40B4-BE49-F238E27FC236}">
                  <a16:creationId xmlns:a16="http://schemas.microsoft.com/office/drawing/2014/main" id="{5BE421FB-6951-9143-B33D-F5CBE6514F0C}"/>
                </a:ext>
              </a:extLst>
            </p:cNvPr>
            <p:cNvCxnSpPr>
              <a:cxnSpLocks/>
              <a:stCxn id="10" idx="3"/>
              <a:endCxn id="11" idx="0"/>
            </p:cNvCxnSpPr>
            <p:nvPr/>
          </p:nvCxnSpPr>
          <p:spPr>
            <a:xfrm>
              <a:off x="7150100" y="3200719"/>
              <a:ext cx="812800" cy="315913"/>
            </a:xfrm>
            <a:prstGeom prst="bentConnector2">
              <a:avLst/>
            </a:prstGeom>
          </p:spPr>
          <p:style>
            <a:lnRef idx="3">
              <a:schemeClr val="accent1"/>
            </a:lnRef>
            <a:fillRef idx="0">
              <a:schemeClr val="accent1"/>
            </a:fillRef>
            <a:effectRef idx="2">
              <a:schemeClr val="accent1"/>
            </a:effectRef>
            <a:fontRef idx="minor">
              <a:schemeClr val="tx1"/>
            </a:fontRef>
          </p:style>
        </p:cxnSp>
        <p:sp>
          <p:nvSpPr>
            <p:cNvPr id="26" name="TextBox 25">
              <a:extLst>
                <a:ext uri="{FF2B5EF4-FFF2-40B4-BE49-F238E27FC236}">
                  <a16:creationId xmlns:a16="http://schemas.microsoft.com/office/drawing/2014/main" id="{2444FBFA-61A9-8F46-9681-536905ACF064}"/>
                </a:ext>
              </a:extLst>
            </p:cNvPr>
            <p:cNvSpPr txBox="1"/>
            <p:nvPr/>
          </p:nvSpPr>
          <p:spPr>
            <a:xfrm>
              <a:off x="7559635" y="2829445"/>
              <a:ext cx="593765" cy="341941"/>
            </a:xfrm>
            <a:prstGeom prst="rect">
              <a:avLst/>
            </a:prstGeom>
            <a:noFill/>
          </p:spPr>
          <p:txBody>
            <a:bodyPr wrap="square" rtlCol="0">
              <a:spAutoFit/>
            </a:bodyPr>
            <a:lstStyle/>
            <a:p>
              <a:r>
                <a:rPr lang="en-US">
                  <a:solidFill>
                    <a:prstClr val="black"/>
                  </a:solidFill>
                  <a:latin typeface="Aptos" panose="02110004020202020204"/>
                </a:rPr>
                <a:t>yes</a:t>
              </a:r>
            </a:p>
          </p:txBody>
        </p:sp>
      </p:grpSp>
      <p:grpSp>
        <p:nvGrpSpPr>
          <p:cNvPr id="63" name="Group 62">
            <a:extLst>
              <a:ext uri="{FF2B5EF4-FFF2-40B4-BE49-F238E27FC236}">
                <a16:creationId xmlns:a16="http://schemas.microsoft.com/office/drawing/2014/main" id="{82AC0A0E-B6E0-B546-AF1A-45B8E5961B38}"/>
              </a:ext>
            </a:extLst>
          </p:cNvPr>
          <p:cNvGrpSpPr/>
          <p:nvPr/>
        </p:nvGrpSpPr>
        <p:grpSpPr>
          <a:xfrm>
            <a:off x="12399818" y="5641127"/>
            <a:ext cx="3530089" cy="3304396"/>
            <a:chOff x="8719155" y="3966450"/>
            <a:chExt cx="2482245" cy="2323545"/>
          </a:xfrm>
        </p:grpSpPr>
        <p:sp>
          <p:nvSpPr>
            <p:cNvPr id="12" name="Decision 11">
              <a:extLst>
                <a:ext uri="{FF2B5EF4-FFF2-40B4-BE49-F238E27FC236}">
                  <a16:creationId xmlns:a16="http://schemas.microsoft.com/office/drawing/2014/main" id="{50E40AD5-022B-9545-8BD5-8D9B5AAC8E30}"/>
                </a:ext>
              </a:extLst>
            </p:cNvPr>
            <p:cNvSpPr/>
            <p:nvPr/>
          </p:nvSpPr>
          <p:spPr>
            <a:xfrm>
              <a:off x="8719155" y="4651695"/>
              <a:ext cx="2482245" cy="1638300"/>
            </a:xfrm>
            <a:prstGeom prst="flowChartDecision">
              <a:avLst/>
            </a:prstGeom>
            <a:solidFill>
              <a:srgbClr val="0055BB"/>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solidFill>
                    <a:prstClr val="white"/>
                  </a:solidFill>
                  <a:latin typeface="Aptos" panose="02110004020202020204"/>
                </a:rPr>
                <a:t>do transactions interact?</a:t>
              </a:r>
            </a:p>
          </p:txBody>
        </p:sp>
        <p:cxnSp>
          <p:nvCxnSpPr>
            <p:cNvPr id="21" name="Elbow Connector 20">
              <a:extLst>
                <a:ext uri="{FF2B5EF4-FFF2-40B4-BE49-F238E27FC236}">
                  <a16:creationId xmlns:a16="http://schemas.microsoft.com/office/drawing/2014/main" id="{5D70CC25-BF69-394E-9E3C-BE4E90B4AB0C}"/>
                </a:ext>
              </a:extLst>
            </p:cNvPr>
            <p:cNvCxnSpPr>
              <a:cxnSpLocks/>
              <a:stCxn id="11" idx="3"/>
              <a:endCxn id="12" idx="0"/>
            </p:cNvCxnSpPr>
            <p:nvPr/>
          </p:nvCxnSpPr>
          <p:spPr>
            <a:xfrm>
              <a:off x="9156700" y="4335782"/>
              <a:ext cx="803577" cy="315913"/>
            </a:xfrm>
            <a:prstGeom prst="bentConnector2">
              <a:avLst/>
            </a:prstGeom>
          </p:spPr>
          <p:style>
            <a:lnRef idx="3">
              <a:schemeClr val="accent1"/>
            </a:lnRef>
            <a:fillRef idx="0">
              <a:schemeClr val="accent1"/>
            </a:fillRef>
            <a:effectRef idx="2">
              <a:schemeClr val="accent1"/>
            </a:effectRef>
            <a:fontRef idx="minor">
              <a:schemeClr val="tx1"/>
            </a:fontRef>
          </p:style>
        </p:cxnSp>
        <p:sp>
          <p:nvSpPr>
            <p:cNvPr id="27" name="TextBox 26">
              <a:extLst>
                <a:ext uri="{FF2B5EF4-FFF2-40B4-BE49-F238E27FC236}">
                  <a16:creationId xmlns:a16="http://schemas.microsoft.com/office/drawing/2014/main" id="{EB868031-E224-3744-841B-5551EB04AC43}"/>
                </a:ext>
              </a:extLst>
            </p:cNvPr>
            <p:cNvSpPr txBox="1"/>
            <p:nvPr/>
          </p:nvSpPr>
          <p:spPr>
            <a:xfrm>
              <a:off x="9516375" y="3966450"/>
              <a:ext cx="610851" cy="341941"/>
            </a:xfrm>
            <a:prstGeom prst="rect">
              <a:avLst/>
            </a:prstGeom>
            <a:noFill/>
          </p:spPr>
          <p:txBody>
            <a:bodyPr wrap="square" rtlCol="0">
              <a:spAutoFit/>
            </a:bodyPr>
            <a:lstStyle/>
            <a:p>
              <a:r>
                <a:rPr lang="en-US">
                  <a:solidFill>
                    <a:prstClr val="black"/>
                  </a:solidFill>
                  <a:latin typeface="Aptos" panose="02110004020202020204"/>
                </a:rPr>
                <a:t>yes</a:t>
              </a:r>
            </a:p>
          </p:txBody>
        </p:sp>
      </p:grpSp>
      <p:grpSp>
        <p:nvGrpSpPr>
          <p:cNvPr id="64" name="Group 63">
            <a:extLst>
              <a:ext uri="{FF2B5EF4-FFF2-40B4-BE49-F238E27FC236}">
                <a16:creationId xmlns:a16="http://schemas.microsoft.com/office/drawing/2014/main" id="{070EF7F4-67B5-9940-873E-C9BFC13AC099}"/>
              </a:ext>
            </a:extLst>
          </p:cNvPr>
          <p:cNvGrpSpPr/>
          <p:nvPr/>
        </p:nvGrpSpPr>
        <p:grpSpPr>
          <a:xfrm>
            <a:off x="15631905" y="7236942"/>
            <a:ext cx="1255248" cy="974511"/>
            <a:chOff x="11201400" y="5107627"/>
            <a:chExt cx="882650" cy="685245"/>
          </a:xfrm>
        </p:grpSpPr>
        <p:cxnSp>
          <p:nvCxnSpPr>
            <p:cNvPr id="33" name="Elbow Connector 32">
              <a:extLst>
                <a:ext uri="{FF2B5EF4-FFF2-40B4-BE49-F238E27FC236}">
                  <a16:creationId xmlns:a16="http://schemas.microsoft.com/office/drawing/2014/main" id="{26A3B462-2E1E-8A46-8B84-A97006BEE2AF}"/>
                </a:ext>
              </a:extLst>
            </p:cNvPr>
            <p:cNvCxnSpPr>
              <a:cxnSpLocks/>
            </p:cNvCxnSpPr>
            <p:nvPr/>
          </p:nvCxnSpPr>
          <p:spPr>
            <a:xfrm>
              <a:off x="11201400" y="5476959"/>
              <a:ext cx="850900" cy="315913"/>
            </a:xfrm>
            <a:prstGeom prst="bentConnector2">
              <a:avLst/>
            </a:prstGeom>
          </p:spPr>
          <p:style>
            <a:lnRef idx="3">
              <a:schemeClr val="accent1"/>
            </a:lnRef>
            <a:fillRef idx="0">
              <a:schemeClr val="accent1"/>
            </a:fillRef>
            <a:effectRef idx="2">
              <a:schemeClr val="accent1"/>
            </a:effectRef>
            <a:fontRef idx="minor">
              <a:schemeClr val="tx1"/>
            </a:fontRef>
          </p:style>
        </p:cxnSp>
        <p:sp>
          <p:nvSpPr>
            <p:cNvPr id="34" name="TextBox 33">
              <a:extLst>
                <a:ext uri="{FF2B5EF4-FFF2-40B4-BE49-F238E27FC236}">
                  <a16:creationId xmlns:a16="http://schemas.microsoft.com/office/drawing/2014/main" id="{4A54227F-BF99-1241-A446-17E55E240966}"/>
                </a:ext>
              </a:extLst>
            </p:cNvPr>
            <p:cNvSpPr txBox="1"/>
            <p:nvPr/>
          </p:nvSpPr>
          <p:spPr>
            <a:xfrm>
              <a:off x="11561075" y="5107627"/>
              <a:ext cx="522975" cy="341941"/>
            </a:xfrm>
            <a:prstGeom prst="rect">
              <a:avLst/>
            </a:prstGeom>
            <a:noFill/>
          </p:spPr>
          <p:txBody>
            <a:bodyPr wrap="square" rtlCol="0">
              <a:spAutoFit/>
            </a:bodyPr>
            <a:lstStyle/>
            <a:p>
              <a:r>
                <a:rPr lang="en-US">
                  <a:solidFill>
                    <a:prstClr val="black"/>
                  </a:solidFill>
                  <a:latin typeface="Aptos" panose="02110004020202020204"/>
                </a:rPr>
                <a:t>yes</a:t>
              </a:r>
            </a:p>
          </p:txBody>
        </p:sp>
      </p:grpSp>
      <p:cxnSp>
        <p:nvCxnSpPr>
          <p:cNvPr id="3" name="Elbow Connector 14">
            <a:extLst>
              <a:ext uri="{FF2B5EF4-FFF2-40B4-BE49-F238E27FC236}">
                <a16:creationId xmlns:a16="http://schemas.microsoft.com/office/drawing/2014/main" id="{8BEEB23F-B060-DF09-D550-9BC1DA264819}"/>
              </a:ext>
            </a:extLst>
          </p:cNvPr>
          <p:cNvCxnSpPr>
            <a:cxnSpLocks/>
          </p:cNvCxnSpPr>
          <p:nvPr/>
        </p:nvCxnSpPr>
        <p:spPr>
          <a:xfrm flipV="1">
            <a:off x="4434002" y="4552154"/>
            <a:ext cx="2880751" cy="1389577"/>
          </a:xfrm>
          <a:prstGeom prst="bentConnector3">
            <a:avLst>
              <a:gd name="adj1" fmla="val 1454"/>
            </a:avLst>
          </a:prstGeom>
        </p:spPr>
        <p:style>
          <a:lnRef idx="3">
            <a:schemeClr val="accent1"/>
          </a:lnRef>
          <a:fillRef idx="0">
            <a:schemeClr val="accent1"/>
          </a:fillRef>
          <a:effectRef idx="2">
            <a:schemeClr val="accent1"/>
          </a:effectRef>
          <a:fontRef idx="minor">
            <a:schemeClr val="tx1"/>
          </a:fontRef>
        </p:style>
      </p:cxnSp>
      <p:cxnSp>
        <p:nvCxnSpPr>
          <p:cNvPr id="6" name="Elbow Connector 14">
            <a:extLst>
              <a:ext uri="{FF2B5EF4-FFF2-40B4-BE49-F238E27FC236}">
                <a16:creationId xmlns:a16="http://schemas.microsoft.com/office/drawing/2014/main" id="{5E434B8B-A84C-8BC4-F06E-0E80A5D55B9C}"/>
              </a:ext>
            </a:extLst>
          </p:cNvPr>
          <p:cNvCxnSpPr>
            <a:cxnSpLocks/>
          </p:cNvCxnSpPr>
          <p:nvPr/>
        </p:nvCxnSpPr>
        <p:spPr>
          <a:xfrm>
            <a:off x="7314753" y="6180096"/>
            <a:ext cx="3181980" cy="12700"/>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sp>
        <p:nvSpPr>
          <p:cNvPr id="17" name="TextBox 25">
            <a:extLst>
              <a:ext uri="{FF2B5EF4-FFF2-40B4-BE49-F238E27FC236}">
                <a16:creationId xmlns:a16="http://schemas.microsoft.com/office/drawing/2014/main" id="{95E98215-7042-3A63-6EA1-95A7190D24BE}"/>
              </a:ext>
            </a:extLst>
          </p:cNvPr>
          <p:cNvSpPr txBox="1"/>
          <p:nvPr/>
        </p:nvSpPr>
        <p:spPr>
          <a:xfrm>
            <a:off x="3866313" y="3653611"/>
            <a:ext cx="1334056" cy="880241"/>
          </a:xfrm>
          <a:prstGeom prst="rect">
            <a:avLst/>
          </a:prstGeom>
          <a:noFill/>
        </p:spPr>
        <p:txBody>
          <a:bodyPr wrap="square" rtlCol="0">
            <a:spAutoFit/>
          </a:bodyPr>
          <a:lstStyle/>
          <a:p>
            <a:r>
              <a:rPr lang="en-US">
                <a:solidFill>
                  <a:prstClr val="black"/>
                </a:solidFill>
                <a:latin typeface="Aptos" panose="02110004020202020204"/>
              </a:rPr>
              <a:t>Not really</a:t>
            </a:r>
          </a:p>
        </p:txBody>
      </p:sp>
      <p:sp>
        <p:nvSpPr>
          <p:cNvPr id="19" name="TextBox 25">
            <a:extLst>
              <a:ext uri="{FF2B5EF4-FFF2-40B4-BE49-F238E27FC236}">
                <a16:creationId xmlns:a16="http://schemas.microsoft.com/office/drawing/2014/main" id="{1CF0B1AB-4853-A9A0-B6FF-923E0136A48C}"/>
              </a:ext>
            </a:extLst>
          </p:cNvPr>
          <p:cNvSpPr txBox="1"/>
          <p:nvPr/>
        </p:nvSpPr>
        <p:spPr>
          <a:xfrm>
            <a:off x="6938932" y="5260627"/>
            <a:ext cx="1334056" cy="880241"/>
          </a:xfrm>
          <a:prstGeom prst="rect">
            <a:avLst/>
          </a:prstGeom>
          <a:noFill/>
        </p:spPr>
        <p:txBody>
          <a:bodyPr wrap="square" rtlCol="0">
            <a:spAutoFit/>
          </a:bodyPr>
          <a:lstStyle/>
          <a:p>
            <a:r>
              <a:rPr lang="en-US">
                <a:solidFill>
                  <a:prstClr val="black"/>
                </a:solidFill>
                <a:latin typeface="Aptos" panose="02110004020202020204"/>
              </a:rPr>
              <a:t>Not really</a:t>
            </a:r>
          </a:p>
        </p:txBody>
      </p:sp>
      <p:sp>
        <p:nvSpPr>
          <p:cNvPr id="22" name="Title 1">
            <a:extLst>
              <a:ext uri="{FF2B5EF4-FFF2-40B4-BE49-F238E27FC236}">
                <a16:creationId xmlns:a16="http://schemas.microsoft.com/office/drawing/2014/main" id="{013025B6-56C4-2508-9572-BCEA8FF5F296}"/>
              </a:ext>
            </a:extLst>
          </p:cNvPr>
          <p:cNvSpPr txBox="1">
            <a:spLocks/>
          </p:cNvSpPr>
          <p:nvPr/>
        </p:nvSpPr>
        <p:spPr>
          <a:xfrm>
            <a:off x="226172" y="6224642"/>
            <a:ext cx="8244492" cy="1459172"/>
          </a:xfrm>
          <a:prstGeom prst="rect">
            <a:avLst/>
          </a:prstGeom>
        </p:spPr>
        <p:txBody>
          <a:bodyPr vert="horz" lIns="91440" tIns="45720" rIns="91440" bIns="45720" rtlCol="0" anchor="ctr">
            <a:normAutofit/>
          </a:bodyPr>
          <a:lstStyle>
            <a:lvl1pPr algn="l" defTabSz="1300368" rtl="0" eaLnBrk="1" latinLnBrk="0" hangingPunct="1">
              <a:lnSpc>
                <a:spcPct val="90000"/>
              </a:lnSpc>
              <a:spcBef>
                <a:spcPct val="0"/>
              </a:spcBef>
              <a:buNone/>
              <a:defRPr sz="6257" kern="1200">
                <a:solidFill>
                  <a:schemeClr val="tx1"/>
                </a:solidFill>
                <a:latin typeface="+mj-lt"/>
                <a:ea typeface="+mj-ea"/>
                <a:cs typeface="+mj-cs"/>
              </a:defRPr>
            </a:lvl1pPr>
          </a:lstStyle>
          <a:p>
            <a:pPr algn="r"/>
            <a:r>
              <a:rPr lang="en-US"/>
              <a:t>It still is a business move</a:t>
            </a:r>
          </a:p>
        </p:txBody>
      </p:sp>
      <p:sp>
        <p:nvSpPr>
          <p:cNvPr id="4" name="Slide Number Placeholder 3">
            <a:extLst>
              <a:ext uri="{FF2B5EF4-FFF2-40B4-BE49-F238E27FC236}">
                <a16:creationId xmlns:a16="http://schemas.microsoft.com/office/drawing/2014/main" id="{E4564A3B-B8B5-A9C7-220E-FC81DB812261}"/>
              </a:ext>
            </a:extLst>
          </p:cNvPr>
          <p:cNvSpPr>
            <a:spLocks noGrp="1"/>
          </p:cNvSpPr>
          <p:nvPr>
            <p:ph type="sldNum" sz="quarter" idx="12"/>
          </p:nvPr>
        </p:nvSpPr>
        <p:spPr>
          <a:xfrm>
            <a:off x="-234768" y="8868153"/>
            <a:ext cx="921880" cy="519289"/>
          </a:xfrm>
        </p:spPr>
        <p:txBody>
          <a:bodyPr anchor="ctr">
            <a:normAutofit/>
          </a:bodyPr>
          <a:lstStyle/>
          <a:p>
            <a:pPr>
              <a:spcAft>
                <a:spcPts val="600"/>
              </a:spcAft>
            </a:pPr>
            <a:fld id="{7AE184E0-0BD4-4705-A12B-9B71DDE63301}" type="slidenum">
              <a:rPr lang="en-GB" noProof="0" smtClean="0"/>
              <a:pPr>
                <a:spcAft>
                  <a:spcPts val="600"/>
                </a:spcAft>
              </a:pPr>
              <a:t>17</a:t>
            </a:fld>
            <a:endParaRPr lang="en-GB" noProof="0"/>
          </a:p>
        </p:txBody>
      </p:sp>
      <p:pic>
        <p:nvPicPr>
          <p:cNvPr id="7" name="Picture 6">
            <a:extLst>
              <a:ext uri="{FF2B5EF4-FFF2-40B4-BE49-F238E27FC236}">
                <a16:creationId xmlns:a16="http://schemas.microsoft.com/office/drawing/2014/main" id="{91FEED10-25B0-7D08-13FE-709E7C652BED}"/>
              </a:ext>
            </a:extLst>
          </p:cNvPr>
          <p:cNvPicPr>
            <a:picLocks noChangeAspect="1"/>
          </p:cNvPicPr>
          <p:nvPr/>
        </p:nvPicPr>
        <p:blipFill>
          <a:blip r:embed="rId3"/>
          <a:stretch>
            <a:fillRect/>
          </a:stretch>
        </p:blipFill>
        <p:spPr>
          <a:xfrm>
            <a:off x="16410153" y="8211453"/>
            <a:ext cx="863693" cy="863693"/>
          </a:xfrm>
          <a:prstGeom prst="rect">
            <a:avLst/>
          </a:prstGeom>
        </p:spPr>
      </p:pic>
    </p:spTree>
    <p:extLst>
      <p:ext uri="{BB962C8B-B14F-4D97-AF65-F5344CB8AC3E}">
        <p14:creationId xmlns:p14="http://schemas.microsoft.com/office/powerpoint/2010/main" val="315157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p:bldP spid="19"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2A2EAD-A7EE-4441-BF14-0810A1299675}"/>
              </a:ext>
            </a:extLst>
          </p:cNvPr>
          <p:cNvSpPr>
            <a:spLocks noGrp="1"/>
          </p:cNvSpPr>
          <p:nvPr>
            <p:ph type="title"/>
          </p:nvPr>
        </p:nvSpPr>
        <p:spPr>
          <a:xfrm>
            <a:off x="6386759" y="2607990"/>
            <a:ext cx="4565156" cy="1766710"/>
          </a:xfrm>
        </p:spPr>
        <p:txBody>
          <a:bodyPr>
            <a:normAutofit fontScale="90000"/>
          </a:bodyPr>
          <a:lstStyle/>
          <a:p>
            <a:r>
              <a:rPr lang="nl-BE"/>
              <a:t>Any questions</a:t>
            </a:r>
            <a:r>
              <a:rPr lang="nl-BE" dirty="0"/>
              <a:t>?</a:t>
            </a:r>
            <a:endParaRPr lang="en-GB" dirty="0"/>
          </a:p>
        </p:txBody>
      </p:sp>
      <p:pic>
        <p:nvPicPr>
          <p:cNvPr id="3" name="Picture 10" descr="Customer ">
            <a:hlinkClick r:id="rId2" tooltip="Customer"/>
            <a:extLst>
              <a:ext uri="{FF2B5EF4-FFF2-40B4-BE49-F238E27FC236}">
                <a16:creationId xmlns:a16="http://schemas.microsoft.com/office/drawing/2014/main" id="{040AA5A0-7E5F-C8F3-B3DE-974B2CFB9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7590" y="4374700"/>
            <a:ext cx="1963490" cy="1963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80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E152B-6128-553E-7560-424DE2A8014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C834A9-9FB7-8504-44BB-0A135799C2CA}"/>
              </a:ext>
            </a:extLst>
          </p:cNvPr>
          <p:cNvSpPr>
            <a:spLocks noGrp="1"/>
          </p:cNvSpPr>
          <p:nvPr>
            <p:ph type="sldNum" sz="quarter" idx="12"/>
          </p:nvPr>
        </p:nvSpPr>
        <p:spPr/>
        <p:txBody>
          <a:bodyPr/>
          <a:lstStyle/>
          <a:p>
            <a:fld id="{7AE184E0-0BD4-4705-A12B-9B71DDE63301}" type="slidenum">
              <a:rPr lang="en-GB" noProof="0" smtClean="0"/>
              <a:t>2</a:t>
            </a:fld>
            <a:endParaRPr lang="en-GB" noProof="0"/>
          </a:p>
        </p:txBody>
      </p:sp>
      <p:pic>
        <p:nvPicPr>
          <p:cNvPr id="10" name="Picture 4" descr="Farm ">
            <a:hlinkClick r:id="rId3" tooltip="Farm"/>
            <a:extLst>
              <a:ext uri="{FF2B5EF4-FFF2-40B4-BE49-F238E27FC236}">
                <a16:creationId xmlns:a16="http://schemas.microsoft.com/office/drawing/2014/main" id="{F38003DF-E34C-6B88-7652-C072216BBC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670" y="3408575"/>
            <a:ext cx="2936450" cy="2936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Right arrow ">
            <a:hlinkClick r:id="rId5" tooltip="Right arrow"/>
            <a:extLst>
              <a:ext uri="{FF2B5EF4-FFF2-40B4-BE49-F238E27FC236}">
                <a16:creationId xmlns:a16="http://schemas.microsoft.com/office/drawing/2014/main" id="{DA9874AD-8EA2-8E2B-E00C-198599EB7D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8285" y="3682902"/>
            <a:ext cx="2387795" cy="23877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Supplier ">
            <a:hlinkClick r:id="rId7" tooltip="Supplier"/>
            <a:extLst>
              <a:ext uri="{FF2B5EF4-FFF2-40B4-BE49-F238E27FC236}">
                <a16:creationId xmlns:a16="http://schemas.microsoft.com/office/drawing/2014/main" id="{1E08F6D2-486F-0829-5483-92ED27E064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57245" y="3408574"/>
            <a:ext cx="2936451" cy="29364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Right arrow ">
            <a:hlinkClick r:id="rId5" tooltip="Right arrow"/>
            <a:extLst>
              <a:ext uri="{FF2B5EF4-FFF2-40B4-BE49-F238E27FC236}">
                <a16:creationId xmlns:a16="http://schemas.microsoft.com/office/drawing/2014/main" id="{95995DE2-BF47-B3DA-DF68-8F06594942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14861" y="3530502"/>
            <a:ext cx="2692595" cy="26925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Customer ">
            <a:hlinkClick r:id="rId9" tooltip="Customer"/>
            <a:extLst>
              <a:ext uri="{FF2B5EF4-FFF2-40B4-BE49-F238E27FC236}">
                <a16:creationId xmlns:a16="http://schemas.microsoft.com/office/drawing/2014/main" id="{B1009F8D-B431-94BD-866C-1AA7AADDEA7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07456" y="3249428"/>
            <a:ext cx="3254741" cy="3254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51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909B4-4BC6-8B67-53DE-661586AD6B0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CF565C-75F1-697B-7D31-A984291E20A2}"/>
              </a:ext>
            </a:extLst>
          </p:cNvPr>
          <p:cNvSpPr>
            <a:spLocks noGrp="1"/>
          </p:cNvSpPr>
          <p:nvPr>
            <p:ph type="sldNum" sz="quarter" idx="12"/>
          </p:nvPr>
        </p:nvSpPr>
        <p:spPr/>
        <p:txBody>
          <a:bodyPr/>
          <a:lstStyle/>
          <a:p>
            <a:fld id="{7AE184E0-0BD4-4705-A12B-9B71DDE63301}" type="slidenum">
              <a:rPr lang="en-GB" noProof="0" smtClean="0"/>
              <a:t>3</a:t>
            </a:fld>
            <a:endParaRPr lang="en-GB" noProof="0"/>
          </a:p>
        </p:txBody>
      </p:sp>
      <p:pic>
        <p:nvPicPr>
          <p:cNvPr id="39" name="Picture 4" descr="Farm ">
            <a:hlinkClick r:id="rId3" tooltip="Farm"/>
            <a:extLst>
              <a:ext uri="{FF2B5EF4-FFF2-40B4-BE49-F238E27FC236}">
                <a16:creationId xmlns:a16="http://schemas.microsoft.com/office/drawing/2014/main" id="{779F7E72-2A8F-DC5B-6659-9DD4A7B135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129" y="1660457"/>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Right arrow ">
            <a:hlinkClick r:id="rId5" tooltip="Right arrow"/>
            <a:extLst>
              <a:ext uri="{FF2B5EF4-FFF2-40B4-BE49-F238E27FC236}">
                <a16:creationId xmlns:a16="http://schemas.microsoft.com/office/drawing/2014/main" id="{AE6D11D6-8A35-1BEF-6085-48CE4C8756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977773">
            <a:off x="2788098" y="2363668"/>
            <a:ext cx="1234599" cy="123459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Supplier ">
            <a:hlinkClick r:id="rId7" tooltip="Supplier"/>
            <a:extLst>
              <a:ext uri="{FF2B5EF4-FFF2-40B4-BE49-F238E27FC236}">
                <a16:creationId xmlns:a16="http://schemas.microsoft.com/office/drawing/2014/main" id="{DF2C2029-CA6C-FE4E-BB28-D14FB65751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2755" y="2484660"/>
            <a:ext cx="1276094" cy="127609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0" descr="Customer ">
            <a:hlinkClick r:id="rId9" tooltip="Customer"/>
            <a:extLst>
              <a:ext uri="{FF2B5EF4-FFF2-40B4-BE49-F238E27FC236}">
                <a16:creationId xmlns:a16="http://schemas.microsoft.com/office/drawing/2014/main" id="{4DE11329-C6CF-D2B8-2C14-912217F4E3B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73625" y="4161802"/>
            <a:ext cx="1757974" cy="175797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Farm ">
            <a:hlinkClick r:id="rId3" tooltip="Farm"/>
            <a:extLst>
              <a:ext uri="{FF2B5EF4-FFF2-40B4-BE49-F238E27FC236}">
                <a16:creationId xmlns:a16="http://schemas.microsoft.com/office/drawing/2014/main" id="{004C4970-8DAB-F010-7DC7-913A609D30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130" y="3723119"/>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arm ">
            <a:hlinkClick r:id="rId3" tooltip="Farm"/>
            <a:extLst>
              <a:ext uri="{FF2B5EF4-FFF2-40B4-BE49-F238E27FC236}">
                <a16:creationId xmlns:a16="http://schemas.microsoft.com/office/drawing/2014/main" id="{10CAFD8D-D538-B76F-A04B-E6E2102373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3778" y="5679867"/>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Sow ">
            <a:hlinkClick r:id="rId11" tooltip="Sow"/>
            <a:extLst>
              <a:ext uri="{FF2B5EF4-FFF2-40B4-BE49-F238E27FC236}">
                <a16:creationId xmlns:a16="http://schemas.microsoft.com/office/drawing/2014/main" id="{9A6AE40C-9B26-E3B7-C7AD-834CDE85469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29010" y="3267468"/>
            <a:ext cx="849445" cy="96661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Right arrow ">
            <a:hlinkClick r:id="rId5" tooltip="Right arrow"/>
            <a:extLst>
              <a:ext uri="{FF2B5EF4-FFF2-40B4-BE49-F238E27FC236}">
                <a16:creationId xmlns:a16="http://schemas.microsoft.com/office/drawing/2014/main" id="{05EB7093-CE22-645F-FED7-B484678C0A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625" y="3554812"/>
            <a:ext cx="1169037" cy="116903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Right arrow ">
            <a:hlinkClick r:id="rId5" tooltip="Right arrow"/>
            <a:extLst>
              <a:ext uri="{FF2B5EF4-FFF2-40B4-BE49-F238E27FC236}">
                <a16:creationId xmlns:a16="http://schemas.microsoft.com/office/drawing/2014/main" id="{BAB9D01B-F0FF-3675-7BED-81DF658551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05853">
            <a:off x="2928655" y="5211103"/>
            <a:ext cx="1207491" cy="120749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8" descr="Supplier ">
            <a:hlinkClick r:id="rId7" tooltip="Supplier"/>
            <a:extLst>
              <a:ext uri="{FF2B5EF4-FFF2-40B4-BE49-F238E27FC236}">
                <a16:creationId xmlns:a16="http://schemas.microsoft.com/office/drawing/2014/main" id="{E205C26C-DE54-8ECE-033C-BD6A944C9A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8598" y="5132157"/>
            <a:ext cx="1276094" cy="127609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Right arrow ">
            <a:hlinkClick r:id="rId5" tooltip="Right arrow"/>
            <a:extLst>
              <a:ext uri="{FF2B5EF4-FFF2-40B4-BE49-F238E27FC236}">
                <a16:creationId xmlns:a16="http://schemas.microsoft.com/office/drawing/2014/main" id="{E09F922D-00F7-0A37-B27C-CDA27484D3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31182">
            <a:off x="6271312" y="2234703"/>
            <a:ext cx="716139" cy="71613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Right arrow ">
            <a:hlinkClick r:id="rId5" tooltip="Right arrow"/>
            <a:extLst>
              <a:ext uri="{FF2B5EF4-FFF2-40B4-BE49-F238E27FC236}">
                <a16:creationId xmlns:a16="http://schemas.microsoft.com/office/drawing/2014/main" id="{D789E266-A5B4-3C5F-A9DA-4427D43CF5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355419">
            <a:off x="6229219" y="4695176"/>
            <a:ext cx="716139" cy="71613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Right arrow ">
            <a:hlinkClick r:id="rId5" tooltip="Right arrow"/>
            <a:extLst>
              <a:ext uri="{FF2B5EF4-FFF2-40B4-BE49-F238E27FC236}">
                <a16:creationId xmlns:a16="http://schemas.microsoft.com/office/drawing/2014/main" id="{542565F6-4B9A-10E2-CE85-3FBEFDA531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231252">
            <a:off x="6132049" y="6030597"/>
            <a:ext cx="716138" cy="71613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Right arrow ">
            <a:hlinkClick r:id="rId5" tooltip="Right arrow"/>
            <a:extLst>
              <a:ext uri="{FF2B5EF4-FFF2-40B4-BE49-F238E27FC236}">
                <a16:creationId xmlns:a16="http://schemas.microsoft.com/office/drawing/2014/main" id="{6657D2BB-61A4-A48A-57AB-007B61242B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5727873" y="3520471"/>
            <a:ext cx="1100087" cy="71613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Factory ">
            <a:hlinkClick r:id="rId13" tooltip="Factory"/>
            <a:extLst>
              <a:ext uri="{FF2B5EF4-FFF2-40B4-BE49-F238E27FC236}">
                <a16:creationId xmlns:a16="http://schemas.microsoft.com/office/drawing/2014/main" id="{3AFB9DBC-270D-796E-4AF3-2E5F0DF5B9E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03959" y="1211590"/>
            <a:ext cx="1028116" cy="102811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Factory ">
            <a:hlinkClick r:id="rId13" tooltip="Factory"/>
            <a:extLst>
              <a:ext uri="{FF2B5EF4-FFF2-40B4-BE49-F238E27FC236}">
                <a16:creationId xmlns:a16="http://schemas.microsoft.com/office/drawing/2014/main" id="{611E2600-603F-8D12-7BEA-66B9B29BE6A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64288" y="6629411"/>
            <a:ext cx="1028116" cy="102811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8" descr="Ways ">
            <a:hlinkClick r:id="rId15" tooltip="Ways"/>
            <a:extLst>
              <a:ext uri="{FF2B5EF4-FFF2-40B4-BE49-F238E27FC236}">
                <a16:creationId xmlns:a16="http://schemas.microsoft.com/office/drawing/2014/main" id="{AC113958-CFF3-0D09-20F9-6B34D62F2B6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3074869">
            <a:off x="8232727" y="6468062"/>
            <a:ext cx="764493" cy="76449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8" descr="Ways ">
            <a:hlinkClick r:id="rId15" tooltip="Ways"/>
            <a:extLst>
              <a:ext uri="{FF2B5EF4-FFF2-40B4-BE49-F238E27FC236}">
                <a16:creationId xmlns:a16="http://schemas.microsoft.com/office/drawing/2014/main" id="{2F66028B-30D4-2627-72C5-B21330850E9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rot="8568152">
            <a:off x="8435131" y="2262776"/>
            <a:ext cx="454875" cy="45487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Distribution ">
            <a:hlinkClick r:id="rId17" tooltip="Distribution"/>
            <a:extLst>
              <a:ext uri="{FF2B5EF4-FFF2-40B4-BE49-F238E27FC236}">
                <a16:creationId xmlns:a16="http://schemas.microsoft.com/office/drawing/2014/main" id="{A74C3A85-6BC9-A19B-6A14-E47EFB84234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382676" y="3554812"/>
            <a:ext cx="1427512" cy="1427512"/>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Right arrow ">
            <a:hlinkClick r:id="rId5" tooltip="Right arrow"/>
            <a:extLst>
              <a:ext uri="{FF2B5EF4-FFF2-40B4-BE49-F238E27FC236}">
                <a16:creationId xmlns:a16="http://schemas.microsoft.com/office/drawing/2014/main" id="{42D1BF71-757C-6121-4C51-0298C551B0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8334256" y="3404698"/>
            <a:ext cx="1012353" cy="65902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Right arrow ">
            <a:hlinkClick r:id="rId5" tooltip="Right arrow"/>
            <a:extLst>
              <a:ext uri="{FF2B5EF4-FFF2-40B4-BE49-F238E27FC236}">
                <a16:creationId xmlns:a16="http://schemas.microsoft.com/office/drawing/2014/main" id="{0EA257CD-B302-D41E-1664-93296A2CDA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231252">
            <a:off x="8438839" y="4913709"/>
            <a:ext cx="801429" cy="80142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8" descr="Ways ">
            <a:hlinkClick r:id="rId15" tooltip="Ways"/>
            <a:extLst>
              <a:ext uri="{FF2B5EF4-FFF2-40B4-BE49-F238E27FC236}">
                <a16:creationId xmlns:a16="http://schemas.microsoft.com/office/drawing/2014/main" id="{9CD24B61-EF40-28F7-0A6D-6E1F70EA5BA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6200000">
            <a:off x="9939071" y="2408076"/>
            <a:ext cx="579228" cy="57922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8" descr="Ways ">
            <a:hlinkClick r:id="rId15" tooltip="Ways"/>
            <a:extLst>
              <a:ext uri="{FF2B5EF4-FFF2-40B4-BE49-F238E27FC236}">
                <a16:creationId xmlns:a16="http://schemas.microsoft.com/office/drawing/2014/main" id="{2FFBAA54-4EE0-0A98-07A8-1E5441285E7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6200000">
            <a:off x="9683556" y="5742896"/>
            <a:ext cx="579228" cy="57922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8" descr="Ways ">
            <a:hlinkClick r:id="rId15" tooltip="Ways"/>
            <a:extLst>
              <a:ext uri="{FF2B5EF4-FFF2-40B4-BE49-F238E27FC236}">
                <a16:creationId xmlns:a16="http://schemas.microsoft.com/office/drawing/2014/main" id="{8FDA5A04-F178-6067-A9D9-109A8489EA9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6200000">
            <a:off x="7321197" y="4129812"/>
            <a:ext cx="706020" cy="706020"/>
          </a:xfrm>
          <a:prstGeom prst="rect">
            <a:avLst/>
          </a:prstGeom>
          <a:noFill/>
          <a:extLst>
            <a:ext uri="{909E8E84-426E-40DD-AFC4-6F175D3DCCD1}">
              <a14:hiddenFill xmlns:a14="http://schemas.microsoft.com/office/drawing/2010/main">
                <a:solidFill>
                  <a:srgbClr val="FFFFFF"/>
                </a:solidFill>
              </a14:hiddenFill>
            </a:ext>
          </a:extLst>
        </p:spPr>
      </p:pic>
      <p:sp>
        <p:nvSpPr>
          <p:cNvPr id="63" name="AutoShape 14" descr="Albert Heijn (supermarkt) - Wikipedia">
            <a:extLst>
              <a:ext uri="{FF2B5EF4-FFF2-40B4-BE49-F238E27FC236}">
                <a16:creationId xmlns:a16="http://schemas.microsoft.com/office/drawing/2014/main" id="{00460537-3316-9739-7629-7E5DEE8D7FC4}"/>
              </a:ext>
            </a:extLst>
          </p:cNvPr>
          <p:cNvSpPr>
            <a:spLocks noChangeAspect="1" noChangeArrowheads="1"/>
          </p:cNvSpPr>
          <p:nvPr/>
        </p:nvSpPr>
        <p:spPr bwMode="auto">
          <a:xfrm rot="19688115" flipH="1" flipV="1">
            <a:off x="12756088" y="4117350"/>
            <a:ext cx="3802062" cy="38020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AutoShape 16" descr="Albert Heijn (supermarkt) - Wikipedia">
            <a:extLst>
              <a:ext uri="{FF2B5EF4-FFF2-40B4-BE49-F238E27FC236}">
                <a16:creationId xmlns:a16="http://schemas.microsoft.com/office/drawing/2014/main" id="{8EC08D75-6893-85B1-AD03-8322421A0EC1}"/>
              </a:ext>
            </a:extLst>
          </p:cNvPr>
          <p:cNvSpPr>
            <a:spLocks noChangeAspect="1" noChangeArrowheads="1"/>
          </p:cNvSpPr>
          <p:nvPr/>
        </p:nvSpPr>
        <p:spPr bwMode="auto">
          <a:xfrm>
            <a:off x="8159836" y="3776915"/>
            <a:ext cx="909386" cy="90938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5" name="Picture 18" descr="24 hours ">
            <a:hlinkClick r:id="rId19" tooltip="24 hours"/>
            <a:extLst>
              <a:ext uri="{FF2B5EF4-FFF2-40B4-BE49-F238E27FC236}">
                <a16:creationId xmlns:a16="http://schemas.microsoft.com/office/drawing/2014/main" id="{E7ACE3D6-B82A-D901-E88C-A1104F88607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715083" y="5664791"/>
            <a:ext cx="1598848" cy="159884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0" descr="Restaurant ">
            <a:hlinkClick r:id="rId21" tooltip="Restaurant"/>
            <a:extLst>
              <a:ext uri="{FF2B5EF4-FFF2-40B4-BE49-F238E27FC236}">
                <a16:creationId xmlns:a16="http://schemas.microsoft.com/office/drawing/2014/main" id="{60446F2B-516A-DA51-BAFE-B60963FFD32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856146" y="2528114"/>
            <a:ext cx="1314753" cy="131475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Right arrow ">
            <a:hlinkClick r:id="rId5" tooltip="Right arrow"/>
            <a:extLst>
              <a:ext uri="{FF2B5EF4-FFF2-40B4-BE49-F238E27FC236}">
                <a16:creationId xmlns:a16="http://schemas.microsoft.com/office/drawing/2014/main" id="{AF9C8D88-3E53-29F5-2EC5-99A78425AC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10925380" y="5184191"/>
            <a:ext cx="873385" cy="73812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Right arrow ">
            <a:hlinkClick r:id="rId5" tooltip="Right arrow"/>
            <a:extLst>
              <a:ext uri="{FF2B5EF4-FFF2-40B4-BE49-F238E27FC236}">
                <a16:creationId xmlns:a16="http://schemas.microsoft.com/office/drawing/2014/main" id="{07FFA85E-A96E-2AF8-EB4D-C742862B55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589609">
            <a:off x="10949779" y="3797383"/>
            <a:ext cx="897620" cy="89762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Right arrow ">
            <a:hlinkClick r:id="rId5" tooltip="Right arrow"/>
            <a:extLst>
              <a:ext uri="{FF2B5EF4-FFF2-40B4-BE49-F238E27FC236}">
                <a16:creationId xmlns:a16="http://schemas.microsoft.com/office/drawing/2014/main" id="{B8EF38DF-3DB9-620C-0AED-6D4EED0696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356457">
            <a:off x="13227994" y="3717871"/>
            <a:ext cx="887216" cy="748003"/>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Right arrow ">
            <a:hlinkClick r:id="rId5" tooltip="Right arrow"/>
            <a:extLst>
              <a:ext uri="{FF2B5EF4-FFF2-40B4-BE49-F238E27FC236}">
                <a16:creationId xmlns:a16="http://schemas.microsoft.com/office/drawing/2014/main" id="{E27B3DEA-7981-1485-08B0-058E78835F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312238">
            <a:off x="13290140" y="5583699"/>
            <a:ext cx="897620" cy="89762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Sow ">
            <a:hlinkClick r:id="rId11" tooltip="Sow"/>
            <a:extLst>
              <a:ext uri="{FF2B5EF4-FFF2-40B4-BE49-F238E27FC236}">
                <a16:creationId xmlns:a16="http://schemas.microsoft.com/office/drawing/2014/main" id="{5A0AE499-24D8-5657-A37A-8F6BBCB26E6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25510" y="4723849"/>
            <a:ext cx="849446" cy="9666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elivery truck ">
            <a:hlinkClick r:id="rId23" tooltip="Delivery truck"/>
            <a:extLst>
              <a:ext uri="{FF2B5EF4-FFF2-40B4-BE49-F238E27FC236}">
                <a16:creationId xmlns:a16="http://schemas.microsoft.com/office/drawing/2014/main" id="{C3AF9FFB-7ED9-24B8-03E6-32DAB365EB9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rot="1776784">
            <a:off x="3146320" y="5163646"/>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racktor ">
            <a:hlinkClick r:id="rId25" tooltip="Tracktor"/>
            <a:extLst>
              <a:ext uri="{FF2B5EF4-FFF2-40B4-BE49-F238E27FC236}">
                <a16:creationId xmlns:a16="http://schemas.microsoft.com/office/drawing/2014/main" id="{E52D53F1-01DD-4631-6B44-AB842ABA778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rot="19818531">
            <a:off x="2693557" y="2387649"/>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Ways ">
            <a:hlinkClick r:id="rId15" tooltip="Ways"/>
            <a:extLst>
              <a:ext uri="{FF2B5EF4-FFF2-40B4-BE49-F238E27FC236}">
                <a16:creationId xmlns:a16="http://schemas.microsoft.com/office/drawing/2014/main" id="{2E8D2738-B1C4-996B-52D0-BB9CE4BF873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6200000">
            <a:off x="12069090" y="4383495"/>
            <a:ext cx="904673" cy="90467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argo plane ">
            <a:hlinkClick r:id="rId27" tooltip="Cargo plane"/>
            <a:extLst>
              <a:ext uri="{FF2B5EF4-FFF2-40B4-BE49-F238E27FC236}">
                <a16:creationId xmlns:a16="http://schemas.microsoft.com/office/drawing/2014/main" id="{416293D2-3D8A-480A-50AF-F9FFDFB1F63A}"/>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rot="3214222">
            <a:off x="8611350" y="2658289"/>
            <a:ext cx="1013633" cy="11784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argo ship ">
            <a:hlinkClick r:id="rId29" tooltip="Cargo ship"/>
            <a:extLst>
              <a:ext uri="{FF2B5EF4-FFF2-40B4-BE49-F238E27FC236}">
                <a16:creationId xmlns:a16="http://schemas.microsoft.com/office/drawing/2014/main" id="{52222E6D-F78F-EFBD-09D2-77098B976451}"/>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rot="20530015">
            <a:off x="8230225" y="4634388"/>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elivery ">
            <a:hlinkClick r:id="rId31" tooltip="Delivery"/>
            <a:extLst>
              <a:ext uri="{FF2B5EF4-FFF2-40B4-BE49-F238E27FC236}">
                <a16:creationId xmlns:a16="http://schemas.microsoft.com/office/drawing/2014/main" id="{355CA633-015C-1F2F-FF13-576AB3E837AF}"/>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rot="19688115">
            <a:off x="10824670" y="3668792"/>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ich ">
            <a:hlinkClick r:id="rId33" tooltip="Rich"/>
            <a:extLst>
              <a:ext uri="{FF2B5EF4-FFF2-40B4-BE49-F238E27FC236}">
                <a16:creationId xmlns:a16="http://schemas.microsoft.com/office/drawing/2014/main" id="{5A2FEFB3-E67D-3D18-DC07-513AFCC459E2}"/>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1614175" y="4702487"/>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Legal ">
            <a:hlinkClick r:id="rId35" tooltip="Legal"/>
            <a:extLst>
              <a:ext uri="{FF2B5EF4-FFF2-40B4-BE49-F238E27FC236}">
                <a16:creationId xmlns:a16="http://schemas.microsoft.com/office/drawing/2014/main" id="{5A57C47F-FE4C-8348-406B-965B8F8BE51C}"/>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864545" y="5979415"/>
            <a:ext cx="813600" cy="813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1531EF64-C2C8-A598-A2D1-4D2B07150093}"/>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11135921" y="7470071"/>
            <a:ext cx="2407308" cy="21532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8" descr="Truck ">
            <a:hlinkClick r:id="rId38" tooltip="Truck"/>
            <a:extLst>
              <a:ext uri="{FF2B5EF4-FFF2-40B4-BE49-F238E27FC236}">
                <a16:creationId xmlns:a16="http://schemas.microsoft.com/office/drawing/2014/main" id="{005B64AB-5B91-DE77-58C3-E15581898896}"/>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flipH="1">
            <a:off x="10445476" y="2193166"/>
            <a:ext cx="799449" cy="81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76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nodePh="1">
                                  <p:stCondLst>
                                    <p:cond delay="0"/>
                                  </p:stCondLst>
                                  <p:endCondLst>
                                    <p:cond evt="begin" delay="0">
                                      <p:tn val="35"/>
                                    </p:cond>
                                  </p:endCondLst>
                                  <p:childTnLst>
                                    <p:set>
                                      <p:cBhvr>
                                        <p:cTn id="36" dur="1" fill="hold">
                                          <p:stCondLst>
                                            <p:cond delay="0"/>
                                          </p:stCondLst>
                                        </p:cTn>
                                        <p:tgtEl>
                                          <p:spTgt spid="6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02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03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04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4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03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03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DDAFE-B41E-725A-6B36-3AAA853692E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112C1B-045D-4AE5-20B1-525E88E90379}"/>
              </a:ext>
            </a:extLst>
          </p:cNvPr>
          <p:cNvSpPr>
            <a:spLocks noGrp="1"/>
          </p:cNvSpPr>
          <p:nvPr>
            <p:ph type="sldNum" sz="quarter" idx="12"/>
          </p:nvPr>
        </p:nvSpPr>
        <p:spPr/>
        <p:txBody>
          <a:bodyPr/>
          <a:lstStyle/>
          <a:p>
            <a:fld id="{7AE184E0-0BD4-4705-A12B-9B71DDE63301}" type="slidenum">
              <a:rPr lang="en-GB" noProof="0" smtClean="0"/>
              <a:t>4</a:t>
            </a:fld>
            <a:endParaRPr lang="en-GB" noProof="0"/>
          </a:p>
        </p:txBody>
      </p:sp>
      <p:pic>
        <p:nvPicPr>
          <p:cNvPr id="39" name="Picture 4" descr="Farm ">
            <a:hlinkClick r:id="rId3" tooltip="Farm"/>
            <a:extLst>
              <a:ext uri="{FF2B5EF4-FFF2-40B4-BE49-F238E27FC236}">
                <a16:creationId xmlns:a16="http://schemas.microsoft.com/office/drawing/2014/main" id="{DAF430EA-A0BE-5761-2A10-DF9E628DBA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129" y="1660457"/>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Right arrow ">
            <a:hlinkClick r:id="rId5" tooltip="Right arrow"/>
            <a:extLst>
              <a:ext uri="{FF2B5EF4-FFF2-40B4-BE49-F238E27FC236}">
                <a16:creationId xmlns:a16="http://schemas.microsoft.com/office/drawing/2014/main" id="{8A6499E5-8A6A-4C05-4F38-0E33F1D0AA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977773">
            <a:off x="2788098" y="2363668"/>
            <a:ext cx="1234599" cy="123459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Supplier ">
            <a:hlinkClick r:id="rId7" tooltip="Supplier"/>
            <a:extLst>
              <a:ext uri="{FF2B5EF4-FFF2-40B4-BE49-F238E27FC236}">
                <a16:creationId xmlns:a16="http://schemas.microsoft.com/office/drawing/2014/main" id="{3CAB2949-31B1-00FB-649B-88CBA85072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2755" y="2484660"/>
            <a:ext cx="1276094" cy="127609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Farm ">
            <a:hlinkClick r:id="rId3" tooltip="Farm"/>
            <a:extLst>
              <a:ext uri="{FF2B5EF4-FFF2-40B4-BE49-F238E27FC236}">
                <a16:creationId xmlns:a16="http://schemas.microsoft.com/office/drawing/2014/main" id="{740E3EAC-4D1C-75E8-BB9C-21A2B6EB0A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130" y="3723119"/>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arm ">
            <a:hlinkClick r:id="rId3" tooltip="Farm"/>
            <a:extLst>
              <a:ext uri="{FF2B5EF4-FFF2-40B4-BE49-F238E27FC236}">
                <a16:creationId xmlns:a16="http://schemas.microsoft.com/office/drawing/2014/main" id="{E0BB15C7-0245-5D6C-B322-36685DFCAA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3778" y="5679867"/>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Sow ">
            <a:hlinkClick r:id="rId9" tooltip="Sow"/>
            <a:extLst>
              <a:ext uri="{FF2B5EF4-FFF2-40B4-BE49-F238E27FC236}">
                <a16:creationId xmlns:a16="http://schemas.microsoft.com/office/drawing/2014/main" id="{776A21DD-5BD0-9AC2-B19A-9A637F26CDB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9010" y="3267468"/>
            <a:ext cx="849445" cy="96661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Right arrow ">
            <a:hlinkClick r:id="rId5" tooltip="Right arrow"/>
            <a:extLst>
              <a:ext uri="{FF2B5EF4-FFF2-40B4-BE49-F238E27FC236}">
                <a16:creationId xmlns:a16="http://schemas.microsoft.com/office/drawing/2014/main" id="{B2FB4A90-4726-C40A-1A04-2D99781E4B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625" y="3554812"/>
            <a:ext cx="1169037" cy="116903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Right arrow ">
            <a:hlinkClick r:id="rId5" tooltip="Right arrow"/>
            <a:extLst>
              <a:ext uri="{FF2B5EF4-FFF2-40B4-BE49-F238E27FC236}">
                <a16:creationId xmlns:a16="http://schemas.microsoft.com/office/drawing/2014/main" id="{CA9BDA13-9742-76E6-9785-0A08D9D0D4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05853">
            <a:off x="2928655" y="5211103"/>
            <a:ext cx="1207491" cy="120749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8" descr="Supplier ">
            <a:hlinkClick r:id="rId7" tooltip="Supplier"/>
            <a:extLst>
              <a:ext uri="{FF2B5EF4-FFF2-40B4-BE49-F238E27FC236}">
                <a16:creationId xmlns:a16="http://schemas.microsoft.com/office/drawing/2014/main" id="{4E6A4B0B-4CF0-ECF3-6F4E-19F36625D3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8598" y="5132157"/>
            <a:ext cx="1276094" cy="127609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Right arrow ">
            <a:hlinkClick r:id="rId5" tooltip="Right arrow"/>
            <a:extLst>
              <a:ext uri="{FF2B5EF4-FFF2-40B4-BE49-F238E27FC236}">
                <a16:creationId xmlns:a16="http://schemas.microsoft.com/office/drawing/2014/main" id="{D0EA5B22-5A50-9DFA-2F10-BACB9E0199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31182">
            <a:off x="6271312" y="2234703"/>
            <a:ext cx="716139" cy="71613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Right arrow ">
            <a:hlinkClick r:id="rId5" tooltip="Right arrow"/>
            <a:extLst>
              <a:ext uri="{FF2B5EF4-FFF2-40B4-BE49-F238E27FC236}">
                <a16:creationId xmlns:a16="http://schemas.microsoft.com/office/drawing/2014/main" id="{C2BEF5F8-2753-7E50-D155-81A2C76D32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355419">
            <a:off x="6229219" y="4695176"/>
            <a:ext cx="716139" cy="71613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Right arrow ">
            <a:hlinkClick r:id="rId5" tooltip="Right arrow"/>
            <a:extLst>
              <a:ext uri="{FF2B5EF4-FFF2-40B4-BE49-F238E27FC236}">
                <a16:creationId xmlns:a16="http://schemas.microsoft.com/office/drawing/2014/main" id="{0FFB396E-9C97-22B2-19C6-65B94C2284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231252">
            <a:off x="6132049" y="6030597"/>
            <a:ext cx="716138" cy="71613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Right arrow ">
            <a:hlinkClick r:id="rId5" tooltip="Right arrow"/>
            <a:extLst>
              <a:ext uri="{FF2B5EF4-FFF2-40B4-BE49-F238E27FC236}">
                <a16:creationId xmlns:a16="http://schemas.microsoft.com/office/drawing/2014/main" id="{912CD11B-5B1A-3D14-193B-51FF85DA11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5727873" y="3520471"/>
            <a:ext cx="1100087" cy="71613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Factory ">
            <a:hlinkClick r:id="rId11" tooltip="Factory"/>
            <a:extLst>
              <a:ext uri="{FF2B5EF4-FFF2-40B4-BE49-F238E27FC236}">
                <a16:creationId xmlns:a16="http://schemas.microsoft.com/office/drawing/2014/main" id="{E584E01D-9FDC-470C-AA44-54875EB159B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3959" y="1211590"/>
            <a:ext cx="1028116" cy="102811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Factory ">
            <a:hlinkClick r:id="rId11" tooltip="Factory"/>
            <a:extLst>
              <a:ext uri="{FF2B5EF4-FFF2-40B4-BE49-F238E27FC236}">
                <a16:creationId xmlns:a16="http://schemas.microsoft.com/office/drawing/2014/main" id="{6CBB6917-8EFF-2E19-81E5-F27E86180E5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64288" y="6629411"/>
            <a:ext cx="1028116" cy="102811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8" descr="Ways ">
            <a:hlinkClick r:id="rId13" tooltip="Ways"/>
            <a:extLst>
              <a:ext uri="{FF2B5EF4-FFF2-40B4-BE49-F238E27FC236}">
                <a16:creationId xmlns:a16="http://schemas.microsoft.com/office/drawing/2014/main" id="{BAD7ADA7-BF8C-5537-18F1-54600ECE6D0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3074869">
            <a:off x="8232727" y="6468062"/>
            <a:ext cx="764493" cy="76449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8" descr="Ways ">
            <a:hlinkClick r:id="rId13" tooltip="Ways"/>
            <a:extLst>
              <a:ext uri="{FF2B5EF4-FFF2-40B4-BE49-F238E27FC236}">
                <a16:creationId xmlns:a16="http://schemas.microsoft.com/office/drawing/2014/main" id="{3F4C831F-127C-DE69-F707-7948D5ABA940}"/>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8568152">
            <a:off x="8435131" y="2262776"/>
            <a:ext cx="454875" cy="45487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Distribution ">
            <a:hlinkClick r:id="rId15" tooltip="Distribution"/>
            <a:extLst>
              <a:ext uri="{FF2B5EF4-FFF2-40B4-BE49-F238E27FC236}">
                <a16:creationId xmlns:a16="http://schemas.microsoft.com/office/drawing/2014/main" id="{A076783C-9F81-3940-1E2D-D97003F4245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382676" y="3554812"/>
            <a:ext cx="1427512" cy="1427512"/>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Right arrow ">
            <a:hlinkClick r:id="rId5" tooltip="Right arrow"/>
            <a:extLst>
              <a:ext uri="{FF2B5EF4-FFF2-40B4-BE49-F238E27FC236}">
                <a16:creationId xmlns:a16="http://schemas.microsoft.com/office/drawing/2014/main" id="{4BF4C20D-A63F-7112-FF8C-8F5E00C8E6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8334256" y="3404698"/>
            <a:ext cx="1012353" cy="65902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Right arrow ">
            <a:hlinkClick r:id="rId5" tooltip="Right arrow"/>
            <a:extLst>
              <a:ext uri="{FF2B5EF4-FFF2-40B4-BE49-F238E27FC236}">
                <a16:creationId xmlns:a16="http://schemas.microsoft.com/office/drawing/2014/main" id="{38304223-A4E7-0DC2-B4F1-5A6F8861E0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231252">
            <a:off x="8438839" y="4913709"/>
            <a:ext cx="801429" cy="80142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8" descr="Ways ">
            <a:hlinkClick r:id="rId13" tooltip="Ways"/>
            <a:extLst>
              <a:ext uri="{FF2B5EF4-FFF2-40B4-BE49-F238E27FC236}">
                <a16:creationId xmlns:a16="http://schemas.microsoft.com/office/drawing/2014/main" id="{E1C69237-0C00-4462-6824-91C371B0CAA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9939071" y="2408076"/>
            <a:ext cx="579228" cy="57922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8" descr="Ways ">
            <a:hlinkClick r:id="rId13" tooltip="Ways"/>
            <a:extLst>
              <a:ext uri="{FF2B5EF4-FFF2-40B4-BE49-F238E27FC236}">
                <a16:creationId xmlns:a16="http://schemas.microsoft.com/office/drawing/2014/main" id="{5F942063-88E8-BF42-B5A2-E6A08900C26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9683556" y="5742896"/>
            <a:ext cx="579228" cy="57922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8" descr="Ways ">
            <a:hlinkClick r:id="rId13" tooltip="Ways"/>
            <a:extLst>
              <a:ext uri="{FF2B5EF4-FFF2-40B4-BE49-F238E27FC236}">
                <a16:creationId xmlns:a16="http://schemas.microsoft.com/office/drawing/2014/main" id="{F6BBFE04-ABD3-3A35-2820-25905AA3A2C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7321197" y="4129812"/>
            <a:ext cx="706020" cy="706020"/>
          </a:xfrm>
          <a:prstGeom prst="rect">
            <a:avLst/>
          </a:prstGeom>
          <a:noFill/>
          <a:extLst>
            <a:ext uri="{909E8E84-426E-40DD-AFC4-6F175D3DCCD1}">
              <a14:hiddenFill xmlns:a14="http://schemas.microsoft.com/office/drawing/2010/main">
                <a:solidFill>
                  <a:srgbClr val="FFFFFF"/>
                </a:solidFill>
              </a14:hiddenFill>
            </a:ext>
          </a:extLst>
        </p:spPr>
      </p:pic>
      <p:sp>
        <p:nvSpPr>
          <p:cNvPr id="63" name="AutoShape 14" descr="Albert Heijn (supermarkt) - Wikipedia">
            <a:extLst>
              <a:ext uri="{FF2B5EF4-FFF2-40B4-BE49-F238E27FC236}">
                <a16:creationId xmlns:a16="http://schemas.microsoft.com/office/drawing/2014/main" id="{C7F7A1C4-CEA2-2ACC-05DC-1E250550F11D}"/>
              </a:ext>
            </a:extLst>
          </p:cNvPr>
          <p:cNvSpPr>
            <a:spLocks noChangeAspect="1" noChangeArrowheads="1"/>
          </p:cNvSpPr>
          <p:nvPr/>
        </p:nvSpPr>
        <p:spPr bwMode="auto">
          <a:xfrm flipH="1" flipV="1">
            <a:off x="10215318" y="5029410"/>
            <a:ext cx="3802062" cy="38020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AutoShape 16" descr="Albert Heijn (supermarkt) - Wikipedia">
            <a:extLst>
              <a:ext uri="{FF2B5EF4-FFF2-40B4-BE49-F238E27FC236}">
                <a16:creationId xmlns:a16="http://schemas.microsoft.com/office/drawing/2014/main" id="{2CBA960D-55C6-1C0A-599E-7109016FE6A4}"/>
              </a:ext>
            </a:extLst>
          </p:cNvPr>
          <p:cNvSpPr>
            <a:spLocks noChangeAspect="1" noChangeArrowheads="1"/>
          </p:cNvSpPr>
          <p:nvPr/>
        </p:nvSpPr>
        <p:spPr bwMode="auto">
          <a:xfrm>
            <a:off x="8159836" y="3776915"/>
            <a:ext cx="909386" cy="90938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5" name="Picture 18" descr="24 hours ">
            <a:hlinkClick r:id="rId17" tooltip="24 hours"/>
            <a:extLst>
              <a:ext uri="{FF2B5EF4-FFF2-40B4-BE49-F238E27FC236}">
                <a16:creationId xmlns:a16="http://schemas.microsoft.com/office/drawing/2014/main" id="{3D620AA9-5C28-EBC5-CF3C-2682E19487A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715083" y="5664791"/>
            <a:ext cx="1598848" cy="159884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0" descr="Restaurant ">
            <a:hlinkClick r:id="rId19" tooltip="Restaurant"/>
            <a:extLst>
              <a:ext uri="{FF2B5EF4-FFF2-40B4-BE49-F238E27FC236}">
                <a16:creationId xmlns:a16="http://schemas.microsoft.com/office/drawing/2014/main" id="{E30C7536-BEF6-C1B5-D069-612A3A1FD66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856146" y="2528114"/>
            <a:ext cx="1314753" cy="131475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Right arrow ">
            <a:hlinkClick r:id="rId5" tooltip="Right arrow"/>
            <a:extLst>
              <a:ext uri="{FF2B5EF4-FFF2-40B4-BE49-F238E27FC236}">
                <a16:creationId xmlns:a16="http://schemas.microsoft.com/office/drawing/2014/main" id="{6E650F91-1329-2999-F510-7A215395DA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10925380" y="5184191"/>
            <a:ext cx="873385" cy="73812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Right arrow ">
            <a:hlinkClick r:id="rId5" tooltip="Right arrow"/>
            <a:extLst>
              <a:ext uri="{FF2B5EF4-FFF2-40B4-BE49-F238E27FC236}">
                <a16:creationId xmlns:a16="http://schemas.microsoft.com/office/drawing/2014/main" id="{374AA628-368E-967A-EE34-E88EBC0803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589609">
            <a:off x="10949779" y="3797383"/>
            <a:ext cx="897620" cy="89762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Right arrow ">
            <a:hlinkClick r:id="rId5" tooltip="Right arrow"/>
            <a:extLst>
              <a:ext uri="{FF2B5EF4-FFF2-40B4-BE49-F238E27FC236}">
                <a16:creationId xmlns:a16="http://schemas.microsoft.com/office/drawing/2014/main" id="{06523309-5C59-6656-F018-F0D229CD1C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356457">
            <a:off x="13227994" y="3717871"/>
            <a:ext cx="887216" cy="748003"/>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Right arrow ">
            <a:hlinkClick r:id="rId5" tooltip="Right arrow"/>
            <a:extLst>
              <a:ext uri="{FF2B5EF4-FFF2-40B4-BE49-F238E27FC236}">
                <a16:creationId xmlns:a16="http://schemas.microsoft.com/office/drawing/2014/main" id="{92B3DC9D-C533-8033-AB22-F4796AFA65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312238">
            <a:off x="13290140" y="5583699"/>
            <a:ext cx="897620" cy="89762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Sow ">
            <a:hlinkClick r:id="rId9" tooltip="Sow"/>
            <a:extLst>
              <a:ext uri="{FF2B5EF4-FFF2-40B4-BE49-F238E27FC236}">
                <a16:creationId xmlns:a16="http://schemas.microsoft.com/office/drawing/2014/main" id="{63E5B58B-09C4-9842-EDB0-167F25611F2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5510" y="4723849"/>
            <a:ext cx="849446" cy="9666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ever ">
            <a:hlinkClick r:id="rId21" tooltip="Fever"/>
            <a:extLst>
              <a:ext uri="{FF2B5EF4-FFF2-40B4-BE49-F238E27FC236}">
                <a16:creationId xmlns:a16="http://schemas.microsoft.com/office/drawing/2014/main" id="{C3287A2A-DAD0-E9C1-5D64-BD1A3402A4E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316732" y="4231608"/>
            <a:ext cx="1446085" cy="14460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4853AD-E7E7-74C6-22ED-299E33995970}"/>
              </a:ext>
            </a:extLst>
          </p:cNvPr>
          <p:cNvSpPr txBox="1"/>
          <p:nvPr/>
        </p:nvSpPr>
        <p:spPr>
          <a:xfrm>
            <a:off x="2574956" y="7387676"/>
            <a:ext cx="2822234" cy="511550"/>
          </a:xfrm>
          <a:prstGeom prst="rect">
            <a:avLst/>
          </a:prstGeom>
          <a:noFill/>
        </p:spPr>
        <p:txBody>
          <a:bodyPr wrap="square" rtlCol="0">
            <a:spAutoFit/>
          </a:bodyPr>
          <a:lstStyle/>
          <a:p>
            <a:pPr algn="l">
              <a:lnSpc>
                <a:spcPct val="120000"/>
              </a:lnSpc>
            </a:pPr>
            <a:r>
              <a:rPr lang="en-US" sz="2500"/>
              <a:t>Provenance</a:t>
            </a:r>
          </a:p>
        </p:txBody>
      </p:sp>
      <p:pic>
        <p:nvPicPr>
          <p:cNvPr id="3074" name="Picture 2" descr="Arrow ">
            <a:hlinkClick r:id="rId23" tooltip="Arrow"/>
            <a:extLst>
              <a:ext uri="{FF2B5EF4-FFF2-40B4-BE49-F238E27FC236}">
                <a16:creationId xmlns:a16="http://schemas.microsoft.com/office/drawing/2014/main" id="{58ECED99-B278-BB94-FE2A-2C3825580999}"/>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rot="13495059">
            <a:off x="12653568" y="3792965"/>
            <a:ext cx="1323405" cy="11087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Ways ">
            <a:hlinkClick r:id="rId13" tooltip="Ways"/>
            <a:extLst>
              <a:ext uri="{FF2B5EF4-FFF2-40B4-BE49-F238E27FC236}">
                <a16:creationId xmlns:a16="http://schemas.microsoft.com/office/drawing/2014/main" id="{7A0603D6-EE44-C166-BA3C-B127BC00C17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12069090" y="4383495"/>
            <a:ext cx="904673" cy="9046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rrow ">
            <a:hlinkClick r:id="rId23" tooltip="Arrow"/>
            <a:extLst>
              <a:ext uri="{FF2B5EF4-FFF2-40B4-BE49-F238E27FC236}">
                <a16:creationId xmlns:a16="http://schemas.microsoft.com/office/drawing/2014/main" id="{31F27A64-7DB2-679D-2617-A476374A998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rot="5400000">
            <a:off x="11643874" y="4448697"/>
            <a:ext cx="1323405" cy="110878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rrow ">
            <a:hlinkClick r:id="rId23" tooltip="Arrow"/>
            <a:extLst>
              <a:ext uri="{FF2B5EF4-FFF2-40B4-BE49-F238E27FC236}">
                <a16:creationId xmlns:a16="http://schemas.microsoft.com/office/drawing/2014/main" id="{B39EB7AE-842C-F65C-8017-270EF00E962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rot="13495059">
            <a:off x="10371206" y="5141239"/>
            <a:ext cx="1323405" cy="11087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rrow ">
            <a:hlinkClick r:id="rId23" tooltip="Arrow"/>
            <a:extLst>
              <a:ext uri="{FF2B5EF4-FFF2-40B4-BE49-F238E27FC236}">
                <a16:creationId xmlns:a16="http://schemas.microsoft.com/office/drawing/2014/main" id="{F664CA6B-76E0-2B71-43B5-818D6BE11132}"/>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rot="5400000">
            <a:off x="9149589" y="5521658"/>
            <a:ext cx="1323405" cy="11087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Arrow ">
            <a:hlinkClick r:id="rId23" tooltip="Arrow"/>
            <a:extLst>
              <a:ext uri="{FF2B5EF4-FFF2-40B4-BE49-F238E27FC236}">
                <a16:creationId xmlns:a16="http://schemas.microsoft.com/office/drawing/2014/main" id="{004BE67C-C5BE-F13B-3B76-381C29BD6AA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rot="14094812">
            <a:off x="8029940" y="6125125"/>
            <a:ext cx="1323405" cy="110878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Arrow ">
            <a:hlinkClick r:id="rId23" tooltip="Arrow"/>
            <a:extLst>
              <a:ext uri="{FF2B5EF4-FFF2-40B4-BE49-F238E27FC236}">
                <a16:creationId xmlns:a16="http://schemas.microsoft.com/office/drawing/2014/main" id="{8B6B66BD-EFE2-AF0E-1FFB-EB71E6E405AF}"/>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rot="9631269">
            <a:off x="5932253" y="6170052"/>
            <a:ext cx="1252466" cy="1049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60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24124-B3CB-1D17-9A98-8CA4E3ACE97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B06F99-9817-F818-7D54-B09FE4652DBA}"/>
              </a:ext>
            </a:extLst>
          </p:cNvPr>
          <p:cNvSpPr>
            <a:spLocks noGrp="1"/>
          </p:cNvSpPr>
          <p:nvPr>
            <p:ph type="sldNum" sz="quarter" idx="12"/>
          </p:nvPr>
        </p:nvSpPr>
        <p:spPr/>
        <p:txBody>
          <a:bodyPr/>
          <a:lstStyle/>
          <a:p>
            <a:fld id="{7AE184E0-0BD4-4705-A12B-9B71DDE63301}" type="slidenum">
              <a:rPr lang="en-GB" noProof="0" smtClean="0"/>
              <a:t>5</a:t>
            </a:fld>
            <a:endParaRPr lang="en-GB" noProof="0"/>
          </a:p>
        </p:txBody>
      </p:sp>
      <p:pic>
        <p:nvPicPr>
          <p:cNvPr id="39" name="Picture 4" descr="Farm ">
            <a:hlinkClick r:id="rId3" tooltip="Farm"/>
            <a:extLst>
              <a:ext uri="{FF2B5EF4-FFF2-40B4-BE49-F238E27FC236}">
                <a16:creationId xmlns:a16="http://schemas.microsoft.com/office/drawing/2014/main" id="{299CD7BF-79A4-2189-8B28-A47F1887F3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129" y="1660457"/>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Right arrow ">
            <a:hlinkClick r:id="rId5" tooltip="Right arrow"/>
            <a:extLst>
              <a:ext uri="{FF2B5EF4-FFF2-40B4-BE49-F238E27FC236}">
                <a16:creationId xmlns:a16="http://schemas.microsoft.com/office/drawing/2014/main" id="{35270754-1050-70CE-E1B0-447498B322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977773">
            <a:off x="2788098" y="2363668"/>
            <a:ext cx="1234599" cy="123459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Supplier ">
            <a:hlinkClick r:id="rId7" tooltip="Supplier"/>
            <a:extLst>
              <a:ext uri="{FF2B5EF4-FFF2-40B4-BE49-F238E27FC236}">
                <a16:creationId xmlns:a16="http://schemas.microsoft.com/office/drawing/2014/main" id="{3D4BB4AA-1811-526D-23E2-3FE5CB3734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2755" y="2484660"/>
            <a:ext cx="1276094" cy="127609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Farm ">
            <a:hlinkClick r:id="rId3" tooltip="Farm"/>
            <a:extLst>
              <a:ext uri="{FF2B5EF4-FFF2-40B4-BE49-F238E27FC236}">
                <a16:creationId xmlns:a16="http://schemas.microsoft.com/office/drawing/2014/main" id="{D29E594B-47C1-75C1-D2EC-74C9EBE0A4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130" y="3723119"/>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arm ">
            <a:hlinkClick r:id="rId3" tooltip="Farm"/>
            <a:extLst>
              <a:ext uri="{FF2B5EF4-FFF2-40B4-BE49-F238E27FC236}">
                <a16:creationId xmlns:a16="http://schemas.microsoft.com/office/drawing/2014/main" id="{4F08BBA9-39DD-842A-E4A6-4DE40E97E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3778" y="5679867"/>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Sow ">
            <a:hlinkClick r:id="rId9" tooltip="Sow"/>
            <a:extLst>
              <a:ext uri="{FF2B5EF4-FFF2-40B4-BE49-F238E27FC236}">
                <a16:creationId xmlns:a16="http://schemas.microsoft.com/office/drawing/2014/main" id="{564E4CFA-2CAA-AAFF-BF51-EC1C6572510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9010" y="3267468"/>
            <a:ext cx="849445" cy="96661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Right arrow ">
            <a:hlinkClick r:id="rId5" tooltip="Right arrow"/>
            <a:extLst>
              <a:ext uri="{FF2B5EF4-FFF2-40B4-BE49-F238E27FC236}">
                <a16:creationId xmlns:a16="http://schemas.microsoft.com/office/drawing/2014/main" id="{00A81FE8-987B-10DB-5B61-FBB05EC681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625" y="3554812"/>
            <a:ext cx="1169037" cy="116903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Right arrow ">
            <a:hlinkClick r:id="rId5" tooltip="Right arrow"/>
            <a:extLst>
              <a:ext uri="{FF2B5EF4-FFF2-40B4-BE49-F238E27FC236}">
                <a16:creationId xmlns:a16="http://schemas.microsoft.com/office/drawing/2014/main" id="{4C8873BF-0913-5FEA-2FCA-D463FCE7DD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05853">
            <a:off x="2928655" y="5211103"/>
            <a:ext cx="1207491" cy="120749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8" descr="Supplier ">
            <a:hlinkClick r:id="rId7" tooltip="Supplier"/>
            <a:extLst>
              <a:ext uri="{FF2B5EF4-FFF2-40B4-BE49-F238E27FC236}">
                <a16:creationId xmlns:a16="http://schemas.microsoft.com/office/drawing/2014/main" id="{FD205AE2-B634-2AE4-D5CF-4733DC4D8C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8598" y="5132157"/>
            <a:ext cx="1276094" cy="127609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Right arrow ">
            <a:hlinkClick r:id="rId5" tooltip="Right arrow"/>
            <a:extLst>
              <a:ext uri="{FF2B5EF4-FFF2-40B4-BE49-F238E27FC236}">
                <a16:creationId xmlns:a16="http://schemas.microsoft.com/office/drawing/2014/main" id="{1F3BDFE4-D8E5-D111-05C9-72BE51EE6F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31182">
            <a:off x="6271312" y="2234703"/>
            <a:ext cx="716139" cy="71613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Right arrow ">
            <a:hlinkClick r:id="rId5" tooltip="Right arrow"/>
            <a:extLst>
              <a:ext uri="{FF2B5EF4-FFF2-40B4-BE49-F238E27FC236}">
                <a16:creationId xmlns:a16="http://schemas.microsoft.com/office/drawing/2014/main" id="{954D4FC2-6A53-9676-F24A-03CB5057E9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355419">
            <a:off x="6229219" y="4695176"/>
            <a:ext cx="716139" cy="71613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Right arrow ">
            <a:hlinkClick r:id="rId5" tooltip="Right arrow"/>
            <a:extLst>
              <a:ext uri="{FF2B5EF4-FFF2-40B4-BE49-F238E27FC236}">
                <a16:creationId xmlns:a16="http://schemas.microsoft.com/office/drawing/2014/main" id="{20567812-B21A-28FF-EB2A-68C8693DFC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231252">
            <a:off x="6132049" y="6030597"/>
            <a:ext cx="716138" cy="71613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Right arrow ">
            <a:hlinkClick r:id="rId5" tooltip="Right arrow"/>
            <a:extLst>
              <a:ext uri="{FF2B5EF4-FFF2-40B4-BE49-F238E27FC236}">
                <a16:creationId xmlns:a16="http://schemas.microsoft.com/office/drawing/2014/main" id="{84983110-C90A-FAE9-80F6-88E9F6036D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5727873" y="3520471"/>
            <a:ext cx="1100087" cy="71613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Factory ">
            <a:hlinkClick r:id="rId11" tooltip="Factory"/>
            <a:extLst>
              <a:ext uri="{FF2B5EF4-FFF2-40B4-BE49-F238E27FC236}">
                <a16:creationId xmlns:a16="http://schemas.microsoft.com/office/drawing/2014/main" id="{F029AB27-B97D-712C-19FD-C836713CBC8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3959" y="1211590"/>
            <a:ext cx="1028116" cy="102811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Factory ">
            <a:hlinkClick r:id="rId11" tooltip="Factory"/>
            <a:extLst>
              <a:ext uri="{FF2B5EF4-FFF2-40B4-BE49-F238E27FC236}">
                <a16:creationId xmlns:a16="http://schemas.microsoft.com/office/drawing/2014/main" id="{19D526B8-B4ED-530B-4E5E-6426BA1A082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64288" y="6629411"/>
            <a:ext cx="1028116" cy="102811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8" descr="Ways ">
            <a:hlinkClick r:id="rId13" tooltip="Ways"/>
            <a:extLst>
              <a:ext uri="{FF2B5EF4-FFF2-40B4-BE49-F238E27FC236}">
                <a16:creationId xmlns:a16="http://schemas.microsoft.com/office/drawing/2014/main" id="{8B72504C-A894-036E-7154-A8FC15D63D7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3074869">
            <a:off x="8232727" y="6468062"/>
            <a:ext cx="764493" cy="76449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8" descr="Ways ">
            <a:hlinkClick r:id="rId13" tooltip="Ways"/>
            <a:extLst>
              <a:ext uri="{FF2B5EF4-FFF2-40B4-BE49-F238E27FC236}">
                <a16:creationId xmlns:a16="http://schemas.microsoft.com/office/drawing/2014/main" id="{7EE6A88C-90F3-A810-77EB-1F5F8DF9D58E}"/>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8568152">
            <a:off x="8435131" y="2262776"/>
            <a:ext cx="454875" cy="45487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Distribution ">
            <a:hlinkClick r:id="rId15" tooltip="Distribution"/>
            <a:extLst>
              <a:ext uri="{FF2B5EF4-FFF2-40B4-BE49-F238E27FC236}">
                <a16:creationId xmlns:a16="http://schemas.microsoft.com/office/drawing/2014/main" id="{A9F3C976-00F1-333B-277B-1F059A44D2D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382676" y="3554812"/>
            <a:ext cx="1427512" cy="1427512"/>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Right arrow ">
            <a:hlinkClick r:id="rId5" tooltip="Right arrow"/>
            <a:extLst>
              <a:ext uri="{FF2B5EF4-FFF2-40B4-BE49-F238E27FC236}">
                <a16:creationId xmlns:a16="http://schemas.microsoft.com/office/drawing/2014/main" id="{2DC9248D-C13A-E05B-93E2-885228DFCC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8334256" y="3404698"/>
            <a:ext cx="1012353" cy="65902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Right arrow ">
            <a:hlinkClick r:id="rId5" tooltip="Right arrow"/>
            <a:extLst>
              <a:ext uri="{FF2B5EF4-FFF2-40B4-BE49-F238E27FC236}">
                <a16:creationId xmlns:a16="http://schemas.microsoft.com/office/drawing/2014/main" id="{B3BE53D2-DF78-717C-24D7-10B2585638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231252">
            <a:off x="8438839" y="4913709"/>
            <a:ext cx="801429" cy="80142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8" descr="Ways ">
            <a:hlinkClick r:id="rId13" tooltip="Ways"/>
            <a:extLst>
              <a:ext uri="{FF2B5EF4-FFF2-40B4-BE49-F238E27FC236}">
                <a16:creationId xmlns:a16="http://schemas.microsoft.com/office/drawing/2014/main" id="{7494C923-5B04-7E8A-1B69-A59FA315926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9939071" y="2408076"/>
            <a:ext cx="579228" cy="57922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8" descr="Ways ">
            <a:hlinkClick r:id="rId13" tooltip="Ways"/>
            <a:extLst>
              <a:ext uri="{FF2B5EF4-FFF2-40B4-BE49-F238E27FC236}">
                <a16:creationId xmlns:a16="http://schemas.microsoft.com/office/drawing/2014/main" id="{7FAD278A-5B18-3C36-6B5C-0096689FAE6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9683556" y="5742896"/>
            <a:ext cx="579228" cy="57922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8" descr="Ways ">
            <a:hlinkClick r:id="rId13" tooltip="Ways"/>
            <a:extLst>
              <a:ext uri="{FF2B5EF4-FFF2-40B4-BE49-F238E27FC236}">
                <a16:creationId xmlns:a16="http://schemas.microsoft.com/office/drawing/2014/main" id="{9B64DAA6-E7A8-0B9F-6F41-700426F9FA4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7321197" y="4129812"/>
            <a:ext cx="706020" cy="706020"/>
          </a:xfrm>
          <a:prstGeom prst="rect">
            <a:avLst/>
          </a:prstGeom>
          <a:noFill/>
          <a:extLst>
            <a:ext uri="{909E8E84-426E-40DD-AFC4-6F175D3DCCD1}">
              <a14:hiddenFill xmlns:a14="http://schemas.microsoft.com/office/drawing/2010/main">
                <a:solidFill>
                  <a:srgbClr val="FFFFFF"/>
                </a:solidFill>
              </a14:hiddenFill>
            </a:ext>
          </a:extLst>
        </p:spPr>
      </p:pic>
      <p:sp>
        <p:nvSpPr>
          <p:cNvPr id="63" name="AutoShape 14" descr="Albert Heijn (supermarkt) - Wikipedia">
            <a:extLst>
              <a:ext uri="{FF2B5EF4-FFF2-40B4-BE49-F238E27FC236}">
                <a16:creationId xmlns:a16="http://schemas.microsoft.com/office/drawing/2014/main" id="{911B50A5-655D-DC9A-F1D9-41169AAE8A0B}"/>
              </a:ext>
            </a:extLst>
          </p:cNvPr>
          <p:cNvSpPr>
            <a:spLocks noChangeAspect="1" noChangeArrowheads="1"/>
          </p:cNvSpPr>
          <p:nvPr/>
        </p:nvSpPr>
        <p:spPr bwMode="auto">
          <a:xfrm flipH="1" flipV="1">
            <a:off x="10215318" y="5029410"/>
            <a:ext cx="3802062" cy="38020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AutoShape 16" descr="Albert Heijn (supermarkt) - Wikipedia">
            <a:extLst>
              <a:ext uri="{FF2B5EF4-FFF2-40B4-BE49-F238E27FC236}">
                <a16:creationId xmlns:a16="http://schemas.microsoft.com/office/drawing/2014/main" id="{13280F6C-2837-6205-E9BB-0DD7FE6F1C53}"/>
              </a:ext>
            </a:extLst>
          </p:cNvPr>
          <p:cNvSpPr>
            <a:spLocks noChangeAspect="1" noChangeArrowheads="1"/>
          </p:cNvSpPr>
          <p:nvPr/>
        </p:nvSpPr>
        <p:spPr bwMode="auto">
          <a:xfrm>
            <a:off x="8159836" y="3776915"/>
            <a:ext cx="909386" cy="90938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5" name="Picture 18" descr="24 hours ">
            <a:hlinkClick r:id="rId17" tooltip="24 hours"/>
            <a:extLst>
              <a:ext uri="{FF2B5EF4-FFF2-40B4-BE49-F238E27FC236}">
                <a16:creationId xmlns:a16="http://schemas.microsoft.com/office/drawing/2014/main" id="{BEA04398-90D1-233D-1067-7BA9C84D1C9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715083" y="5664791"/>
            <a:ext cx="1598848" cy="159884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0" descr="Restaurant ">
            <a:hlinkClick r:id="rId19" tooltip="Restaurant"/>
            <a:extLst>
              <a:ext uri="{FF2B5EF4-FFF2-40B4-BE49-F238E27FC236}">
                <a16:creationId xmlns:a16="http://schemas.microsoft.com/office/drawing/2014/main" id="{22312D80-2218-F5C8-6A64-3B86F4885D1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856146" y="2528114"/>
            <a:ext cx="1314753" cy="131475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Right arrow ">
            <a:hlinkClick r:id="rId5" tooltip="Right arrow"/>
            <a:extLst>
              <a:ext uri="{FF2B5EF4-FFF2-40B4-BE49-F238E27FC236}">
                <a16:creationId xmlns:a16="http://schemas.microsoft.com/office/drawing/2014/main" id="{84C33530-2D58-A249-7C1B-9B5AA69389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10925380" y="5184191"/>
            <a:ext cx="873385" cy="73812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Right arrow ">
            <a:hlinkClick r:id="rId5" tooltip="Right arrow"/>
            <a:extLst>
              <a:ext uri="{FF2B5EF4-FFF2-40B4-BE49-F238E27FC236}">
                <a16:creationId xmlns:a16="http://schemas.microsoft.com/office/drawing/2014/main" id="{78986AA7-2B73-AA98-237A-3A891FE1FC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589609">
            <a:off x="10949779" y="3797383"/>
            <a:ext cx="897620" cy="89762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Right arrow ">
            <a:hlinkClick r:id="rId5" tooltip="Right arrow"/>
            <a:extLst>
              <a:ext uri="{FF2B5EF4-FFF2-40B4-BE49-F238E27FC236}">
                <a16:creationId xmlns:a16="http://schemas.microsoft.com/office/drawing/2014/main" id="{4FFCDAE0-DCD5-9BC8-1120-BEFBC55B6C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356457">
            <a:off x="13227994" y="3717871"/>
            <a:ext cx="887216" cy="748003"/>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Right arrow ">
            <a:hlinkClick r:id="rId5" tooltip="Right arrow"/>
            <a:extLst>
              <a:ext uri="{FF2B5EF4-FFF2-40B4-BE49-F238E27FC236}">
                <a16:creationId xmlns:a16="http://schemas.microsoft.com/office/drawing/2014/main" id="{7EAE041A-540A-A176-CCB3-B84C5897BD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312238">
            <a:off x="13290140" y="5583699"/>
            <a:ext cx="897620" cy="89762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Sow ">
            <a:hlinkClick r:id="rId9" tooltip="Sow"/>
            <a:extLst>
              <a:ext uri="{FF2B5EF4-FFF2-40B4-BE49-F238E27FC236}">
                <a16:creationId xmlns:a16="http://schemas.microsoft.com/office/drawing/2014/main" id="{99A17DCC-CB99-263C-AD21-136006BD2F0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5510" y="4723849"/>
            <a:ext cx="849446" cy="9666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ever ">
            <a:hlinkClick r:id="rId21" tooltip="Fever"/>
            <a:extLst>
              <a:ext uri="{FF2B5EF4-FFF2-40B4-BE49-F238E27FC236}">
                <a16:creationId xmlns:a16="http://schemas.microsoft.com/office/drawing/2014/main" id="{9673FA0E-1D3A-C7F0-65E6-193615CDE1D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316732" y="4231608"/>
            <a:ext cx="1446085" cy="14460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F9298F-E5D7-6628-8A51-A4DE710BAEA8}"/>
              </a:ext>
            </a:extLst>
          </p:cNvPr>
          <p:cNvSpPr txBox="1"/>
          <p:nvPr/>
        </p:nvSpPr>
        <p:spPr>
          <a:xfrm>
            <a:off x="2574956" y="7387676"/>
            <a:ext cx="2822234" cy="973215"/>
          </a:xfrm>
          <a:prstGeom prst="rect">
            <a:avLst/>
          </a:prstGeom>
          <a:noFill/>
        </p:spPr>
        <p:txBody>
          <a:bodyPr wrap="square" rtlCol="0">
            <a:spAutoFit/>
          </a:bodyPr>
          <a:lstStyle/>
          <a:p>
            <a:pPr algn="l">
              <a:lnSpc>
                <a:spcPct val="120000"/>
              </a:lnSpc>
            </a:pPr>
            <a:r>
              <a:rPr lang="en-US" sz="2500"/>
              <a:t>Provenance</a:t>
            </a:r>
          </a:p>
          <a:p>
            <a:pPr algn="l">
              <a:lnSpc>
                <a:spcPct val="120000"/>
              </a:lnSpc>
            </a:pPr>
            <a:r>
              <a:rPr lang="en-US" sz="2500"/>
              <a:t>Traceability</a:t>
            </a:r>
          </a:p>
        </p:txBody>
      </p:sp>
      <p:pic>
        <p:nvPicPr>
          <p:cNvPr id="5" name="Picture 2" descr="Delivery truck ">
            <a:hlinkClick r:id="rId23" tooltip="Delivery truck"/>
            <a:extLst>
              <a:ext uri="{FF2B5EF4-FFF2-40B4-BE49-F238E27FC236}">
                <a16:creationId xmlns:a16="http://schemas.microsoft.com/office/drawing/2014/main" id="{2DF46F02-F311-5A98-98F1-E7D1C5299A7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rot="20284238">
            <a:off x="6235784" y="6722357"/>
            <a:ext cx="812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rrow ">
            <a:hlinkClick r:id="rId25" tooltip="Arrow"/>
            <a:extLst>
              <a:ext uri="{FF2B5EF4-FFF2-40B4-BE49-F238E27FC236}">
                <a16:creationId xmlns:a16="http://schemas.microsoft.com/office/drawing/2014/main" id="{AD506EA3-BA60-D250-9468-C1594072D9DF}"/>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rot="20519517">
            <a:off x="6162125" y="7035647"/>
            <a:ext cx="1252466" cy="10493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Ways ">
            <a:hlinkClick r:id="rId13" tooltip="Ways"/>
            <a:extLst>
              <a:ext uri="{FF2B5EF4-FFF2-40B4-BE49-F238E27FC236}">
                <a16:creationId xmlns:a16="http://schemas.microsoft.com/office/drawing/2014/main" id="{1FE55C9F-B38A-56D3-829B-FD9208E2BAC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12069090" y="4383495"/>
            <a:ext cx="904673" cy="904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61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12DF4-3FD5-B073-29FF-DEFD92554FC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13D7BD-3294-2270-54C1-ED832962827D}"/>
              </a:ext>
            </a:extLst>
          </p:cNvPr>
          <p:cNvSpPr>
            <a:spLocks noGrp="1"/>
          </p:cNvSpPr>
          <p:nvPr>
            <p:ph type="sldNum" sz="quarter" idx="12"/>
          </p:nvPr>
        </p:nvSpPr>
        <p:spPr/>
        <p:txBody>
          <a:bodyPr/>
          <a:lstStyle/>
          <a:p>
            <a:fld id="{7AE184E0-0BD4-4705-A12B-9B71DDE63301}" type="slidenum">
              <a:rPr lang="en-GB" noProof="0" smtClean="0"/>
              <a:t>6</a:t>
            </a:fld>
            <a:endParaRPr lang="en-GB" noProof="0"/>
          </a:p>
        </p:txBody>
      </p:sp>
      <p:pic>
        <p:nvPicPr>
          <p:cNvPr id="39" name="Picture 4" descr="Farm ">
            <a:hlinkClick r:id="rId3" tooltip="Farm"/>
            <a:extLst>
              <a:ext uri="{FF2B5EF4-FFF2-40B4-BE49-F238E27FC236}">
                <a16:creationId xmlns:a16="http://schemas.microsoft.com/office/drawing/2014/main" id="{E050C705-1FED-F1E6-DC89-491514B8AC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129" y="1660457"/>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Right arrow ">
            <a:hlinkClick r:id="rId5" tooltip="Right arrow"/>
            <a:extLst>
              <a:ext uri="{FF2B5EF4-FFF2-40B4-BE49-F238E27FC236}">
                <a16:creationId xmlns:a16="http://schemas.microsoft.com/office/drawing/2014/main" id="{17D02D98-13C2-A440-33D4-00A9068E3A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977773">
            <a:off x="2788098" y="2363668"/>
            <a:ext cx="1234599" cy="123459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Supplier ">
            <a:hlinkClick r:id="rId7" tooltip="Supplier"/>
            <a:extLst>
              <a:ext uri="{FF2B5EF4-FFF2-40B4-BE49-F238E27FC236}">
                <a16:creationId xmlns:a16="http://schemas.microsoft.com/office/drawing/2014/main" id="{DD7F54D8-721D-7471-5517-32CA006F5F0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2755" y="2484660"/>
            <a:ext cx="1276094" cy="127609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Farm ">
            <a:hlinkClick r:id="rId3" tooltip="Farm"/>
            <a:extLst>
              <a:ext uri="{FF2B5EF4-FFF2-40B4-BE49-F238E27FC236}">
                <a16:creationId xmlns:a16="http://schemas.microsoft.com/office/drawing/2014/main" id="{029833B9-0709-BEE4-EC73-5E96429D55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130" y="3723119"/>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arm ">
            <a:hlinkClick r:id="rId3" tooltip="Farm"/>
            <a:extLst>
              <a:ext uri="{FF2B5EF4-FFF2-40B4-BE49-F238E27FC236}">
                <a16:creationId xmlns:a16="http://schemas.microsoft.com/office/drawing/2014/main" id="{A1DFDCF2-35FD-D851-1A5E-03A5A67667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3778" y="5679867"/>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Sow ">
            <a:hlinkClick r:id="rId9" tooltip="Sow"/>
            <a:extLst>
              <a:ext uri="{FF2B5EF4-FFF2-40B4-BE49-F238E27FC236}">
                <a16:creationId xmlns:a16="http://schemas.microsoft.com/office/drawing/2014/main" id="{250D7D32-5B6C-58EF-BF09-D76495B06D0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9010" y="3267468"/>
            <a:ext cx="849445" cy="96661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Right arrow ">
            <a:hlinkClick r:id="rId5" tooltip="Right arrow"/>
            <a:extLst>
              <a:ext uri="{FF2B5EF4-FFF2-40B4-BE49-F238E27FC236}">
                <a16:creationId xmlns:a16="http://schemas.microsoft.com/office/drawing/2014/main" id="{E63D1AFD-0535-9987-5E01-5237A8016F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625" y="3554812"/>
            <a:ext cx="1169037" cy="116903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Right arrow ">
            <a:hlinkClick r:id="rId5" tooltip="Right arrow"/>
            <a:extLst>
              <a:ext uri="{FF2B5EF4-FFF2-40B4-BE49-F238E27FC236}">
                <a16:creationId xmlns:a16="http://schemas.microsoft.com/office/drawing/2014/main" id="{FB47D3B0-973E-048B-229E-FB33AAD110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05853">
            <a:off x="2928655" y="5211103"/>
            <a:ext cx="1207491" cy="120749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8" descr="Supplier ">
            <a:hlinkClick r:id="rId7" tooltip="Supplier"/>
            <a:extLst>
              <a:ext uri="{FF2B5EF4-FFF2-40B4-BE49-F238E27FC236}">
                <a16:creationId xmlns:a16="http://schemas.microsoft.com/office/drawing/2014/main" id="{D1E09777-B6E2-18E8-438A-BD19C67391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8598" y="5132157"/>
            <a:ext cx="1276094" cy="127609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Right arrow ">
            <a:hlinkClick r:id="rId5" tooltip="Right arrow"/>
            <a:extLst>
              <a:ext uri="{FF2B5EF4-FFF2-40B4-BE49-F238E27FC236}">
                <a16:creationId xmlns:a16="http://schemas.microsoft.com/office/drawing/2014/main" id="{9D24F291-54AC-D94C-53F0-0E94689AB5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31182">
            <a:off x="6271312" y="2234703"/>
            <a:ext cx="716139" cy="71613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Right arrow ">
            <a:hlinkClick r:id="rId5" tooltip="Right arrow"/>
            <a:extLst>
              <a:ext uri="{FF2B5EF4-FFF2-40B4-BE49-F238E27FC236}">
                <a16:creationId xmlns:a16="http://schemas.microsoft.com/office/drawing/2014/main" id="{81211A89-0FC0-7896-CAF3-6CAE4DD4CD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355419">
            <a:off x="6229219" y="4695176"/>
            <a:ext cx="716139" cy="71613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Right arrow ">
            <a:hlinkClick r:id="rId5" tooltip="Right arrow"/>
            <a:extLst>
              <a:ext uri="{FF2B5EF4-FFF2-40B4-BE49-F238E27FC236}">
                <a16:creationId xmlns:a16="http://schemas.microsoft.com/office/drawing/2014/main" id="{C2CFAB01-961B-F75F-270F-83773031FF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231252">
            <a:off x="6132049" y="6030597"/>
            <a:ext cx="716138" cy="71613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Right arrow ">
            <a:hlinkClick r:id="rId5" tooltip="Right arrow"/>
            <a:extLst>
              <a:ext uri="{FF2B5EF4-FFF2-40B4-BE49-F238E27FC236}">
                <a16:creationId xmlns:a16="http://schemas.microsoft.com/office/drawing/2014/main" id="{73308003-579C-EF30-FA26-57D3140DFB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5727873" y="3520471"/>
            <a:ext cx="1100087" cy="71613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Factory ">
            <a:hlinkClick r:id="rId11" tooltip="Factory"/>
            <a:extLst>
              <a:ext uri="{FF2B5EF4-FFF2-40B4-BE49-F238E27FC236}">
                <a16:creationId xmlns:a16="http://schemas.microsoft.com/office/drawing/2014/main" id="{C9A0A4E9-8072-0C99-4962-A968365F30C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3959" y="1211590"/>
            <a:ext cx="1028116" cy="102811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Factory ">
            <a:hlinkClick r:id="rId11" tooltip="Factory"/>
            <a:extLst>
              <a:ext uri="{FF2B5EF4-FFF2-40B4-BE49-F238E27FC236}">
                <a16:creationId xmlns:a16="http://schemas.microsoft.com/office/drawing/2014/main" id="{2DBD6573-C1A8-AC33-D223-1A51C5ABD85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64288" y="6629411"/>
            <a:ext cx="1028116" cy="102811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8" descr="Ways ">
            <a:hlinkClick r:id="rId13" tooltip="Ways"/>
            <a:extLst>
              <a:ext uri="{FF2B5EF4-FFF2-40B4-BE49-F238E27FC236}">
                <a16:creationId xmlns:a16="http://schemas.microsoft.com/office/drawing/2014/main" id="{C2DC8DAA-1C8F-E1EC-DD69-0FB748142D2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3074869">
            <a:off x="8232727" y="6468062"/>
            <a:ext cx="764493" cy="76449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8" descr="Ways ">
            <a:hlinkClick r:id="rId13" tooltip="Ways"/>
            <a:extLst>
              <a:ext uri="{FF2B5EF4-FFF2-40B4-BE49-F238E27FC236}">
                <a16:creationId xmlns:a16="http://schemas.microsoft.com/office/drawing/2014/main" id="{46DD3F83-02AD-7FCB-2B94-F915F1DC48C7}"/>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8568152">
            <a:off x="8435131" y="2262776"/>
            <a:ext cx="454875" cy="45487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Distribution ">
            <a:hlinkClick r:id="rId15" tooltip="Distribution"/>
            <a:extLst>
              <a:ext uri="{FF2B5EF4-FFF2-40B4-BE49-F238E27FC236}">
                <a16:creationId xmlns:a16="http://schemas.microsoft.com/office/drawing/2014/main" id="{6503F75C-B7E5-5788-2DE1-36221AD774B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382676" y="3554812"/>
            <a:ext cx="1427512" cy="1427512"/>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Right arrow ">
            <a:hlinkClick r:id="rId5" tooltip="Right arrow"/>
            <a:extLst>
              <a:ext uri="{FF2B5EF4-FFF2-40B4-BE49-F238E27FC236}">
                <a16:creationId xmlns:a16="http://schemas.microsoft.com/office/drawing/2014/main" id="{80DED7F6-09E6-896B-ABA0-FDCF2EECB6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8334256" y="3404698"/>
            <a:ext cx="1012353" cy="65902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Right arrow ">
            <a:hlinkClick r:id="rId5" tooltip="Right arrow"/>
            <a:extLst>
              <a:ext uri="{FF2B5EF4-FFF2-40B4-BE49-F238E27FC236}">
                <a16:creationId xmlns:a16="http://schemas.microsoft.com/office/drawing/2014/main" id="{DEDC617D-048B-D9FE-8171-CD05474BEA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231252">
            <a:off x="8438839" y="4913709"/>
            <a:ext cx="801429" cy="80142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8" descr="Ways ">
            <a:hlinkClick r:id="rId13" tooltip="Ways"/>
            <a:extLst>
              <a:ext uri="{FF2B5EF4-FFF2-40B4-BE49-F238E27FC236}">
                <a16:creationId xmlns:a16="http://schemas.microsoft.com/office/drawing/2014/main" id="{49912E28-6BD7-439B-AEBE-9E86637BC64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9939071" y="2408076"/>
            <a:ext cx="579228" cy="57922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8" descr="Ways ">
            <a:hlinkClick r:id="rId13" tooltip="Ways"/>
            <a:extLst>
              <a:ext uri="{FF2B5EF4-FFF2-40B4-BE49-F238E27FC236}">
                <a16:creationId xmlns:a16="http://schemas.microsoft.com/office/drawing/2014/main" id="{DB632065-298F-0197-793B-A4110D5E5FF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9683556" y="5742896"/>
            <a:ext cx="579228" cy="57922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8" descr="Ways ">
            <a:hlinkClick r:id="rId13" tooltip="Ways"/>
            <a:extLst>
              <a:ext uri="{FF2B5EF4-FFF2-40B4-BE49-F238E27FC236}">
                <a16:creationId xmlns:a16="http://schemas.microsoft.com/office/drawing/2014/main" id="{0C3DCA49-D2BD-927D-5180-7D34D91FE81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7321197" y="4129812"/>
            <a:ext cx="706020" cy="706020"/>
          </a:xfrm>
          <a:prstGeom prst="rect">
            <a:avLst/>
          </a:prstGeom>
          <a:noFill/>
          <a:extLst>
            <a:ext uri="{909E8E84-426E-40DD-AFC4-6F175D3DCCD1}">
              <a14:hiddenFill xmlns:a14="http://schemas.microsoft.com/office/drawing/2010/main">
                <a:solidFill>
                  <a:srgbClr val="FFFFFF"/>
                </a:solidFill>
              </a14:hiddenFill>
            </a:ext>
          </a:extLst>
        </p:spPr>
      </p:pic>
      <p:sp>
        <p:nvSpPr>
          <p:cNvPr id="63" name="AutoShape 14" descr="Albert Heijn (supermarkt) - Wikipedia">
            <a:extLst>
              <a:ext uri="{FF2B5EF4-FFF2-40B4-BE49-F238E27FC236}">
                <a16:creationId xmlns:a16="http://schemas.microsoft.com/office/drawing/2014/main" id="{88C9827F-8CEF-9A2D-77D6-6A6E53B01CB6}"/>
              </a:ext>
            </a:extLst>
          </p:cNvPr>
          <p:cNvSpPr>
            <a:spLocks noChangeAspect="1" noChangeArrowheads="1"/>
          </p:cNvSpPr>
          <p:nvPr/>
        </p:nvSpPr>
        <p:spPr bwMode="auto">
          <a:xfrm flipH="1" flipV="1">
            <a:off x="10215318" y="5029410"/>
            <a:ext cx="3802062" cy="38020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AutoShape 16" descr="Albert Heijn (supermarkt) - Wikipedia">
            <a:extLst>
              <a:ext uri="{FF2B5EF4-FFF2-40B4-BE49-F238E27FC236}">
                <a16:creationId xmlns:a16="http://schemas.microsoft.com/office/drawing/2014/main" id="{1DD0F6EB-08C7-1E35-CCA9-D5EC4C54AE5D}"/>
              </a:ext>
            </a:extLst>
          </p:cNvPr>
          <p:cNvSpPr>
            <a:spLocks noChangeAspect="1" noChangeArrowheads="1"/>
          </p:cNvSpPr>
          <p:nvPr/>
        </p:nvSpPr>
        <p:spPr bwMode="auto">
          <a:xfrm>
            <a:off x="8159836" y="3776915"/>
            <a:ext cx="909386" cy="90938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5" name="Picture 18" descr="24 hours ">
            <a:hlinkClick r:id="rId17" tooltip="24 hours"/>
            <a:extLst>
              <a:ext uri="{FF2B5EF4-FFF2-40B4-BE49-F238E27FC236}">
                <a16:creationId xmlns:a16="http://schemas.microsoft.com/office/drawing/2014/main" id="{1F6B52BC-D539-0057-2477-FA4AC9C4695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715083" y="5664791"/>
            <a:ext cx="1598848" cy="159884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0" descr="Restaurant ">
            <a:hlinkClick r:id="rId19" tooltip="Restaurant"/>
            <a:extLst>
              <a:ext uri="{FF2B5EF4-FFF2-40B4-BE49-F238E27FC236}">
                <a16:creationId xmlns:a16="http://schemas.microsoft.com/office/drawing/2014/main" id="{C31D1431-DC11-EC56-74BD-29714B0F53F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856146" y="2528114"/>
            <a:ext cx="1314753" cy="131475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Right arrow ">
            <a:hlinkClick r:id="rId5" tooltip="Right arrow"/>
            <a:extLst>
              <a:ext uri="{FF2B5EF4-FFF2-40B4-BE49-F238E27FC236}">
                <a16:creationId xmlns:a16="http://schemas.microsoft.com/office/drawing/2014/main" id="{54D859BE-8933-18B1-C938-A1898EAF99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10925380" y="5184191"/>
            <a:ext cx="873385" cy="73812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Right arrow ">
            <a:hlinkClick r:id="rId5" tooltip="Right arrow"/>
            <a:extLst>
              <a:ext uri="{FF2B5EF4-FFF2-40B4-BE49-F238E27FC236}">
                <a16:creationId xmlns:a16="http://schemas.microsoft.com/office/drawing/2014/main" id="{A4FD6174-7F0B-5B81-6BB7-45EDCDDC7B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589609">
            <a:off x="10949779" y="3797383"/>
            <a:ext cx="897620" cy="89762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Right arrow ">
            <a:hlinkClick r:id="rId5" tooltip="Right arrow"/>
            <a:extLst>
              <a:ext uri="{FF2B5EF4-FFF2-40B4-BE49-F238E27FC236}">
                <a16:creationId xmlns:a16="http://schemas.microsoft.com/office/drawing/2014/main" id="{14FF4B83-C0E0-42CC-CAE4-2FC8F71BDD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356457">
            <a:off x="13227994" y="3717871"/>
            <a:ext cx="887216" cy="748003"/>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Right arrow ">
            <a:hlinkClick r:id="rId5" tooltip="Right arrow"/>
            <a:extLst>
              <a:ext uri="{FF2B5EF4-FFF2-40B4-BE49-F238E27FC236}">
                <a16:creationId xmlns:a16="http://schemas.microsoft.com/office/drawing/2014/main" id="{9E4339D2-4AFC-5B7F-9160-FC1B9D7416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312238">
            <a:off x="13290140" y="5583699"/>
            <a:ext cx="897620" cy="89762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Sow ">
            <a:hlinkClick r:id="rId9" tooltip="Sow"/>
            <a:extLst>
              <a:ext uri="{FF2B5EF4-FFF2-40B4-BE49-F238E27FC236}">
                <a16:creationId xmlns:a16="http://schemas.microsoft.com/office/drawing/2014/main" id="{1023830B-64EB-C044-8A45-598DAB99684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5510" y="4723849"/>
            <a:ext cx="849446" cy="9666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ever ">
            <a:hlinkClick r:id="rId21" tooltip="Fever"/>
            <a:extLst>
              <a:ext uri="{FF2B5EF4-FFF2-40B4-BE49-F238E27FC236}">
                <a16:creationId xmlns:a16="http://schemas.microsoft.com/office/drawing/2014/main" id="{BFE8115B-1070-7D65-8630-105C711BB56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316732" y="4231608"/>
            <a:ext cx="1446085" cy="14460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EA65DE-CE71-E402-6F76-EB13968BF816}"/>
              </a:ext>
            </a:extLst>
          </p:cNvPr>
          <p:cNvSpPr txBox="1"/>
          <p:nvPr/>
        </p:nvSpPr>
        <p:spPr>
          <a:xfrm>
            <a:off x="2574956" y="7387676"/>
            <a:ext cx="2822234" cy="1896609"/>
          </a:xfrm>
          <a:prstGeom prst="rect">
            <a:avLst/>
          </a:prstGeom>
          <a:noFill/>
        </p:spPr>
        <p:txBody>
          <a:bodyPr wrap="square" rtlCol="0">
            <a:spAutoFit/>
          </a:bodyPr>
          <a:lstStyle/>
          <a:p>
            <a:pPr algn="l">
              <a:lnSpc>
                <a:spcPct val="120000"/>
              </a:lnSpc>
            </a:pPr>
            <a:r>
              <a:rPr lang="en-US" sz="2500"/>
              <a:t>Provenance</a:t>
            </a:r>
          </a:p>
          <a:p>
            <a:pPr algn="l">
              <a:lnSpc>
                <a:spcPct val="120000"/>
              </a:lnSpc>
            </a:pPr>
            <a:r>
              <a:rPr lang="en-US" sz="2500"/>
              <a:t>Traceability</a:t>
            </a:r>
          </a:p>
          <a:p>
            <a:pPr algn="l">
              <a:lnSpc>
                <a:spcPct val="120000"/>
              </a:lnSpc>
            </a:pPr>
            <a:r>
              <a:rPr lang="en-US" sz="2500"/>
              <a:t>Transparency</a:t>
            </a:r>
          </a:p>
          <a:p>
            <a:pPr>
              <a:lnSpc>
                <a:spcPct val="120000"/>
              </a:lnSpc>
            </a:pPr>
            <a:r>
              <a:rPr lang="en-US" sz="2500"/>
              <a:t>Automation</a:t>
            </a:r>
          </a:p>
        </p:txBody>
      </p:sp>
      <p:pic>
        <p:nvPicPr>
          <p:cNvPr id="7" name="Picture 6">
            <a:extLst>
              <a:ext uri="{FF2B5EF4-FFF2-40B4-BE49-F238E27FC236}">
                <a16:creationId xmlns:a16="http://schemas.microsoft.com/office/drawing/2014/main" id="{9D85F45F-6FF6-0F6A-A086-FDCCD3E4DA8E}"/>
              </a:ext>
            </a:extLst>
          </p:cNvPr>
          <p:cNvPicPr>
            <a:picLocks noChangeAspect="1"/>
          </p:cNvPicPr>
          <p:nvPr/>
        </p:nvPicPr>
        <p:blipFill>
          <a:blip r:embed="rId23"/>
          <a:stretch>
            <a:fillRect/>
          </a:stretch>
        </p:blipFill>
        <p:spPr>
          <a:xfrm>
            <a:off x="4925799" y="7410544"/>
            <a:ext cx="1746879" cy="1746879"/>
          </a:xfrm>
          <a:prstGeom prst="rect">
            <a:avLst/>
          </a:prstGeom>
        </p:spPr>
      </p:pic>
      <p:pic>
        <p:nvPicPr>
          <p:cNvPr id="5" name="Picture 8" descr="Ways ">
            <a:hlinkClick r:id="rId13" tooltip="Ways"/>
            <a:extLst>
              <a:ext uri="{FF2B5EF4-FFF2-40B4-BE49-F238E27FC236}">
                <a16:creationId xmlns:a16="http://schemas.microsoft.com/office/drawing/2014/main" id="{74B49167-E5CB-CCD7-BF5C-A311C7BA9C1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12069090" y="4383495"/>
            <a:ext cx="904673" cy="904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52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3557E-4EB6-A170-0797-CB1538BD328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38C72F-4CD6-4E61-FBEA-4A8D575366ED}"/>
              </a:ext>
            </a:extLst>
          </p:cNvPr>
          <p:cNvSpPr>
            <a:spLocks noGrp="1"/>
          </p:cNvSpPr>
          <p:nvPr>
            <p:ph type="sldNum" sz="quarter" idx="12"/>
          </p:nvPr>
        </p:nvSpPr>
        <p:spPr/>
        <p:txBody>
          <a:bodyPr/>
          <a:lstStyle/>
          <a:p>
            <a:fld id="{7AE184E0-0BD4-4705-A12B-9B71DDE63301}" type="slidenum">
              <a:rPr lang="en-GB" noProof="0" smtClean="0"/>
              <a:t>7</a:t>
            </a:fld>
            <a:endParaRPr lang="en-GB" noProof="0"/>
          </a:p>
        </p:txBody>
      </p:sp>
      <p:pic>
        <p:nvPicPr>
          <p:cNvPr id="39" name="Picture 4" descr="Farm ">
            <a:hlinkClick r:id="rId3" tooltip="Farm"/>
            <a:extLst>
              <a:ext uri="{FF2B5EF4-FFF2-40B4-BE49-F238E27FC236}">
                <a16:creationId xmlns:a16="http://schemas.microsoft.com/office/drawing/2014/main" id="{3143385E-3231-7F2F-C939-68F671C7F0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129" y="1660457"/>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Right arrow ">
            <a:hlinkClick r:id="rId5" tooltip="Right arrow"/>
            <a:extLst>
              <a:ext uri="{FF2B5EF4-FFF2-40B4-BE49-F238E27FC236}">
                <a16:creationId xmlns:a16="http://schemas.microsoft.com/office/drawing/2014/main" id="{3FE07BB2-B788-BC53-C330-375F503952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977773">
            <a:off x="2788098" y="2363668"/>
            <a:ext cx="1234599" cy="123459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Supplier ">
            <a:hlinkClick r:id="rId7" tooltip="Supplier"/>
            <a:extLst>
              <a:ext uri="{FF2B5EF4-FFF2-40B4-BE49-F238E27FC236}">
                <a16:creationId xmlns:a16="http://schemas.microsoft.com/office/drawing/2014/main" id="{A5524A3D-E20B-E5F4-5E46-6C3A666549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2755" y="2484660"/>
            <a:ext cx="1276094" cy="127609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Farm ">
            <a:hlinkClick r:id="rId3" tooltip="Farm"/>
            <a:extLst>
              <a:ext uri="{FF2B5EF4-FFF2-40B4-BE49-F238E27FC236}">
                <a16:creationId xmlns:a16="http://schemas.microsoft.com/office/drawing/2014/main" id="{D07F5316-3A73-94CE-06C9-386045B3D5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130" y="3723119"/>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arm ">
            <a:hlinkClick r:id="rId3" tooltip="Farm"/>
            <a:extLst>
              <a:ext uri="{FF2B5EF4-FFF2-40B4-BE49-F238E27FC236}">
                <a16:creationId xmlns:a16="http://schemas.microsoft.com/office/drawing/2014/main" id="{04B48AF4-FBAD-F66A-3A9E-3DF309EA0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3778" y="5679867"/>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Sow ">
            <a:hlinkClick r:id="rId9" tooltip="Sow"/>
            <a:extLst>
              <a:ext uri="{FF2B5EF4-FFF2-40B4-BE49-F238E27FC236}">
                <a16:creationId xmlns:a16="http://schemas.microsoft.com/office/drawing/2014/main" id="{1F06912B-0976-E313-7163-3A431E5AA85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9010" y="3267468"/>
            <a:ext cx="849445" cy="96661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Right arrow ">
            <a:hlinkClick r:id="rId5" tooltip="Right arrow"/>
            <a:extLst>
              <a:ext uri="{FF2B5EF4-FFF2-40B4-BE49-F238E27FC236}">
                <a16:creationId xmlns:a16="http://schemas.microsoft.com/office/drawing/2014/main" id="{89979F46-E89A-183E-2916-30B11EA3A1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625" y="3554812"/>
            <a:ext cx="1169037" cy="116903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Right arrow ">
            <a:hlinkClick r:id="rId5" tooltip="Right arrow"/>
            <a:extLst>
              <a:ext uri="{FF2B5EF4-FFF2-40B4-BE49-F238E27FC236}">
                <a16:creationId xmlns:a16="http://schemas.microsoft.com/office/drawing/2014/main" id="{60757FA5-BC92-9CF6-650F-8857067D59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05853">
            <a:off x="2928655" y="5211103"/>
            <a:ext cx="1207491" cy="120749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8" descr="Supplier ">
            <a:hlinkClick r:id="rId7" tooltip="Supplier"/>
            <a:extLst>
              <a:ext uri="{FF2B5EF4-FFF2-40B4-BE49-F238E27FC236}">
                <a16:creationId xmlns:a16="http://schemas.microsoft.com/office/drawing/2014/main" id="{10F95CE9-AF80-3E95-2CCE-9201D62907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8598" y="5132157"/>
            <a:ext cx="1276094" cy="127609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Right arrow ">
            <a:hlinkClick r:id="rId5" tooltip="Right arrow"/>
            <a:extLst>
              <a:ext uri="{FF2B5EF4-FFF2-40B4-BE49-F238E27FC236}">
                <a16:creationId xmlns:a16="http://schemas.microsoft.com/office/drawing/2014/main" id="{33591351-A857-9E05-B6A3-3EB42179A9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31182">
            <a:off x="6271312" y="2234703"/>
            <a:ext cx="716139" cy="71613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Right arrow ">
            <a:hlinkClick r:id="rId5" tooltip="Right arrow"/>
            <a:extLst>
              <a:ext uri="{FF2B5EF4-FFF2-40B4-BE49-F238E27FC236}">
                <a16:creationId xmlns:a16="http://schemas.microsoft.com/office/drawing/2014/main" id="{CAB1DF7C-C471-99C0-82B6-F6D9BD0065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355419">
            <a:off x="6229219" y="4695176"/>
            <a:ext cx="716139" cy="71613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Right arrow ">
            <a:hlinkClick r:id="rId5" tooltip="Right arrow"/>
            <a:extLst>
              <a:ext uri="{FF2B5EF4-FFF2-40B4-BE49-F238E27FC236}">
                <a16:creationId xmlns:a16="http://schemas.microsoft.com/office/drawing/2014/main" id="{DA823700-F18A-5AE3-9D08-3B7C6EE9ED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231252">
            <a:off x="6132049" y="6030597"/>
            <a:ext cx="716138" cy="71613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Right arrow ">
            <a:hlinkClick r:id="rId5" tooltip="Right arrow"/>
            <a:extLst>
              <a:ext uri="{FF2B5EF4-FFF2-40B4-BE49-F238E27FC236}">
                <a16:creationId xmlns:a16="http://schemas.microsoft.com/office/drawing/2014/main" id="{75C88C79-8C94-05E3-08B7-67E20C7196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5727873" y="3520471"/>
            <a:ext cx="1100087" cy="71613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Factory ">
            <a:hlinkClick r:id="rId11" tooltip="Factory"/>
            <a:extLst>
              <a:ext uri="{FF2B5EF4-FFF2-40B4-BE49-F238E27FC236}">
                <a16:creationId xmlns:a16="http://schemas.microsoft.com/office/drawing/2014/main" id="{C6E6D8BA-2704-2E31-A7C5-5830FBED8C4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3959" y="1211590"/>
            <a:ext cx="1028116" cy="102811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Factory ">
            <a:hlinkClick r:id="rId11" tooltip="Factory"/>
            <a:extLst>
              <a:ext uri="{FF2B5EF4-FFF2-40B4-BE49-F238E27FC236}">
                <a16:creationId xmlns:a16="http://schemas.microsoft.com/office/drawing/2014/main" id="{BB99839C-94EB-0E11-D2D0-2957CA35188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64288" y="6629411"/>
            <a:ext cx="1028116" cy="102811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8" descr="Ways ">
            <a:hlinkClick r:id="rId13" tooltip="Ways"/>
            <a:extLst>
              <a:ext uri="{FF2B5EF4-FFF2-40B4-BE49-F238E27FC236}">
                <a16:creationId xmlns:a16="http://schemas.microsoft.com/office/drawing/2014/main" id="{6E92B49C-C746-4DA6-E1E0-C2B6D06EE43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3074869">
            <a:off x="8232727" y="6468062"/>
            <a:ext cx="764493" cy="76449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8" descr="Ways ">
            <a:hlinkClick r:id="rId13" tooltip="Ways"/>
            <a:extLst>
              <a:ext uri="{FF2B5EF4-FFF2-40B4-BE49-F238E27FC236}">
                <a16:creationId xmlns:a16="http://schemas.microsoft.com/office/drawing/2014/main" id="{039FF7C6-9E83-E469-B405-5ECAC248C89E}"/>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8568152">
            <a:off x="8435131" y="2262776"/>
            <a:ext cx="454875" cy="45487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Distribution ">
            <a:hlinkClick r:id="rId15" tooltip="Distribution"/>
            <a:extLst>
              <a:ext uri="{FF2B5EF4-FFF2-40B4-BE49-F238E27FC236}">
                <a16:creationId xmlns:a16="http://schemas.microsoft.com/office/drawing/2014/main" id="{F7961E2F-A2C6-9A32-1A88-610BD6115EF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382676" y="3554812"/>
            <a:ext cx="1427512" cy="1427512"/>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Right arrow ">
            <a:hlinkClick r:id="rId5" tooltip="Right arrow"/>
            <a:extLst>
              <a:ext uri="{FF2B5EF4-FFF2-40B4-BE49-F238E27FC236}">
                <a16:creationId xmlns:a16="http://schemas.microsoft.com/office/drawing/2014/main" id="{720C98E1-6995-24C8-CEAF-284D40E527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8334256" y="3404698"/>
            <a:ext cx="1012353" cy="65902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Right arrow ">
            <a:hlinkClick r:id="rId5" tooltip="Right arrow"/>
            <a:extLst>
              <a:ext uri="{FF2B5EF4-FFF2-40B4-BE49-F238E27FC236}">
                <a16:creationId xmlns:a16="http://schemas.microsoft.com/office/drawing/2014/main" id="{59E7426C-20E9-59C2-C8BA-9220D53821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231252">
            <a:off x="8438839" y="4913709"/>
            <a:ext cx="801429" cy="80142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8" descr="Ways ">
            <a:hlinkClick r:id="rId13" tooltip="Ways"/>
            <a:extLst>
              <a:ext uri="{FF2B5EF4-FFF2-40B4-BE49-F238E27FC236}">
                <a16:creationId xmlns:a16="http://schemas.microsoft.com/office/drawing/2014/main" id="{6E4B98D2-C8DC-3C32-854C-3233DC1DBCB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9939071" y="2408076"/>
            <a:ext cx="579228" cy="57922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8" descr="Ways ">
            <a:hlinkClick r:id="rId13" tooltip="Ways"/>
            <a:extLst>
              <a:ext uri="{FF2B5EF4-FFF2-40B4-BE49-F238E27FC236}">
                <a16:creationId xmlns:a16="http://schemas.microsoft.com/office/drawing/2014/main" id="{4D0B7F1A-308F-06DD-10FE-E95EDFA1BFE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9683556" y="5742896"/>
            <a:ext cx="579228" cy="57922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8" descr="Ways ">
            <a:hlinkClick r:id="rId13" tooltip="Ways"/>
            <a:extLst>
              <a:ext uri="{FF2B5EF4-FFF2-40B4-BE49-F238E27FC236}">
                <a16:creationId xmlns:a16="http://schemas.microsoft.com/office/drawing/2014/main" id="{E701BE54-F0CD-3A59-AAA6-6F8C0A38A0B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7321197" y="4129812"/>
            <a:ext cx="706020" cy="706020"/>
          </a:xfrm>
          <a:prstGeom prst="rect">
            <a:avLst/>
          </a:prstGeom>
          <a:noFill/>
          <a:extLst>
            <a:ext uri="{909E8E84-426E-40DD-AFC4-6F175D3DCCD1}">
              <a14:hiddenFill xmlns:a14="http://schemas.microsoft.com/office/drawing/2010/main">
                <a:solidFill>
                  <a:srgbClr val="FFFFFF"/>
                </a:solidFill>
              </a14:hiddenFill>
            </a:ext>
          </a:extLst>
        </p:spPr>
      </p:pic>
      <p:sp>
        <p:nvSpPr>
          <p:cNvPr id="63" name="AutoShape 14" descr="Albert Heijn (supermarkt) - Wikipedia">
            <a:extLst>
              <a:ext uri="{FF2B5EF4-FFF2-40B4-BE49-F238E27FC236}">
                <a16:creationId xmlns:a16="http://schemas.microsoft.com/office/drawing/2014/main" id="{9949CE06-9A59-B70D-F150-9215BBC612A3}"/>
              </a:ext>
            </a:extLst>
          </p:cNvPr>
          <p:cNvSpPr>
            <a:spLocks noChangeAspect="1" noChangeArrowheads="1"/>
          </p:cNvSpPr>
          <p:nvPr/>
        </p:nvSpPr>
        <p:spPr bwMode="auto">
          <a:xfrm flipH="1" flipV="1">
            <a:off x="10215318" y="5029410"/>
            <a:ext cx="3802062" cy="38020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AutoShape 16" descr="Albert Heijn (supermarkt) - Wikipedia">
            <a:extLst>
              <a:ext uri="{FF2B5EF4-FFF2-40B4-BE49-F238E27FC236}">
                <a16:creationId xmlns:a16="http://schemas.microsoft.com/office/drawing/2014/main" id="{25029B6B-7093-56E4-44AE-3FC85A2E4CB4}"/>
              </a:ext>
            </a:extLst>
          </p:cNvPr>
          <p:cNvSpPr>
            <a:spLocks noChangeAspect="1" noChangeArrowheads="1"/>
          </p:cNvSpPr>
          <p:nvPr/>
        </p:nvSpPr>
        <p:spPr bwMode="auto">
          <a:xfrm>
            <a:off x="8159836" y="3776915"/>
            <a:ext cx="909386" cy="90938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5" name="Picture 18" descr="24 hours ">
            <a:hlinkClick r:id="rId17" tooltip="24 hours"/>
            <a:extLst>
              <a:ext uri="{FF2B5EF4-FFF2-40B4-BE49-F238E27FC236}">
                <a16:creationId xmlns:a16="http://schemas.microsoft.com/office/drawing/2014/main" id="{EDCF5608-8F75-A3C7-A4E6-E302574678F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715083" y="5664791"/>
            <a:ext cx="1598848" cy="159884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0" descr="Restaurant ">
            <a:hlinkClick r:id="rId19" tooltip="Restaurant"/>
            <a:extLst>
              <a:ext uri="{FF2B5EF4-FFF2-40B4-BE49-F238E27FC236}">
                <a16:creationId xmlns:a16="http://schemas.microsoft.com/office/drawing/2014/main" id="{83973354-3584-307E-11CA-4EDD7183156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856146" y="2528114"/>
            <a:ext cx="1314753" cy="131475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Right arrow ">
            <a:hlinkClick r:id="rId5" tooltip="Right arrow"/>
            <a:extLst>
              <a:ext uri="{FF2B5EF4-FFF2-40B4-BE49-F238E27FC236}">
                <a16:creationId xmlns:a16="http://schemas.microsoft.com/office/drawing/2014/main" id="{52374BB1-9124-9713-11D9-D6A335D8B7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10925380" y="5184191"/>
            <a:ext cx="873385" cy="73812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Right arrow ">
            <a:hlinkClick r:id="rId5" tooltip="Right arrow"/>
            <a:extLst>
              <a:ext uri="{FF2B5EF4-FFF2-40B4-BE49-F238E27FC236}">
                <a16:creationId xmlns:a16="http://schemas.microsoft.com/office/drawing/2014/main" id="{C3DBDE1A-A03E-5FA2-9DC3-74A40DAB17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589609">
            <a:off x="10949779" y="3797383"/>
            <a:ext cx="897620" cy="89762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Right arrow ">
            <a:hlinkClick r:id="rId5" tooltip="Right arrow"/>
            <a:extLst>
              <a:ext uri="{FF2B5EF4-FFF2-40B4-BE49-F238E27FC236}">
                <a16:creationId xmlns:a16="http://schemas.microsoft.com/office/drawing/2014/main" id="{1A3DF38F-115D-5165-F000-A6E24A59B5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356457">
            <a:off x="13227994" y="3717871"/>
            <a:ext cx="887216" cy="748003"/>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Right arrow ">
            <a:hlinkClick r:id="rId5" tooltip="Right arrow"/>
            <a:extLst>
              <a:ext uri="{FF2B5EF4-FFF2-40B4-BE49-F238E27FC236}">
                <a16:creationId xmlns:a16="http://schemas.microsoft.com/office/drawing/2014/main" id="{AF6ECEA8-606B-7ED6-E25E-842C524CCD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312238">
            <a:off x="13290140" y="5583699"/>
            <a:ext cx="897620" cy="89762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Sow ">
            <a:hlinkClick r:id="rId9" tooltip="Sow"/>
            <a:extLst>
              <a:ext uri="{FF2B5EF4-FFF2-40B4-BE49-F238E27FC236}">
                <a16:creationId xmlns:a16="http://schemas.microsoft.com/office/drawing/2014/main" id="{F6A0B221-901F-5246-D3E1-473FC588C30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5510" y="4723849"/>
            <a:ext cx="849446" cy="9666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ever ">
            <a:hlinkClick r:id="rId21" tooltip="Fever"/>
            <a:extLst>
              <a:ext uri="{FF2B5EF4-FFF2-40B4-BE49-F238E27FC236}">
                <a16:creationId xmlns:a16="http://schemas.microsoft.com/office/drawing/2014/main" id="{9B96E486-90B3-5FB6-DA88-D655BE21F2B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316732" y="4231608"/>
            <a:ext cx="1446085" cy="1446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808A697F-FC86-04FC-3E8F-570D6E4DCCE8}"/>
              </a:ext>
            </a:extLst>
          </p:cNvPr>
          <p:cNvSpPr txBox="1"/>
          <p:nvPr/>
        </p:nvSpPr>
        <p:spPr>
          <a:xfrm>
            <a:off x="2574955" y="7616320"/>
            <a:ext cx="5194871" cy="511615"/>
          </a:xfrm>
          <a:prstGeom prst="rect">
            <a:avLst/>
          </a:prstGeom>
          <a:noFill/>
        </p:spPr>
        <p:txBody>
          <a:bodyPr wrap="square" rtlCol="0">
            <a:spAutoFit/>
          </a:bodyPr>
          <a:lstStyle/>
          <a:p>
            <a:pPr>
              <a:lnSpc>
                <a:spcPct val="120000"/>
              </a:lnSpc>
            </a:pPr>
            <a:r>
              <a:rPr lang="en-US" sz="2500"/>
              <a:t>Transparency vs. Confidentiality</a:t>
            </a:r>
          </a:p>
        </p:txBody>
      </p:sp>
      <p:pic>
        <p:nvPicPr>
          <p:cNvPr id="26" name="Picture 25">
            <a:extLst>
              <a:ext uri="{FF2B5EF4-FFF2-40B4-BE49-F238E27FC236}">
                <a16:creationId xmlns:a16="http://schemas.microsoft.com/office/drawing/2014/main" id="{EBFE185A-754E-AB56-3425-7820CCFA6805}"/>
              </a:ext>
            </a:extLst>
          </p:cNvPr>
          <p:cNvPicPr>
            <a:picLocks noChangeAspect="1"/>
          </p:cNvPicPr>
          <p:nvPr/>
        </p:nvPicPr>
        <p:blipFill>
          <a:blip r:embed="rId23"/>
          <a:stretch>
            <a:fillRect/>
          </a:stretch>
        </p:blipFill>
        <p:spPr>
          <a:xfrm>
            <a:off x="11601839" y="7489796"/>
            <a:ext cx="966612" cy="966612"/>
          </a:xfrm>
          <a:prstGeom prst="rect">
            <a:avLst/>
          </a:prstGeom>
        </p:spPr>
      </p:pic>
      <p:pic>
        <p:nvPicPr>
          <p:cNvPr id="27" name="Picture 26">
            <a:extLst>
              <a:ext uri="{FF2B5EF4-FFF2-40B4-BE49-F238E27FC236}">
                <a16:creationId xmlns:a16="http://schemas.microsoft.com/office/drawing/2014/main" id="{2C8E2C5D-CE1F-42C6-C338-EE346208B635}"/>
              </a:ext>
            </a:extLst>
          </p:cNvPr>
          <p:cNvPicPr>
            <a:picLocks noChangeAspect="1"/>
          </p:cNvPicPr>
          <p:nvPr/>
        </p:nvPicPr>
        <p:blipFill>
          <a:blip r:embed="rId24"/>
          <a:stretch>
            <a:fillRect/>
          </a:stretch>
        </p:blipFill>
        <p:spPr>
          <a:xfrm>
            <a:off x="13299882" y="7283155"/>
            <a:ext cx="1219658" cy="1219658"/>
          </a:xfrm>
          <a:prstGeom prst="rect">
            <a:avLst/>
          </a:prstGeom>
        </p:spPr>
      </p:pic>
      <p:sp>
        <p:nvSpPr>
          <p:cNvPr id="28" name="TextBox 27">
            <a:extLst>
              <a:ext uri="{FF2B5EF4-FFF2-40B4-BE49-F238E27FC236}">
                <a16:creationId xmlns:a16="http://schemas.microsoft.com/office/drawing/2014/main" id="{C4946A5E-65CF-3C4A-8ADE-E2FF21961773}"/>
              </a:ext>
            </a:extLst>
          </p:cNvPr>
          <p:cNvSpPr txBox="1"/>
          <p:nvPr/>
        </p:nvSpPr>
        <p:spPr>
          <a:xfrm>
            <a:off x="15250971" y="7454073"/>
            <a:ext cx="1408929" cy="1180003"/>
          </a:xfrm>
          <a:prstGeom prst="rect">
            <a:avLst/>
          </a:prstGeom>
          <a:noFill/>
        </p:spPr>
        <p:txBody>
          <a:bodyPr wrap="square" rtlCol="0">
            <a:spAutoFit/>
          </a:bodyPr>
          <a:lstStyle/>
          <a:p>
            <a:pPr algn="l">
              <a:lnSpc>
                <a:spcPct val="120000"/>
              </a:lnSpc>
            </a:pPr>
            <a:r>
              <a:rPr lang="es-ES" sz="1200"/>
              <a:t>3c1a6fcb5ac1b3fd5982e9a29d4f5039cb90b0d7d7a7ea1d305113a8b5a86c14ea1rhdm4</a:t>
            </a:r>
          </a:p>
        </p:txBody>
      </p:sp>
      <p:pic>
        <p:nvPicPr>
          <p:cNvPr id="29" name="Picture 28">
            <a:extLst>
              <a:ext uri="{FF2B5EF4-FFF2-40B4-BE49-F238E27FC236}">
                <a16:creationId xmlns:a16="http://schemas.microsoft.com/office/drawing/2014/main" id="{2C9AFEDC-BEC1-F856-656F-1DA2BD8A9B17}"/>
              </a:ext>
            </a:extLst>
          </p:cNvPr>
          <p:cNvPicPr>
            <a:picLocks noChangeAspect="1"/>
          </p:cNvPicPr>
          <p:nvPr/>
        </p:nvPicPr>
        <p:blipFill>
          <a:blip r:embed="rId25"/>
          <a:stretch>
            <a:fillRect/>
          </a:stretch>
        </p:blipFill>
        <p:spPr>
          <a:xfrm>
            <a:off x="7651052" y="1804800"/>
            <a:ext cx="1028116" cy="1028116"/>
          </a:xfrm>
          <a:prstGeom prst="rect">
            <a:avLst/>
          </a:prstGeom>
        </p:spPr>
      </p:pic>
      <p:grpSp>
        <p:nvGrpSpPr>
          <p:cNvPr id="30" name="Group 29">
            <a:extLst>
              <a:ext uri="{FF2B5EF4-FFF2-40B4-BE49-F238E27FC236}">
                <a16:creationId xmlns:a16="http://schemas.microsoft.com/office/drawing/2014/main" id="{DEF3768A-B68F-624D-C395-E6A69AE42C34}"/>
              </a:ext>
            </a:extLst>
          </p:cNvPr>
          <p:cNvGrpSpPr/>
          <p:nvPr/>
        </p:nvGrpSpPr>
        <p:grpSpPr>
          <a:xfrm>
            <a:off x="13290191" y="7310724"/>
            <a:ext cx="1259460" cy="1181275"/>
            <a:chOff x="4134672" y="5646003"/>
            <a:chExt cx="2506570" cy="2288122"/>
          </a:xfrm>
        </p:grpSpPr>
        <p:pic>
          <p:nvPicPr>
            <p:cNvPr id="31" name="Picture 30">
              <a:extLst>
                <a:ext uri="{FF2B5EF4-FFF2-40B4-BE49-F238E27FC236}">
                  <a16:creationId xmlns:a16="http://schemas.microsoft.com/office/drawing/2014/main" id="{3508817F-BD5D-ED70-94F0-B597C399479E}"/>
                </a:ext>
              </a:extLst>
            </p:cNvPr>
            <p:cNvPicPr>
              <a:picLocks noChangeAspect="1"/>
            </p:cNvPicPr>
            <p:nvPr/>
          </p:nvPicPr>
          <p:blipFill>
            <a:blip r:embed="rId24"/>
            <a:srcRect r="30020" b="56111"/>
            <a:stretch/>
          </p:blipFill>
          <p:spPr>
            <a:xfrm rot="1555921">
              <a:off x="4333483" y="5646003"/>
              <a:ext cx="1754095" cy="1132612"/>
            </a:xfrm>
            <a:prstGeom prst="rect">
              <a:avLst/>
            </a:prstGeom>
          </p:spPr>
        </p:pic>
        <p:pic>
          <p:nvPicPr>
            <p:cNvPr id="32" name="Picture 31">
              <a:extLst>
                <a:ext uri="{FF2B5EF4-FFF2-40B4-BE49-F238E27FC236}">
                  <a16:creationId xmlns:a16="http://schemas.microsoft.com/office/drawing/2014/main" id="{59F4BC8B-554A-83A5-A35A-E1C980641403}"/>
                </a:ext>
              </a:extLst>
            </p:cNvPr>
            <p:cNvPicPr>
              <a:picLocks noChangeAspect="1"/>
            </p:cNvPicPr>
            <p:nvPr/>
          </p:nvPicPr>
          <p:blipFill>
            <a:blip r:embed="rId24"/>
            <a:srcRect t="46209"/>
            <a:stretch/>
          </p:blipFill>
          <p:spPr>
            <a:xfrm>
              <a:off x="4134672" y="6585818"/>
              <a:ext cx="2506570" cy="1348307"/>
            </a:xfrm>
            <a:prstGeom prst="rect">
              <a:avLst/>
            </a:prstGeom>
          </p:spPr>
        </p:pic>
      </p:grpSp>
      <p:pic>
        <p:nvPicPr>
          <p:cNvPr id="33" name="Picture 32">
            <a:extLst>
              <a:ext uri="{FF2B5EF4-FFF2-40B4-BE49-F238E27FC236}">
                <a16:creationId xmlns:a16="http://schemas.microsoft.com/office/drawing/2014/main" id="{75E5FA5F-50DF-68ED-5D22-9450ABD93CE5}"/>
              </a:ext>
            </a:extLst>
          </p:cNvPr>
          <p:cNvPicPr>
            <a:picLocks noChangeAspect="1"/>
          </p:cNvPicPr>
          <p:nvPr/>
        </p:nvPicPr>
        <p:blipFill>
          <a:blip r:embed="rId26"/>
          <a:stretch>
            <a:fillRect/>
          </a:stretch>
        </p:blipFill>
        <p:spPr>
          <a:xfrm>
            <a:off x="7017789" y="2493463"/>
            <a:ext cx="1085361" cy="1085361"/>
          </a:xfrm>
          <a:prstGeom prst="rect">
            <a:avLst/>
          </a:prstGeom>
        </p:spPr>
      </p:pic>
      <p:sp>
        <p:nvSpPr>
          <p:cNvPr id="34" name="TextBox 33">
            <a:extLst>
              <a:ext uri="{FF2B5EF4-FFF2-40B4-BE49-F238E27FC236}">
                <a16:creationId xmlns:a16="http://schemas.microsoft.com/office/drawing/2014/main" id="{C10F1345-CD04-2DA4-AB52-B046A1ACF70B}"/>
              </a:ext>
            </a:extLst>
          </p:cNvPr>
          <p:cNvSpPr txBox="1"/>
          <p:nvPr/>
        </p:nvSpPr>
        <p:spPr>
          <a:xfrm>
            <a:off x="7944347" y="8095657"/>
            <a:ext cx="8107113" cy="584775"/>
          </a:xfrm>
          <a:prstGeom prst="rect">
            <a:avLst/>
          </a:prstGeom>
          <a:noFill/>
        </p:spPr>
        <p:txBody>
          <a:bodyPr wrap="square">
            <a:spAutoFit/>
          </a:bodyPr>
          <a:lstStyle/>
          <a:p>
            <a:pPr algn="ctr"/>
            <a:r>
              <a:rPr lang="en-US" sz="3200" b="1" cap="none" spc="0">
                <a:ln w="22225">
                  <a:solidFill>
                    <a:schemeClr val="accent2"/>
                  </a:solidFill>
                  <a:prstDash val="solid"/>
                </a:ln>
                <a:solidFill>
                  <a:srgbClr val="C00000"/>
                </a:solidFill>
                <a:effectLst/>
              </a:rPr>
              <a:t>SHA-256</a:t>
            </a:r>
          </a:p>
        </p:txBody>
      </p:sp>
      <p:pic>
        <p:nvPicPr>
          <p:cNvPr id="4" name="Picture 8" descr="Ways ">
            <a:hlinkClick r:id="rId13" tooltip="Ways"/>
            <a:extLst>
              <a:ext uri="{FF2B5EF4-FFF2-40B4-BE49-F238E27FC236}">
                <a16:creationId xmlns:a16="http://schemas.microsoft.com/office/drawing/2014/main" id="{2117AA10-FEA5-1F90-58E1-34236A84F4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12069090" y="4383495"/>
            <a:ext cx="904673" cy="904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19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nodeType="clickEffect">
                                  <p:stCondLst>
                                    <p:cond delay="0"/>
                                  </p:stCondLst>
                                  <p:childTnLst>
                                    <p:animMotion origin="layout" path="M -1.95202E-6 -2.8125E-6 L 0.06125 0.10694 C 0.07407 0.13102 0.0933 0.14453 0.11335 0.14453 C 0.13624 0.14453 0.15464 0.13102 0.16737 0.10694 L 0.22881 -2.8125E-6 " pathEditMode="relative" rAng="0" ptsTypes="AAAAA">
                                      <p:cBhvr>
                                        <p:cTn id="18" dur="1000" fill="hold"/>
                                        <p:tgtEl>
                                          <p:spTgt spid="26"/>
                                        </p:tgtEl>
                                        <p:attrNameLst>
                                          <p:attrName>ppt_x</p:attrName>
                                          <p:attrName>ppt_y</p:attrName>
                                        </p:attrNameLst>
                                      </p:cBhvr>
                                      <p:rCtr x="11436" y="7227"/>
                                    </p:animMotion>
                                  </p:childTnLst>
                                </p:cTn>
                              </p:par>
                              <p:par>
                                <p:cTn id="19" presetID="1" presetClass="exit" presetSubtype="0" fill="hold" grpId="1" nodeType="withEffect">
                                  <p:stCondLst>
                                    <p:cond delay="0"/>
                                  </p:stCondLst>
                                  <p:childTnLst>
                                    <p:set>
                                      <p:cBhvr>
                                        <p:cTn id="20" dur="1" fill="hold">
                                          <p:stCondLst>
                                            <p:cond delay="0"/>
                                          </p:stCondLst>
                                        </p:cTn>
                                        <p:tgtEl>
                                          <p:spTgt spid="34"/>
                                        </p:tgtEl>
                                        <p:attrNameLst>
                                          <p:attrName>style.visibility</p:attrName>
                                        </p:attrNameLst>
                                      </p:cBhvr>
                                      <p:to>
                                        <p:strVal val="hidden"/>
                                      </p:to>
                                    </p:set>
                                  </p:childTnLst>
                                </p:cTn>
                              </p:par>
                              <p:par>
                                <p:cTn id="21" presetID="1" presetClass="exit" presetSubtype="0" fill="hold" nodeType="withEffect">
                                  <p:stCondLst>
                                    <p:cond delay="1000"/>
                                  </p:stCondLst>
                                  <p:childTnLst>
                                    <p:set>
                                      <p:cBhvr>
                                        <p:cTn id="22" dur="1" fill="hold">
                                          <p:stCondLst>
                                            <p:cond delay="0"/>
                                          </p:stCondLst>
                                        </p:cTn>
                                        <p:tgtEl>
                                          <p:spTgt spid="26"/>
                                        </p:tgtEl>
                                        <p:attrNameLst>
                                          <p:attrName>style.visibility</p:attrName>
                                        </p:attrNameLst>
                                      </p:cBhvr>
                                      <p:to>
                                        <p:strVal val="hidden"/>
                                      </p:to>
                                    </p:set>
                                  </p:childTnLst>
                                </p:cTn>
                              </p:par>
                              <p:par>
                                <p:cTn id="23" presetID="1" presetClass="entr" presetSubtype="0" fill="hold" grpId="0" nodeType="withEffect">
                                  <p:stCondLst>
                                    <p:cond delay="100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2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4" grpId="0"/>
      <p:bldP spid="3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D4552-4D85-653F-0FDF-89ACE9A8786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329E8D-5C22-CF2D-E3DA-168F963914C7}"/>
              </a:ext>
            </a:extLst>
          </p:cNvPr>
          <p:cNvSpPr>
            <a:spLocks noGrp="1"/>
          </p:cNvSpPr>
          <p:nvPr>
            <p:ph type="sldNum" sz="quarter" idx="12"/>
          </p:nvPr>
        </p:nvSpPr>
        <p:spPr/>
        <p:txBody>
          <a:bodyPr/>
          <a:lstStyle/>
          <a:p>
            <a:fld id="{7AE184E0-0BD4-4705-A12B-9B71DDE63301}" type="slidenum">
              <a:rPr lang="en-GB" noProof="0" smtClean="0"/>
              <a:t>8</a:t>
            </a:fld>
            <a:endParaRPr lang="en-GB" noProof="0"/>
          </a:p>
        </p:txBody>
      </p:sp>
      <p:pic>
        <p:nvPicPr>
          <p:cNvPr id="39" name="Picture 4" descr="Farm ">
            <a:hlinkClick r:id="rId3" tooltip="Farm"/>
            <a:extLst>
              <a:ext uri="{FF2B5EF4-FFF2-40B4-BE49-F238E27FC236}">
                <a16:creationId xmlns:a16="http://schemas.microsoft.com/office/drawing/2014/main" id="{0240FF31-5BE4-8C34-DEFC-6CB18595BC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129" y="1660457"/>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Right arrow ">
            <a:hlinkClick r:id="rId5" tooltip="Right arrow"/>
            <a:extLst>
              <a:ext uri="{FF2B5EF4-FFF2-40B4-BE49-F238E27FC236}">
                <a16:creationId xmlns:a16="http://schemas.microsoft.com/office/drawing/2014/main" id="{0ECC7474-CF43-6C25-0474-F56644D4FF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977773">
            <a:off x="2788098" y="2363668"/>
            <a:ext cx="1234599" cy="123459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Supplier ">
            <a:hlinkClick r:id="rId7" tooltip="Supplier"/>
            <a:extLst>
              <a:ext uri="{FF2B5EF4-FFF2-40B4-BE49-F238E27FC236}">
                <a16:creationId xmlns:a16="http://schemas.microsoft.com/office/drawing/2014/main" id="{A5BA3B7A-77D5-9A12-B6C6-3CEB70F41F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2755" y="2484660"/>
            <a:ext cx="1276094" cy="127609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Farm ">
            <a:hlinkClick r:id="rId3" tooltip="Farm"/>
            <a:extLst>
              <a:ext uri="{FF2B5EF4-FFF2-40B4-BE49-F238E27FC236}">
                <a16:creationId xmlns:a16="http://schemas.microsoft.com/office/drawing/2014/main" id="{2B586563-E911-F72B-77F3-E4EF193BA2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130" y="3723119"/>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arm ">
            <a:hlinkClick r:id="rId3" tooltip="Farm"/>
            <a:extLst>
              <a:ext uri="{FF2B5EF4-FFF2-40B4-BE49-F238E27FC236}">
                <a16:creationId xmlns:a16="http://schemas.microsoft.com/office/drawing/2014/main" id="{39EC6642-996D-8329-4E8E-A2336CD3F6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3778" y="5679867"/>
            <a:ext cx="1208780" cy="120878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Sow ">
            <a:hlinkClick r:id="rId9" tooltip="Sow"/>
            <a:extLst>
              <a:ext uri="{FF2B5EF4-FFF2-40B4-BE49-F238E27FC236}">
                <a16:creationId xmlns:a16="http://schemas.microsoft.com/office/drawing/2014/main" id="{541DD7BF-ED3D-6163-217E-3954D5AF5F8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9010" y="3267468"/>
            <a:ext cx="849445" cy="96661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Right arrow ">
            <a:hlinkClick r:id="rId5" tooltip="Right arrow"/>
            <a:extLst>
              <a:ext uri="{FF2B5EF4-FFF2-40B4-BE49-F238E27FC236}">
                <a16:creationId xmlns:a16="http://schemas.microsoft.com/office/drawing/2014/main" id="{DC847C68-0490-F819-28BB-5BCBAE0CD1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625" y="3554812"/>
            <a:ext cx="1169037" cy="116903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Right arrow ">
            <a:hlinkClick r:id="rId5" tooltip="Right arrow"/>
            <a:extLst>
              <a:ext uri="{FF2B5EF4-FFF2-40B4-BE49-F238E27FC236}">
                <a16:creationId xmlns:a16="http://schemas.microsoft.com/office/drawing/2014/main" id="{8C0EBDA0-142F-D2FC-6A5E-A2222CFBC3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05853">
            <a:off x="2928655" y="5211103"/>
            <a:ext cx="1207491" cy="120749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8" descr="Supplier ">
            <a:hlinkClick r:id="rId7" tooltip="Supplier"/>
            <a:extLst>
              <a:ext uri="{FF2B5EF4-FFF2-40B4-BE49-F238E27FC236}">
                <a16:creationId xmlns:a16="http://schemas.microsoft.com/office/drawing/2014/main" id="{B506BA2B-F6C0-BB62-D3FE-F1D0C2F09D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8598" y="5132157"/>
            <a:ext cx="1276094" cy="127609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Right arrow ">
            <a:hlinkClick r:id="rId5" tooltip="Right arrow"/>
            <a:extLst>
              <a:ext uri="{FF2B5EF4-FFF2-40B4-BE49-F238E27FC236}">
                <a16:creationId xmlns:a16="http://schemas.microsoft.com/office/drawing/2014/main" id="{A791A5EC-C281-A2A4-C481-FF2F8A4267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31182">
            <a:off x="6271312" y="2234703"/>
            <a:ext cx="716139" cy="71613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Right arrow ">
            <a:hlinkClick r:id="rId5" tooltip="Right arrow"/>
            <a:extLst>
              <a:ext uri="{FF2B5EF4-FFF2-40B4-BE49-F238E27FC236}">
                <a16:creationId xmlns:a16="http://schemas.microsoft.com/office/drawing/2014/main" id="{1BDC7A95-0789-E1D4-D6B1-F6F706A283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355419">
            <a:off x="6229219" y="4695176"/>
            <a:ext cx="716139" cy="71613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Right arrow ">
            <a:hlinkClick r:id="rId5" tooltip="Right arrow"/>
            <a:extLst>
              <a:ext uri="{FF2B5EF4-FFF2-40B4-BE49-F238E27FC236}">
                <a16:creationId xmlns:a16="http://schemas.microsoft.com/office/drawing/2014/main" id="{4E2FD78B-FE66-F521-6DF6-EEEF9C46AE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231252">
            <a:off x="6132049" y="6030597"/>
            <a:ext cx="716138" cy="71613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Right arrow ">
            <a:hlinkClick r:id="rId5" tooltip="Right arrow"/>
            <a:extLst>
              <a:ext uri="{FF2B5EF4-FFF2-40B4-BE49-F238E27FC236}">
                <a16:creationId xmlns:a16="http://schemas.microsoft.com/office/drawing/2014/main" id="{91E6C617-07D3-0291-AC9B-C8B2D268C8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5727873" y="3520471"/>
            <a:ext cx="1100087" cy="71613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Factory ">
            <a:hlinkClick r:id="rId11" tooltip="Factory"/>
            <a:extLst>
              <a:ext uri="{FF2B5EF4-FFF2-40B4-BE49-F238E27FC236}">
                <a16:creationId xmlns:a16="http://schemas.microsoft.com/office/drawing/2014/main" id="{1F2398E9-0FF8-A372-E451-09CD6FAA56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3959" y="1211590"/>
            <a:ext cx="1028116" cy="102811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Factory ">
            <a:hlinkClick r:id="rId11" tooltip="Factory"/>
            <a:extLst>
              <a:ext uri="{FF2B5EF4-FFF2-40B4-BE49-F238E27FC236}">
                <a16:creationId xmlns:a16="http://schemas.microsoft.com/office/drawing/2014/main" id="{C4C270E1-26D7-6315-97D7-6C43E163181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64288" y="6629411"/>
            <a:ext cx="1028116" cy="102811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8" descr="Ways ">
            <a:hlinkClick r:id="rId13" tooltip="Ways"/>
            <a:extLst>
              <a:ext uri="{FF2B5EF4-FFF2-40B4-BE49-F238E27FC236}">
                <a16:creationId xmlns:a16="http://schemas.microsoft.com/office/drawing/2014/main" id="{F15C62E5-B886-CB2C-6E2A-633A7086B92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3074869">
            <a:off x="8232727" y="6468062"/>
            <a:ext cx="764493" cy="76449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8" descr="Ways ">
            <a:hlinkClick r:id="rId13" tooltip="Ways"/>
            <a:extLst>
              <a:ext uri="{FF2B5EF4-FFF2-40B4-BE49-F238E27FC236}">
                <a16:creationId xmlns:a16="http://schemas.microsoft.com/office/drawing/2014/main" id="{96D2CB37-8287-BF2F-B361-6703B858D203}"/>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8568152">
            <a:off x="8435131" y="2262776"/>
            <a:ext cx="454875" cy="45487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Distribution ">
            <a:hlinkClick r:id="rId15" tooltip="Distribution"/>
            <a:extLst>
              <a:ext uri="{FF2B5EF4-FFF2-40B4-BE49-F238E27FC236}">
                <a16:creationId xmlns:a16="http://schemas.microsoft.com/office/drawing/2014/main" id="{EE8B2BC0-1C47-151B-6AD4-F855C44B110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382676" y="3554812"/>
            <a:ext cx="1427512" cy="1427512"/>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Right arrow ">
            <a:hlinkClick r:id="rId5" tooltip="Right arrow"/>
            <a:extLst>
              <a:ext uri="{FF2B5EF4-FFF2-40B4-BE49-F238E27FC236}">
                <a16:creationId xmlns:a16="http://schemas.microsoft.com/office/drawing/2014/main" id="{0FEE1524-4444-8DE9-1718-8364929BE2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8334256" y="3404698"/>
            <a:ext cx="1012353" cy="65902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Right arrow ">
            <a:hlinkClick r:id="rId5" tooltip="Right arrow"/>
            <a:extLst>
              <a:ext uri="{FF2B5EF4-FFF2-40B4-BE49-F238E27FC236}">
                <a16:creationId xmlns:a16="http://schemas.microsoft.com/office/drawing/2014/main" id="{4B176C35-F719-C3CD-0331-82A0E1FC96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231252">
            <a:off x="8438839" y="4913709"/>
            <a:ext cx="801429" cy="80142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8" descr="Ways ">
            <a:hlinkClick r:id="rId13" tooltip="Ways"/>
            <a:extLst>
              <a:ext uri="{FF2B5EF4-FFF2-40B4-BE49-F238E27FC236}">
                <a16:creationId xmlns:a16="http://schemas.microsoft.com/office/drawing/2014/main" id="{D40EDC06-786C-2241-5759-0C8DAFAE75D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9939071" y="2408076"/>
            <a:ext cx="579228" cy="57922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8" descr="Ways ">
            <a:hlinkClick r:id="rId13" tooltip="Ways"/>
            <a:extLst>
              <a:ext uri="{FF2B5EF4-FFF2-40B4-BE49-F238E27FC236}">
                <a16:creationId xmlns:a16="http://schemas.microsoft.com/office/drawing/2014/main" id="{94707999-1A46-46E2-999A-C17A9282370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9683556" y="5742896"/>
            <a:ext cx="579228" cy="57922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8" descr="Ways ">
            <a:hlinkClick r:id="rId13" tooltip="Ways"/>
            <a:extLst>
              <a:ext uri="{FF2B5EF4-FFF2-40B4-BE49-F238E27FC236}">
                <a16:creationId xmlns:a16="http://schemas.microsoft.com/office/drawing/2014/main" id="{579C251E-27A2-3C5E-0C7C-215A471CBBA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7321197" y="4129812"/>
            <a:ext cx="706020" cy="706020"/>
          </a:xfrm>
          <a:prstGeom prst="rect">
            <a:avLst/>
          </a:prstGeom>
          <a:noFill/>
          <a:extLst>
            <a:ext uri="{909E8E84-426E-40DD-AFC4-6F175D3DCCD1}">
              <a14:hiddenFill xmlns:a14="http://schemas.microsoft.com/office/drawing/2010/main">
                <a:solidFill>
                  <a:srgbClr val="FFFFFF"/>
                </a:solidFill>
              </a14:hiddenFill>
            </a:ext>
          </a:extLst>
        </p:spPr>
      </p:pic>
      <p:sp>
        <p:nvSpPr>
          <p:cNvPr id="63" name="AutoShape 14" descr="Albert Heijn (supermarkt) - Wikipedia">
            <a:extLst>
              <a:ext uri="{FF2B5EF4-FFF2-40B4-BE49-F238E27FC236}">
                <a16:creationId xmlns:a16="http://schemas.microsoft.com/office/drawing/2014/main" id="{A449D5E9-5619-D3A2-2614-2F01D79DBF2D}"/>
              </a:ext>
            </a:extLst>
          </p:cNvPr>
          <p:cNvSpPr>
            <a:spLocks noChangeAspect="1" noChangeArrowheads="1"/>
          </p:cNvSpPr>
          <p:nvPr/>
        </p:nvSpPr>
        <p:spPr bwMode="auto">
          <a:xfrm flipH="1" flipV="1">
            <a:off x="10215318" y="5029410"/>
            <a:ext cx="3802062" cy="38020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AutoShape 16" descr="Albert Heijn (supermarkt) - Wikipedia">
            <a:extLst>
              <a:ext uri="{FF2B5EF4-FFF2-40B4-BE49-F238E27FC236}">
                <a16:creationId xmlns:a16="http://schemas.microsoft.com/office/drawing/2014/main" id="{D71BFE95-A8F8-92E8-E44A-F0D04D379CF9}"/>
              </a:ext>
            </a:extLst>
          </p:cNvPr>
          <p:cNvSpPr>
            <a:spLocks noChangeAspect="1" noChangeArrowheads="1"/>
          </p:cNvSpPr>
          <p:nvPr/>
        </p:nvSpPr>
        <p:spPr bwMode="auto">
          <a:xfrm>
            <a:off x="8159836" y="3776915"/>
            <a:ext cx="909386" cy="90938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5" name="Picture 18" descr="24 hours ">
            <a:hlinkClick r:id="rId17" tooltip="24 hours"/>
            <a:extLst>
              <a:ext uri="{FF2B5EF4-FFF2-40B4-BE49-F238E27FC236}">
                <a16:creationId xmlns:a16="http://schemas.microsoft.com/office/drawing/2014/main" id="{F6666F2E-159F-AA51-EF6A-A747BF5DC85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715083" y="5664791"/>
            <a:ext cx="1598848" cy="159884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0" descr="Restaurant ">
            <a:hlinkClick r:id="rId19" tooltip="Restaurant"/>
            <a:extLst>
              <a:ext uri="{FF2B5EF4-FFF2-40B4-BE49-F238E27FC236}">
                <a16:creationId xmlns:a16="http://schemas.microsoft.com/office/drawing/2014/main" id="{572C928E-728B-1F78-07A4-F54A71B66B5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856146" y="2528114"/>
            <a:ext cx="1314753" cy="131475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Right arrow ">
            <a:hlinkClick r:id="rId5" tooltip="Right arrow"/>
            <a:extLst>
              <a:ext uri="{FF2B5EF4-FFF2-40B4-BE49-F238E27FC236}">
                <a16:creationId xmlns:a16="http://schemas.microsoft.com/office/drawing/2014/main" id="{3E6EB335-48AF-4681-7104-364001C1BC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02601">
            <a:off x="10925380" y="5184191"/>
            <a:ext cx="873385" cy="73812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Right arrow ">
            <a:hlinkClick r:id="rId5" tooltip="Right arrow"/>
            <a:extLst>
              <a:ext uri="{FF2B5EF4-FFF2-40B4-BE49-F238E27FC236}">
                <a16:creationId xmlns:a16="http://schemas.microsoft.com/office/drawing/2014/main" id="{0A728277-F5F8-7CC6-0475-0E3C42FE49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589609">
            <a:off x="10949779" y="3797383"/>
            <a:ext cx="897620" cy="89762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Right arrow ">
            <a:hlinkClick r:id="rId5" tooltip="Right arrow"/>
            <a:extLst>
              <a:ext uri="{FF2B5EF4-FFF2-40B4-BE49-F238E27FC236}">
                <a16:creationId xmlns:a16="http://schemas.microsoft.com/office/drawing/2014/main" id="{A006F26C-8EBC-249D-77FF-B864D18F74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356457">
            <a:off x="13227994" y="3717871"/>
            <a:ext cx="887216" cy="748003"/>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Right arrow ">
            <a:hlinkClick r:id="rId5" tooltip="Right arrow"/>
            <a:extLst>
              <a:ext uri="{FF2B5EF4-FFF2-40B4-BE49-F238E27FC236}">
                <a16:creationId xmlns:a16="http://schemas.microsoft.com/office/drawing/2014/main" id="{18ABDD55-1D93-5656-87F6-FA54A0A5A9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312238">
            <a:off x="13290140" y="5583699"/>
            <a:ext cx="897620" cy="89762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Sow ">
            <a:hlinkClick r:id="rId9" tooltip="Sow"/>
            <a:extLst>
              <a:ext uri="{FF2B5EF4-FFF2-40B4-BE49-F238E27FC236}">
                <a16:creationId xmlns:a16="http://schemas.microsoft.com/office/drawing/2014/main" id="{14171B62-FD19-01B4-D826-D78DDF68454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5510" y="4723849"/>
            <a:ext cx="849446" cy="9666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ever ">
            <a:hlinkClick r:id="rId21" tooltip="Fever"/>
            <a:extLst>
              <a:ext uri="{FF2B5EF4-FFF2-40B4-BE49-F238E27FC236}">
                <a16:creationId xmlns:a16="http://schemas.microsoft.com/office/drawing/2014/main" id="{CB17DA6F-0936-45FC-9B66-0D9228AE269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316732" y="4231608"/>
            <a:ext cx="1446085" cy="14460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0266DC-DDF9-6903-7FDA-1BD59AF114FC}"/>
              </a:ext>
            </a:extLst>
          </p:cNvPr>
          <p:cNvSpPr txBox="1"/>
          <p:nvPr/>
        </p:nvSpPr>
        <p:spPr>
          <a:xfrm>
            <a:off x="2574955" y="7616320"/>
            <a:ext cx="5466653" cy="1434945"/>
          </a:xfrm>
          <a:prstGeom prst="rect">
            <a:avLst/>
          </a:prstGeom>
          <a:noFill/>
        </p:spPr>
        <p:txBody>
          <a:bodyPr wrap="square" rtlCol="0">
            <a:spAutoFit/>
          </a:bodyPr>
          <a:lstStyle/>
          <a:p>
            <a:pPr>
              <a:lnSpc>
                <a:spcPct val="120000"/>
              </a:lnSpc>
            </a:pPr>
            <a:r>
              <a:rPr lang="en-US" sz="2500"/>
              <a:t>Transparency vs. Confidentiality</a:t>
            </a:r>
          </a:p>
          <a:p>
            <a:pPr algn="l">
              <a:lnSpc>
                <a:spcPct val="120000"/>
              </a:lnSpc>
            </a:pPr>
            <a:r>
              <a:rPr lang="en-US" sz="2500"/>
              <a:t>Automation (integration with ERPs)</a:t>
            </a:r>
          </a:p>
          <a:p>
            <a:pPr algn="l">
              <a:lnSpc>
                <a:spcPct val="120000"/>
              </a:lnSpc>
            </a:pPr>
            <a:endParaRPr lang="en-US" sz="2500"/>
          </a:p>
        </p:txBody>
      </p:sp>
      <p:pic>
        <p:nvPicPr>
          <p:cNvPr id="5" name="Content Placeholder 6">
            <a:extLst>
              <a:ext uri="{FF2B5EF4-FFF2-40B4-BE49-F238E27FC236}">
                <a16:creationId xmlns:a16="http://schemas.microsoft.com/office/drawing/2014/main" id="{F9655E9A-7411-66B7-C1E5-CFCBCE3D5BAC}"/>
              </a:ext>
            </a:extLst>
          </p:cNvPr>
          <p:cNvPicPr>
            <a:picLocks noGrp="1" noChangeAspect="1"/>
          </p:cNvPicPr>
          <p:nvPr>
            <p:ph idx="1"/>
          </p:nvPr>
        </p:nvPicPr>
        <p:blipFill>
          <a:blip r:embed="rId23"/>
          <a:stretch>
            <a:fillRect/>
          </a:stretch>
        </p:blipFill>
        <p:spPr>
          <a:xfrm>
            <a:off x="7769827" y="3235856"/>
            <a:ext cx="790567" cy="790567"/>
          </a:xfrm>
        </p:spPr>
      </p:pic>
      <p:pic>
        <p:nvPicPr>
          <p:cNvPr id="6" name="Content Placeholder 6">
            <a:extLst>
              <a:ext uri="{FF2B5EF4-FFF2-40B4-BE49-F238E27FC236}">
                <a16:creationId xmlns:a16="http://schemas.microsoft.com/office/drawing/2014/main" id="{46DE4847-2EB5-D424-4CCD-27B5CFAA5FF2}"/>
              </a:ext>
            </a:extLst>
          </p:cNvPr>
          <p:cNvPicPr>
            <a:picLocks noChangeAspect="1"/>
          </p:cNvPicPr>
          <p:nvPr/>
        </p:nvPicPr>
        <p:blipFill>
          <a:blip r:embed="rId23"/>
          <a:stretch>
            <a:fillRect/>
          </a:stretch>
        </p:blipFill>
        <p:spPr>
          <a:xfrm>
            <a:off x="10249039" y="4531426"/>
            <a:ext cx="790567" cy="790567"/>
          </a:xfrm>
          <a:prstGeom prst="rect">
            <a:avLst/>
          </a:prstGeom>
        </p:spPr>
      </p:pic>
      <p:pic>
        <p:nvPicPr>
          <p:cNvPr id="7" name="Content Placeholder 6">
            <a:extLst>
              <a:ext uri="{FF2B5EF4-FFF2-40B4-BE49-F238E27FC236}">
                <a16:creationId xmlns:a16="http://schemas.microsoft.com/office/drawing/2014/main" id="{EF38F01C-80A3-4231-528E-F1A4B4283D6D}"/>
              </a:ext>
            </a:extLst>
          </p:cNvPr>
          <p:cNvPicPr>
            <a:picLocks noChangeAspect="1"/>
          </p:cNvPicPr>
          <p:nvPr/>
        </p:nvPicPr>
        <p:blipFill>
          <a:blip r:embed="rId23"/>
          <a:stretch>
            <a:fillRect/>
          </a:stretch>
        </p:blipFill>
        <p:spPr>
          <a:xfrm>
            <a:off x="9833401" y="7253508"/>
            <a:ext cx="790567" cy="790567"/>
          </a:xfrm>
          <a:prstGeom prst="rect">
            <a:avLst/>
          </a:prstGeom>
        </p:spPr>
      </p:pic>
      <p:pic>
        <p:nvPicPr>
          <p:cNvPr id="8" name="Content Placeholder 6">
            <a:extLst>
              <a:ext uri="{FF2B5EF4-FFF2-40B4-BE49-F238E27FC236}">
                <a16:creationId xmlns:a16="http://schemas.microsoft.com/office/drawing/2014/main" id="{63585804-7040-6A32-BB5E-2DF05A409E1E}"/>
              </a:ext>
            </a:extLst>
          </p:cNvPr>
          <p:cNvPicPr>
            <a:picLocks noChangeAspect="1"/>
          </p:cNvPicPr>
          <p:nvPr/>
        </p:nvPicPr>
        <p:blipFill>
          <a:blip r:embed="rId23"/>
          <a:stretch>
            <a:fillRect/>
          </a:stretch>
        </p:blipFill>
        <p:spPr>
          <a:xfrm>
            <a:off x="12579248" y="3334011"/>
            <a:ext cx="790567" cy="790567"/>
          </a:xfrm>
          <a:prstGeom prst="rect">
            <a:avLst/>
          </a:prstGeom>
        </p:spPr>
      </p:pic>
      <p:pic>
        <p:nvPicPr>
          <p:cNvPr id="9" name="Picture 4" descr="IBM Logo Evolution: Symbolizing Progress and Reliability">
            <a:extLst>
              <a:ext uri="{FF2B5EF4-FFF2-40B4-BE49-F238E27FC236}">
                <a16:creationId xmlns:a16="http://schemas.microsoft.com/office/drawing/2014/main" id="{CB492A25-4B76-6AD8-E0EF-903930C0B604}"/>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3738950" y="7010265"/>
            <a:ext cx="2575393" cy="17169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B9E2D050-71C8-FF33-6AE4-4465FD77156E}"/>
              </a:ext>
            </a:extLst>
          </p:cNvPr>
          <p:cNvPicPr>
            <a:picLocks noChangeAspect="1"/>
          </p:cNvPicPr>
          <p:nvPr/>
        </p:nvPicPr>
        <p:blipFill>
          <a:blip r:embed="rId25"/>
          <a:stretch>
            <a:fillRect/>
          </a:stretch>
        </p:blipFill>
        <p:spPr>
          <a:xfrm>
            <a:off x="7999466" y="3685161"/>
            <a:ext cx="777414" cy="777414"/>
          </a:xfrm>
          <a:prstGeom prst="rect">
            <a:avLst/>
          </a:prstGeom>
        </p:spPr>
      </p:pic>
      <p:pic>
        <p:nvPicPr>
          <p:cNvPr id="11" name="Picture 10">
            <a:extLst>
              <a:ext uri="{FF2B5EF4-FFF2-40B4-BE49-F238E27FC236}">
                <a16:creationId xmlns:a16="http://schemas.microsoft.com/office/drawing/2014/main" id="{95B4A8A3-4E21-7BAF-13C1-AD0FA5EAA697}"/>
              </a:ext>
            </a:extLst>
          </p:cNvPr>
          <p:cNvPicPr>
            <a:picLocks noChangeAspect="1"/>
          </p:cNvPicPr>
          <p:nvPr/>
        </p:nvPicPr>
        <p:blipFill>
          <a:blip r:embed="rId25"/>
          <a:stretch>
            <a:fillRect/>
          </a:stretch>
        </p:blipFill>
        <p:spPr>
          <a:xfrm>
            <a:off x="12743677" y="3692731"/>
            <a:ext cx="863693" cy="863693"/>
          </a:xfrm>
          <a:prstGeom prst="rect">
            <a:avLst/>
          </a:prstGeom>
        </p:spPr>
      </p:pic>
      <p:pic>
        <p:nvPicPr>
          <p:cNvPr id="12" name="Picture 11">
            <a:extLst>
              <a:ext uri="{FF2B5EF4-FFF2-40B4-BE49-F238E27FC236}">
                <a16:creationId xmlns:a16="http://schemas.microsoft.com/office/drawing/2014/main" id="{9B85B2AC-9364-D85E-EB04-22C459B0291D}"/>
              </a:ext>
            </a:extLst>
          </p:cNvPr>
          <p:cNvPicPr>
            <a:picLocks noChangeAspect="1"/>
          </p:cNvPicPr>
          <p:nvPr/>
        </p:nvPicPr>
        <p:blipFill>
          <a:blip r:embed="rId25"/>
          <a:stretch>
            <a:fillRect/>
          </a:stretch>
        </p:blipFill>
        <p:spPr>
          <a:xfrm>
            <a:off x="10421785" y="4837427"/>
            <a:ext cx="863693" cy="863693"/>
          </a:xfrm>
          <a:prstGeom prst="rect">
            <a:avLst/>
          </a:prstGeom>
        </p:spPr>
      </p:pic>
      <p:pic>
        <p:nvPicPr>
          <p:cNvPr id="13" name="Picture 12">
            <a:extLst>
              <a:ext uri="{FF2B5EF4-FFF2-40B4-BE49-F238E27FC236}">
                <a16:creationId xmlns:a16="http://schemas.microsoft.com/office/drawing/2014/main" id="{E0CBC075-C1CB-97D7-E067-D95AD11E62C3}"/>
              </a:ext>
            </a:extLst>
          </p:cNvPr>
          <p:cNvPicPr>
            <a:picLocks noChangeAspect="1"/>
          </p:cNvPicPr>
          <p:nvPr/>
        </p:nvPicPr>
        <p:blipFill>
          <a:blip r:embed="rId25"/>
          <a:stretch>
            <a:fillRect/>
          </a:stretch>
        </p:blipFill>
        <p:spPr>
          <a:xfrm>
            <a:off x="10058406" y="7482366"/>
            <a:ext cx="863693" cy="863693"/>
          </a:xfrm>
          <a:prstGeom prst="rect">
            <a:avLst/>
          </a:prstGeom>
        </p:spPr>
      </p:pic>
      <p:pic>
        <p:nvPicPr>
          <p:cNvPr id="14" name="Picture 8" descr="Ways ">
            <a:hlinkClick r:id="rId13" tooltip="Ways"/>
            <a:extLst>
              <a:ext uri="{FF2B5EF4-FFF2-40B4-BE49-F238E27FC236}">
                <a16:creationId xmlns:a16="http://schemas.microsoft.com/office/drawing/2014/main" id="{33875F72-CEF2-B3FE-170B-BD529BFAD13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6200000">
            <a:off x="12069090" y="4383495"/>
            <a:ext cx="904673" cy="904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99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Gemological Institute Of America | All About Gemstones - GIA">
            <a:extLst>
              <a:ext uri="{FF2B5EF4-FFF2-40B4-BE49-F238E27FC236}">
                <a16:creationId xmlns:a16="http://schemas.microsoft.com/office/drawing/2014/main" id="{FFF83414-49C4-05C7-DE79-09BD66D2E15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341926" y="1100474"/>
            <a:ext cx="4490682" cy="147743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ubelin Gem Lab Ltd - JewelleryNet">
            <a:extLst>
              <a:ext uri="{FF2B5EF4-FFF2-40B4-BE49-F238E27FC236}">
                <a16:creationId xmlns:a16="http://schemas.microsoft.com/office/drawing/2014/main" id="{673B94AE-DA64-BB6A-847F-AE869C6FD96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34153" y="6232965"/>
            <a:ext cx="4599925" cy="147743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32E8024-401D-E273-F534-9A405CCBC927}"/>
              </a:ext>
            </a:extLst>
          </p:cNvPr>
          <p:cNvSpPr>
            <a:spLocks noGrp="1"/>
          </p:cNvSpPr>
          <p:nvPr>
            <p:ph type="sldNum" sz="quarter" idx="12"/>
          </p:nvPr>
        </p:nvSpPr>
        <p:spPr/>
        <p:txBody>
          <a:bodyPr/>
          <a:lstStyle/>
          <a:p>
            <a:fld id="{7AE184E0-0BD4-4705-A12B-9B71DDE63301}" type="slidenum">
              <a:rPr lang="en-GB" noProof="0" smtClean="0"/>
              <a:t>9</a:t>
            </a:fld>
            <a:endParaRPr lang="en-GB" noProof="0"/>
          </a:p>
        </p:txBody>
      </p:sp>
      <p:pic>
        <p:nvPicPr>
          <p:cNvPr id="1026" name="Picture 2" descr="Main Home - Everledger">
            <a:extLst>
              <a:ext uri="{FF2B5EF4-FFF2-40B4-BE49-F238E27FC236}">
                <a16:creationId xmlns:a16="http://schemas.microsoft.com/office/drawing/2014/main" id="{3632F5DB-2328-8143-371D-1A320D9490F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162" y="589740"/>
            <a:ext cx="7779688" cy="90461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01520AEF-BBBC-A090-1BC1-1917DA7C913D}"/>
              </a:ext>
            </a:extLst>
          </p:cNvPr>
          <p:cNvPicPr>
            <a:picLocks noChangeAspect="1"/>
          </p:cNvPicPr>
          <p:nvPr/>
        </p:nvPicPr>
        <p:blipFill>
          <a:blip r:embed="rId6"/>
          <a:stretch>
            <a:fillRect/>
          </a:stretch>
        </p:blipFill>
        <p:spPr>
          <a:xfrm>
            <a:off x="6615162" y="2233072"/>
            <a:ext cx="3712733" cy="3712733"/>
          </a:xfrm>
          <a:prstGeom prst="rect">
            <a:avLst/>
          </a:prstGeom>
        </p:spPr>
      </p:pic>
      <p:pic>
        <p:nvPicPr>
          <p:cNvPr id="16" name="Picture 15">
            <a:extLst>
              <a:ext uri="{FF2B5EF4-FFF2-40B4-BE49-F238E27FC236}">
                <a16:creationId xmlns:a16="http://schemas.microsoft.com/office/drawing/2014/main" id="{E3DC9305-43EE-7F74-973D-7523C9FB6C30}"/>
              </a:ext>
            </a:extLst>
          </p:cNvPr>
          <p:cNvPicPr>
            <a:picLocks noChangeAspect="1"/>
          </p:cNvPicPr>
          <p:nvPr/>
        </p:nvPicPr>
        <p:blipFill>
          <a:blip r:embed="rId7"/>
          <a:stretch>
            <a:fillRect/>
          </a:stretch>
        </p:blipFill>
        <p:spPr>
          <a:xfrm>
            <a:off x="1019295" y="2762651"/>
            <a:ext cx="2438400" cy="2438400"/>
          </a:xfrm>
          <a:prstGeom prst="rect">
            <a:avLst/>
          </a:prstGeom>
        </p:spPr>
      </p:pic>
      <p:pic>
        <p:nvPicPr>
          <p:cNvPr id="17" name="Picture 16" descr="Right arrow ">
            <a:hlinkClick r:id="rId8" tooltip="Right arrow"/>
            <a:extLst>
              <a:ext uri="{FF2B5EF4-FFF2-40B4-BE49-F238E27FC236}">
                <a16:creationId xmlns:a16="http://schemas.microsoft.com/office/drawing/2014/main" id="{066A1859-A129-F06B-BE02-35A5BF9EAC6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2531" y="2590830"/>
            <a:ext cx="2387795" cy="238779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C2E46536-01EC-A66B-33A4-ED240A441F5F}"/>
              </a:ext>
            </a:extLst>
          </p:cNvPr>
          <p:cNvSpPr txBox="1"/>
          <p:nvPr/>
        </p:nvSpPr>
        <p:spPr>
          <a:xfrm>
            <a:off x="11341926" y="2969042"/>
            <a:ext cx="5372100" cy="2025619"/>
          </a:xfrm>
          <a:prstGeom prst="rect">
            <a:avLst/>
          </a:prstGeom>
          <a:noFill/>
        </p:spPr>
        <p:txBody>
          <a:bodyPr wrap="square" rtlCol="0">
            <a:spAutoFit/>
          </a:bodyPr>
          <a:lstStyle/>
          <a:p>
            <a:pPr marL="342900" indent="-342900" algn="l">
              <a:lnSpc>
                <a:spcPct val="120000"/>
              </a:lnSpc>
              <a:buFont typeface="Arial" panose="020B0604020202020204" pitchFamily="34" charset="0"/>
              <a:buChar char="‒"/>
            </a:pPr>
            <a:r>
              <a:rPr lang="es-ES" sz="3600"/>
              <a:t>Color</a:t>
            </a:r>
          </a:p>
          <a:p>
            <a:pPr marL="342900" indent="-342900" algn="l">
              <a:lnSpc>
                <a:spcPct val="120000"/>
              </a:lnSpc>
              <a:buFont typeface="Arial" panose="020B0604020202020204" pitchFamily="34" charset="0"/>
              <a:buChar char="‒"/>
            </a:pPr>
            <a:r>
              <a:rPr lang="es-ES" sz="3600" err="1"/>
              <a:t>Shape</a:t>
            </a:r>
            <a:r>
              <a:rPr lang="es-ES" sz="3600"/>
              <a:t>              </a:t>
            </a:r>
            <a:r>
              <a:rPr lang="es-ES" sz="3600" err="1"/>
              <a:t>Value</a:t>
            </a:r>
            <a:endParaRPr lang="es-ES" sz="3600"/>
          </a:p>
          <a:p>
            <a:pPr marL="342900" indent="-342900" algn="l">
              <a:lnSpc>
                <a:spcPct val="120000"/>
              </a:lnSpc>
              <a:buFont typeface="Arial" panose="020B0604020202020204" pitchFamily="34" charset="0"/>
              <a:buChar char="‒"/>
            </a:pPr>
            <a:r>
              <a:rPr lang="es-ES" sz="3600" err="1"/>
              <a:t>Carat</a:t>
            </a:r>
            <a:r>
              <a:rPr lang="es-ES" sz="3600"/>
              <a:t> </a:t>
            </a:r>
            <a:r>
              <a:rPr lang="es-ES" sz="3600" err="1"/>
              <a:t>weight</a:t>
            </a:r>
            <a:endParaRPr lang="es-ES" sz="3600"/>
          </a:p>
        </p:txBody>
      </p:sp>
      <p:pic>
        <p:nvPicPr>
          <p:cNvPr id="20" name="Picture 19">
            <a:extLst>
              <a:ext uri="{FF2B5EF4-FFF2-40B4-BE49-F238E27FC236}">
                <a16:creationId xmlns:a16="http://schemas.microsoft.com/office/drawing/2014/main" id="{53C90F76-B825-14E7-08B7-785A26D3A64A}"/>
              </a:ext>
            </a:extLst>
          </p:cNvPr>
          <p:cNvPicPr>
            <a:picLocks noChangeAspect="1"/>
          </p:cNvPicPr>
          <p:nvPr/>
        </p:nvPicPr>
        <p:blipFill>
          <a:blip r:embed="rId10"/>
          <a:stretch>
            <a:fillRect/>
          </a:stretch>
        </p:blipFill>
        <p:spPr>
          <a:xfrm>
            <a:off x="3149131" y="5398647"/>
            <a:ext cx="2571750" cy="2571750"/>
          </a:xfrm>
          <a:prstGeom prst="rect">
            <a:avLst/>
          </a:prstGeom>
        </p:spPr>
      </p:pic>
    </p:spTree>
    <p:extLst>
      <p:ext uri="{BB962C8B-B14F-4D97-AF65-F5344CB8AC3E}">
        <p14:creationId xmlns:p14="http://schemas.microsoft.com/office/powerpoint/2010/main" val="12861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heme/theme1.xml><?xml version="1.0" encoding="utf-8"?>
<a:theme xmlns:a="http://schemas.openxmlformats.org/drawingml/2006/main" name="Kantoorthema">
  <a:themeElements>
    <a:clrScheme name="Aangepast 2">
      <a:dk1>
        <a:sysClr val="windowText" lastClr="000000"/>
      </a:dk1>
      <a:lt1>
        <a:sysClr val="window" lastClr="FFFFFF"/>
      </a:lt1>
      <a:dk2>
        <a:srgbClr val="1E64C8"/>
      </a:dk2>
      <a:lt2>
        <a:srgbClr val="E9F0FA"/>
      </a:lt2>
      <a:accent1>
        <a:srgbClr val="8BBEE8"/>
      </a:accent1>
      <a:accent2>
        <a:srgbClr val="99CCEF"/>
      </a:accent2>
      <a:accent3>
        <a:srgbClr val="A7DAF6"/>
      </a:accent3>
      <a:accent4>
        <a:srgbClr val="B5E8FD"/>
      </a:accent4>
      <a:accent5>
        <a:srgbClr val="C3F6FF"/>
      </a:accent5>
      <a:accent6>
        <a:srgbClr val="D1FFFF"/>
      </a:accent6>
      <a:hlink>
        <a:srgbClr val="1E64C8"/>
      </a:hlink>
      <a:folHlink>
        <a:srgbClr val="1E64C8"/>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1E64C8"/>
          </a:solidFill>
          <a:headEnd type="none" w="lg" len="lg"/>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342900" indent="-342900" algn="l">
          <a:lnSpc>
            <a:spcPct val="120000"/>
          </a:lnSpc>
          <a:buFont typeface="Arial" panose="020B0604020202020204" pitchFamily="34" charset="0"/>
          <a:buChar char="‒"/>
          <a:defRPr sz="2500" smtClean="0"/>
        </a:defPPr>
      </a:lstStyle>
    </a:txDef>
  </a:objectDefaults>
  <a:extraClrSchemeLst/>
  <a:extLst>
    <a:ext uri="{05A4C25C-085E-4340-85A3-A5531E510DB2}">
      <thm15:themeFamily xmlns:thm15="http://schemas.microsoft.com/office/thememl/2012/main" name="Presentatie2" id="{28595118-ADAA-4B1D-9E96-F7AD0A172033}" vid="{9F0320ED-3312-4595-965D-9933A8A59C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Kantoorthema</Template>
  <TotalTime>0</TotalTime>
  <Words>1952</Words>
  <Application>Microsoft Office PowerPoint</Application>
  <PresentationFormat>Aangepast</PresentationFormat>
  <Paragraphs>165</Paragraphs>
  <Slides>18</Slides>
  <Notes>17</Notes>
  <HiddenSlides>0</HiddenSlides>
  <MMClips>0</MMClips>
  <ScaleCrop>false</ScaleCrop>
  <HeadingPairs>
    <vt:vector size="6" baseType="variant">
      <vt:variant>
        <vt:lpstr>Gebruikte lettertypen</vt:lpstr>
      </vt:variant>
      <vt:variant>
        <vt:i4>6</vt:i4>
      </vt:variant>
      <vt:variant>
        <vt:lpstr>Thema</vt:lpstr>
      </vt:variant>
      <vt:variant>
        <vt:i4>2</vt:i4>
      </vt:variant>
      <vt:variant>
        <vt:lpstr>Diatitels</vt:lpstr>
      </vt:variant>
      <vt:variant>
        <vt:i4>18</vt:i4>
      </vt:variant>
    </vt:vector>
  </HeadingPairs>
  <TitlesOfParts>
    <vt:vector size="26" baseType="lpstr">
      <vt:lpstr>Aptos</vt:lpstr>
      <vt:lpstr>Aptos Display</vt:lpstr>
      <vt:lpstr>Arial</vt:lpstr>
      <vt:lpstr>Calibri</vt:lpstr>
      <vt:lpstr>gg sans</vt:lpstr>
      <vt:lpstr>Wingdings</vt:lpstr>
      <vt:lpstr>Kantoorthema</vt:lpstr>
      <vt:lpstr>Office Theme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Why use blockchain in supply chain?</vt:lpstr>
      <vt:lpstr>Any 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Miguel Ibrahim</dc:creator>
  <cp:keywords/>
  <dc:description/>
  <cp:lastModifiedBy>Ruben Thienpont</cp:lastModifiedBy>
  <cp:revision>1</cp:revision>
  <dcterms:created xsi:type="dcterms:W3CDTF">2024-11-23T08:46:52Z</dcterms:created>
  <dcterms:modified xsi:type="dcterms:W3CDTF">2024-12-17T09:19:56Z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1.1</vt:lpwstr>
  </property>
  <property fmtid="{D5CDD505-2E9C-101B-9397-08002B2CF9AE}" pid="4" name="Date">
    <vt:filetime>2019-05-23T22:00:00Z</vt:filetime>
  </property>
  <property fmtid="{D5CDD505-2E9C-101B-9397-08002B2CF9AE}" pid="5" name="Build">
    <vt:i4>20</vt:i4>
  </property>
</Properties>
</file>