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84" r:id="rId7"/>
    <p:sldId id="317" r:id="rId8"/>
    <p:sldId id="279" r:id="rId9"/>
    <p:sldId id="392" r:id="rId10"/>
    <p:sldId id="270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725" autoAdjust="0"/>
  </p:normalViewPr>
  <p:slideViewPr>
    <p:cSldViewPr snapToGrid="0">
      <p:cViewPr varScale="1">
        <p:scale>
          <a:sx n="100" d="100"/>
          <a:sy n="100" d="100"/>
        </p:scale>
        <p:origin x="108" y="5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guelJerome/projectc-/blob/main/ConsoleApp1/ConsoleApp1/bin/Debug/net6.0/pacman_eatghost.wav" TargetMode="External"/><Relationship Id="rId3" Type="http://schemas.openxmlformats.org/officeDocument/2006/relationships/hyperlink" Target="https://github.com/MiguelJerome/projectc-/blob/main/ConsoleApp1/ConsoleApp1/bin/Debug/net6.0/Intermission.wav" TargetMode="External"/><Relationship Id="rId7" Type="http://schemas.openxmlformats.org/officeDocument/2006/relationships/hyperlink" Target="https://github.com/MiguelJerome/projectc-/blob/main/ConsoleApp1/ConsoleApp1/bin/Debug/net6.0/pacman_eatfruit.wa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MiguelJerome/projectc-/blob/main/ConsoleApp1/ConsoleApp1/bin/Debug/net6.0/pacman_death.wav" TargetMode="External"/><Relationship Id="rId5" Type="http://schemas.openxmlformats.org/officeDocument/2006/relationships/hyperlink" Target="https://github.com/MiguelJerome/projectc-/blob/main/ConsoleApp1/ConsoleApp1/bin/Debug/net6.0/pacman_chomp.wav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github.com/MiguelJerome/projectc-/blob/main/ConsoleApp1/ConsoleApp1/bin/Debug/net6.0/pacman_beginning.wav" TargetMode="External"/><Relationship Id="rId9" Type="http://schemas.openxmlformats.org/officeDocument/2006/relationships/hyperlink" Target="https://github.com/MiguelJerome/projectc-/blob/main/ConsoleApp1/ConsoleApp1/bin/Debug/net6.0/pacman_intermission.wa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  <a:ln>
            <a:noFill/>
          </a:ln>
        </p:spPr>
        <p:txBody>
          <a:bodyPr anchor="ctr" anchorCtr="1">
            <a:normAutofit/>
          </a:bodyPr>
          <a:lstStyle/>
          <a:p>
            <a:pPr algn="ctr"/>
            <a:r>
              <a:rPr lang="en-US" dirty="0"/>
              <a:t>Pacman C #</a:t>
            </a:r>
            <a:br>
              <a:rPr lang="en-US" dirty="0"/>
            </a:br>
            <a:r>
              <a:rPr lang="en-US" dirty="0"/>
              <a:t>2022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Miguel Jerome </a:t>
            </a:r>
          </a:p>
          <a:p>
            <a:r>
              <a:rPr lang="en-US" dirty="0" err="1"/>
              <a:t>Synn</a:t>
            </a:r>
            <a:r>
              <a:rPr lang="en-US" dirty="0"/>
              <a:t> Sloan </a:t>
            </a:r>
            <a:r>
              <a:rPr lang="en-US" dirty="0" err="1"/>
              <a:t>Igondjo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BFFC3-807F-6785-1B1A-6B05191D3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47" y="2213349"/>
            <a:ext cx="6673065" cy="2606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pPr algn="ctr"/>
            <a:r>
              <a:rPr lang="en-US" dirty="0" err="1"/>
              <a:t>Evenement</a:t>
            </a:r>
            <a:r>
              <a:rPr lang="en-US" dirty="0"/>
              <a:t> Du Jeu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Restart or Quit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Credit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545301"/>
            <a:ext cx="9467849" cy="1417350"/>
          </a:xfrm>
        </p:spPr>
        <p:txBody>
          <a:bodyPr anchor="ctr" anchorCtr="1"/>
          <a:lstStyle/>
          <a:p>
            <a:r>
              <a:rPr lang="en-US" sz="8000" dirty="0"/>
              <a:t>Game Title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CB0C60-4F81-E476-7E22-5BD93E08C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75" y="295179"/>
            <a:ext cx="9467849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Menu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Les touches pour le jeu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5F373-88F1-DD29-1FCC-B8A733B9D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1770900"/>
            <a:ext cx="6912092" cy="2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sz="4800" dirty="0"/>
              <a:t>Game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Labyrinthe</a:t>
            </a:r>
            <a:endParaRPr lang="en-US" dirty="0"/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D47C7D7-0E52-C1AC-0808-AC6905B146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225" r="24225"/>
          <a:stretch/>
        </p:blipFill>
        <p:spPr>
          <a:xfrm>
            <a:off x="5535809" y="656633"/>
            <a:ext cx="12670" cy="1267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5AEE71-7B7E-B7C0-B03B-B2EADBDE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87" y="1840529"/>
            <a:ext cx="7131390" cy="36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D67B-5150-46B3-A37A-FC703CC9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161" y="634183"/>
            <a:ext cx="5437187" cy="2986234"/>
          </a:xfrm>
        </p:spPr>
        <p:txBody>
          <a:bodyPr anchor="ctr" anchorCtr="1"/>
          <a:lstStyle/>
          <a:p>
            <a:pPr algn="ctr"/>
            <a:r>
              <a:rPr lang="en-US" sz="6000" dirty="0"/>
              <a:t>Game Restart or Quit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004EE-3E62-CF76-CCFB-7CBC23655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Player Game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583777-9F27-D3A3-DFC2-63970389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11A8B2-7FF9-2028-461A-1437DEFC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1" y="3827610"/>
            <a:ext cx="8135936" cy="22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Game Sounds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Game sound effects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461" y="2405908"/>
            <a:ext cx="5429114" cy="39829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sound 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Intermission</a:t>
            </a:r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sound </a:t>
            </a:r>
            <a:r>
              <a:rPr lang="en-US" sz="20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4"/>
              </a:rPr>
              <a:t>pacman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-beginning</a:t>
            </a:r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sound </a:t>
            </a:r>
            <a:r>
              <a:rPr lang="en-US" sz="20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5"/>
              </a:rPr>
              <a:t>pacman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-chomp</a:t>
            </a:r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2000" dirty="0"/>
              <a:t>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sound </a:t>
            </a:r>
            <a:r>
              <a:rPr lang="en-US" sz="20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6"/>
              </a:rPr>
              <a:t>pacman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-death</a:t>
            </a:r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sound </a:t>
            </a:r>
            <a:r>
              <a:rPr lang="en-US" sz="20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7"/>
              </a:rPr>
              <a:t>pacman-eatfruit</a:t>
            </a:r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sound </a:t>
            </a:r>
            <a:r>
              <a:rPr lang="en-US" sz="20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8"/>
              </a:rPr>
              <a:t>pacman-eatghost</a:t>
            </a:r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sound </a:t>
            </a:r>
            <a:r>
              <a:rPr lang="en-US" sz="20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9"/>
              </a:rPr>
              <a:t>pacman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9"/>
              </a:rPr>
              <a:t>-intermission</a:t>
            </a:r>
            <a:endParaRPr lang="en-US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sz="2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Classic gaming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EE05A8B-C52E-B3C5-57F1-B582E3ECE4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10"/>
          <a:stretch>
            <a:fillRect/>
          </a:stretch>
        </p:blipFill>
        <p:spPr>
          <a:xfrm>
            <a:off x="6212024" y="2427369"/>
            <a:ext cx="5151301" cy="42337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308725"/>
            <a:ext cx="5532468" cy="352375"/>
          </a:xfrm>
        </p:spPr>
        <p:txBody>
          <a:bodyPr/>
          <a:lstStyle/>
          <a:p>
            <a:r>
              <a:rPr lang="en-US" sz="1400" dirty="0"/>
              <a:t>https://www.classicgaming.cc/classics/pac-man/sounds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Merci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Miguel Jerome</a:t>
            </a:r>
          </a:p>
          <a:p>
            <a:r>
              <a:rPr lang="en-US" dirty="0" err="1"/>
              <a:t>Synn</a:t>
            </a:r>
            <a:r>
              <a:rPr lang="en-US" dirty="0"/>
              <a:t> Sloan </a:t>
            </a:r>
            <a:r>
              <a:rPr lang="en-US" dirty="0" err="1"/>
              <a:t>Igondjo</a:t>
            </a:r>
            <a:endParaRPr lang="en-US" dirty="0"/>
          </a:p>
          <a:p>
            <a:r>
              <a:rPr lang="en-US" dirty="0"/>
              <a:t>https://github.com/MiguelJerome/projectc-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{0DF5C427-71E5-4AE3-814E-F13BFD67CBD4}tf33713516_win32</Template>
  <TotalTime>62</TotalTime>
  <Words>108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Gill Sans MT</vt:lpstr>
      <vt:lpstr>Walbaum Display</vt:lpstr>
      <vt:lpstr>3DFloatVTI</vt:lpstr>
      <vt:lpstr>Pacman C # 2022</vt:lpstr>
      <vt:lpstr>Evenement Du Jeu</vt:lpstr>
      <vt:lpstr>Game Title</vt:lpstr>
      <vt:lpstr>Game Menu</vt:lpstr>
      <vt:lpstr>Game Level</vt:lpstr>
      <vt:lpstr>Game Restart or Quit</vt:lpstr>
      <vt:lpstr>Game Sounds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C # 2022</dc:title>
  <dc:creator>Miguel Jérôme</dc:creator>
  <cp:lastModifiedBy>Miguel Jérôme</cp:lastModifiedBy>
  <cp:revision>2</cp:revision>
  <dcterms:created xsi:type="dcterms:W3CDTF">2022-07-19T14:57:52Z</dcterms:created>
  <dcterms:modified xsi:type="dcterms:W3CDTF">2022-07-19T16:00:41Z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