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12" r:id="rId2"/>
    <p:sldId id="313" r:id="rId3"/>
    <p:sldId id="314" r:id="rId4"/>
  </p:sldIdLst>
  <p:sldSz cx="9144000" cy="6858000" type="screen4x3"/>
  <p:notesSz cx="7104063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6" autoAdjust="0"/>
    <p:restoredTop sz="82809" autoAdjust="0"/>
  </p:normalViewPr>
  <p:slideViewPr>
    <p:cSldViewPr>
      <p:cViewPr>
        <p:scale>
          <a:sx n="66" d="100"/>
          <a:sy n="66" d="100"/>
        </p:scale>
        <p:origin x="-282" y="-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9" d="100"/>
          <a:sy n="69" d="100"/>
        </p:scale>
        <p:origin x="-3392" y="-11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9202" cy="511731"/>
          </a:xfrm>
          <a:prstGeom prst="rect">
            <a:avLst/>
          </a:prstGeom>
        </p:spPr>
        <p:txBody>
          <a:bodyPr vert="horz" lIns="95088" tIns="47544" rIns="95088" bIns="47544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3203" y="1"/>
            <a:ext cx="3079202" cy="511731"/>
          </a:xfrm>
          <a:prstGeom prst="rect">
            <a:avLst/>
          </a:prstGeom>
        </p:spPr>
        <p:txBody>
          <a:bodyPr vert="horz" lIns="95088" tIns="47544" rIns="95088" bIns="47544" rtlCol="0"/>
          <a:lstStyle>
            <a:lvl1pPr algn="r">
              <a:defRPr sz="1200"/>
            </a:lvl1pPr>
          </a:lstStyle>
          <a:p>
            <a:fld id="{ADE17EEF-E2BF-43AB-B474-5165CCD6AEFB}" type="datetimeFigureOut">
              <a:rPr lang="es-ES" smtClean="0"/>
              <a:pPr/>
              <a:t>23/10/2018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238"/>
            <a:ext cx="3079202" cy="511731"/>
          </a:xfrm>
          <a:prstGeom prst="rect">
            <a:avLst/>
          </a:prstGeom>
        </p:spPr>
        <p:txBody>
          <a:bodyPr vert="horz" lIns="95088" tIns="47544" rIns="95088" bIns="47544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3203" y="9721238"/>
            <a:ext cx="3079202" cy="511731"/>
          </a:xfrm>
          <a:prstGeom prst="rect">
            <a:avLst/>
          </a:prstGeom>
        </p:spPr>
        <p:txBody>
          <a:bodyPr vert="horz" lIns="95088" tIns="47544" rIns="95088" bIns="47544" rtlCol="0" anchor="b"/>
          <a:lstStyle>
            <a:lvl1pPr algn="r">
              <a:defRPr sz="1200"/>
            </a:lvl1pPr>
          </a:lstStyle>
          <a:p>
            <a:fld id="{A2DF2F01-2BEB-4EC2-B5BE-35E298CF052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79691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8427" cy="511731"/>
          </a:xfrm>
          <a:prstGeom prst="rect">
            <a:avLst/>
          </a:prstGeom>
        </p:spPr>
        <p:txBody>
          <a:bodyPr vert="horz" lIns="99063" tIns="49531" rIns="99063" bIns="49531" rtlCol="0"/>
          <a:lstStyle>
            <a:lvl1pPr algn="l">
              <a:defRPr sz="14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3994" y="2"/>
            <a:ext cx="3078427" cy="511731"/>
          </a:xfrm>
          <a:prstGeom prst="rect">
            <a:avLst/>
          </a:prstGeom>
        </p:spPr>
        <p:txBody>
          <a:bodyPr vert="horz" lIns="99063" tIns="49531" rIns="99063" bIns="49531" rtlCol="0"/>
          <a:lstStyle>
            <a:lvl1pPr algn="r">
              <a:defRPr sz="1400"/>
            </a:lvl1pPr>
          </a:lstStyle>
          <a:p>
            <a:fld id="{D71E1C07-0A2F-41B9-B98E-C45805E37C72}" type="datetimeFigureOut">
              <a:rPr lang="es-ES" smtClean="0"/>
              <a:pPr/>
              <a:t>23/10/2018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3" tIns="49531" rIns="99063" bIns="49531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63" tIns="49531" rIns="99063" bIns="49531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2" y="9721108"/>
            <a:ext cx="3078427" cy="511731"/>
          </a:xfrm>
          <a:prstGeom prst="rect">
            <a:avLst/>
          </a:prstGeom>
        </p:spPr>
        <p:txBody>
          <a:bodyPr vert="horz" lIns="99063" tIns="49531" rIns="99063" bIns="49531" rtlCol="0" anchor="b"/>
          <a:lstStyle>
            <a:lvl1pPr algn="l">
              <a:defRPr sz="14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3994" y="9721108"/>
            <a:ext cx="3078427" cy="511731"/>
          </a:xfrm>
          <a:prstGeom prst="rect">
            <a:avLst/>
          </a:prstGeom>
        </p:spPr>
        <p:txBody>
          <a:bodyPr vert="horz" lIns="99063" tIns="49531" rIns="99063" bIns="49531" rtlCol="0" anchor="b"/>
          <a:lstStyle>
            <a:lvl1pPr algn="r">
              <a:defRPr sz="1400"/>
            </a:lvl1pPr>
          </a:lstStyle>
          <a:p>
            <a:fld id="{C640F56C-104B-4FA9-B4DE-14BFFEAEB19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55420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915C51-2359-406F-A292-BC9EB4188E9C}" type="slidenum">
              <a:rPr lang="en-US"/>
              <a:pPr/>
              <a:t>1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46C108-FC21-474A-B246-6C40FB457A03}" type="slidenum">
              <a:rPr lang="en-US"/>
              <a:pPr/>
              <a:t>2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46C108-FC21-474A-B246-6C40FB457A03}" type="slidenum">
              <a:rPr lang="en-US"/>
              <a:pPr/>
              <a:t>3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B903-72A4-F346-B6FA-C3C9156925F1}" type="datetime1">
              <a:rPr lang="es-ES" smtClean="0"/>
              <a:pPr/>
              <a:t>23/10/2018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prstGeom prst="rect">
            <a:avLst/>
          </a:prstGeom>
        </p:spPr>
        <p:txBody>
          <a:bodyPr/>
          <a:lstStyle/>
          <a:p>
            <a:fld id="{FA28F256-B814-4461-8A4C-E25D9849F2F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A98D-46A1-6941-93D9-69BA8076052D}" type="datetime1">
              <a:rPr lang="es-ES" smtClean="0"/>
              <a:pPr/>
              <a:t>23/10/2018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prstGeom prst="rect">
            <a:avLst/>
          </a:prstGeom>
        </p:spPr>
        <p:txBody>
          <a:bodyPr/>
          <a:lstStyle/>
          <a:p>
            <a:fld id="{FA28F256-B814-4461-8A4C-E25D9849F2F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6B35-15EC-DD40-A888-5D68FDFC9B9C}" type="datetime1">
              <a:rPr lang="es-ES" smtClean="0"/>
              <a:pPr/>
              <a:t>23/10/2018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prstGeom prst="rect">
            <a:avLst/>
          </a:prstGeom>
        </p:spPr>
        <p:txBody>
          <a:bodyPr/>
          <a:lstStyle/>
          <a:p>
            <a:fld id="{FA28F256-B814-4461-8A4C-E25D9849F2F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685800" y="1700213"/>
            <a:ext cx="3810000" cy="4395787"/>
          </a:xfrm>
        </p:spPr>
        <p:txBody>
          <a:bodyPr/>
          <a:lstStyle/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700213"/>
            <a:ext cx="3810000" cy="43957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5B7CDCA-6735-3144-ADAA-3FAD1212FF38}" type="datetime1">
              <a:rPr lang="es-ES" smtClean="0"/>
              <a:pPr/>
              <a:t>23/10/2018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00338" y="6453188"/>
            <a:ext cx="3816350" cy="25241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68E5D0B-8218-4BE7-8C65-B3A6A3671910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04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ítulo y objetos encima del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700213"/>
            <a:ext cx="7772400" cy="21209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85800" y="3973513"/>
            <a:ext cx="7772400" cy="21224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F511709-CA2E-EC45-A64E-F1B43C154311}" type="datetime1">
              <a:rPr lang="es-ES" smtClean="0"/>
              <a:pPr/>
              <a:t>23/10/2018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00338" y="6453188"/>
            <a:ext cx="3816350" cy="25241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E37FDB4-60EE-40C6-87CB-DB48B5B30D1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40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700213"/>
            <a:ext cx="3810000" cy="43957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imágenes prediseñadas"/>
          <p:cNvSpPr>
            <a:spLocks noGrp="1"/>
          </p:cNvSpPr>
          <p:nvPr>
            <p:ph type="clipArt" sz="half" idx="2"/>
          </p:nvPr>
        </p:nvSpPr>
        <p:spPr>
          <a:xfrm>
            <a:off x="4648200" y="1700213"/>
            <a:ext cx="3810000" cy="4395787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CD9F56E-1DAE-9F4C-8931-3CAC1FE38118}" type="datetime1">
              <a:rPr lang="es-ES" smtClean="0"/>
              <a:pPr/>
              <a:t>23/10/2018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00338" y="6453188"/>
            <a:ext cx="3816350" cy="25241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3104-DA00-438A-8449-F42436FDCEA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2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E33D-C8B8-AC46-88F8-D95026B338F2}" type="datetime1">
              <a:rPr lang="es-ES" smtClean="0"/>
              <a:pPr/>
              <a:t>23/10/2018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prstGeom prst="rect">
            <a:avLst/>
          </a:prstGeom>
        </p:spPr>
        <p:txBody>
          <a:bodyPr/>
          <a:lstStyle/>
          <a:p>
            <a:fld id="{FA28F256-B814-4461-8A4C-E25D9849F2F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9B58-4D6D-0045-8C43-04E23D291D0F}" type="datetime1">
              <a:rPr lang="es-ES" smtClean="0"/>
              <a:pPr/>
              <a:t>23/10/2018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prstGeom prst="rect">
            <a:avLst/>
          </a:prstGeom>
        </p:spPr>
        <p:txBody>
          <a:bodyPr/>
          <a:lstStyle/>
          <a:p>
            <a:fld id="{FA28F256-B814-4461-8A4C-E25D9849F2F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BBD6-F0A7-A34A-813A-FC4E801F651D}" type="datetime1">
              <a:rPr lang="es-ES" smtClean="0"/>
              <a:pPr/>
              <a:t>23/10/2018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prstGeom prst="rect">
            <a:avLst/>
          </a:prstGeom>
        </p:spPr>
        <p:txBody>
          <a:bodyPr/>
          <a:lstStyle/>
          <a:p>
            <a:fld id="{FA28F256-B814-4461-8A4C-E25D9849F2F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D35A-2B8E-D544-8A02-624DFBEBCCEB}" type="datetime1">
              <a:rPr lang="es-ES" smtClean="0"/>
              <a:pPr/>
              <a:t>23/10/2018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prstGeom prst="rect">
            <a:avLst/>
          </a:prstGeom>
        </p:spPr>
        <p:txBody>
          <a:bodyPr/>
          <a:lstStyle/>
          <a:p>
            <a:fld id="{FA28F256-B814-4461-8A4C-E25D9849F2F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6270-AED5-314F-A85B-2DE4791FC085}" type="datetime1">
              <a:rPr lang="es-ES" smtClean="0"/>
              <a:pPr/>
              <a:t>23/10/2018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prstGeom prst="rect">
            <a:avLst/>
          </a:prstGeom>
        </p:spPr>
        <p:txBody>
          <a:bodyPr/>
          <a:lstStyle/>
          <a:p>
            <a:fld id="{FA28F256-B814-4461-8A4C-E25D9849F2F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6D29-5B48-804C-B4B9-378A786EF160}" type="datetime1">
              <a:rPr lang="es-ES" smtClean="0"/>
              <a:pPr/>
              <a:t>23/10/2018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prstGeom prst="rect">
            <a:avLst/>
          </a:prstGeom>
        </p:spPr>
        <p:txBody>
          <a:bodyPr/>
          <a:lstStyle/>
          <a:p>
            <a:fld id="{FA28F256-B814-4461-8A4C-E25D9849F2F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13C7-CEF8-1648-A25D-4D7DA350BC4C}" type="datetime1">
              <a:rPr lang="es-ES" smtClean="0"/>
              <a:pPr/>
              <a:t>23/10/2018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prstGeom prst="rect">
            <a:avLst/>
          </a:prstGeom>
        </p:spPr>
        <p:txBody>
          <a:bodyPr/>
          <a:lstStyle/>
          <a:p>
            <a:fld id="{FA28F256-B814-4461-8A4C-E25D9849F2F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359B-4D58-EB4F-9BBB-4BA5FD94C9F9}" type="datetime1">
              <a:rPr lang="es-ES" smtClean="0"/>
              <a:pPr/>
              <a:t>23/10/2018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prstGeom prst="rect">
            <a:avLst/>
          </a:prstGeom>
        </p:spPr>
        <p:txBody>
          <a:bodyPr/>
          <a:lstStyle/>
          <a:p>
            <a:fld id="{FA28F256-B814-4461-8A4C-E25D9849F2F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15 Grupo"/>
          <p:cNvGrpSpPr/>
          <p:nvPr userDrawn="1"/>
        </p:nvGrpSpPr>
        <p:grpSpPr>
          <a:xfrm>
            <a:off x="8028384" y="0"/>
            <a:ext cx="1584176" cy="1885950"/>
            <a:chOff x="5292080" y="2996952"/>
            <a:chExt cx="1584176" cy="1885950"/>
          </a:xfrm>
        </p:grpSpPr>
        <p:pic>
          <p:nvPicPr>
            <p:cNvPr id="1030" name="Picture 6"/>
            <p:cNvPicPr>
              <a:picLocks noChangeAspect="1" noChangeArrowheads="1"/>
            </p:cNvPicPr>
            <p:nvPr userDrawn="1"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5292080" y="2996952"/>
              <a:ext cx="1571625" cy="1885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14 Rectángulo"/>
            <p:cNvSpPr/>
            <p:nvPr userDrawn="1"/>
          </p:nvSpPr>
          <p:spPr>
            <a:xfrm>
              <a:off x="5292080" y="2996952"/>
              <a:ext cx="1584176" cy="1872208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6 Rectángulo"/>
          <p:cNvSpPr/>
          <p:nvPr userDrawn="1"/>
        </p:nvSpPr>
        <p:spPr>
          <a:xfrm>
            <a:off x="0" y="0"/>
            <a:ext cx="539552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D7D96-AC35-CF44-8AC4-850D3AE98946}" type="datetime1">
              <a:rPr lang="es-ES" smtClean="0"/>
              <a:pPr/>
              <a:t>23/10/2018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3" name="12 CuadroTexto"/>
          <p:cNvSpPr txBox="1"/>
          <p:nvPr userDrawn="1"/>
        </p:nvSpPr>
        <p:spPr>
          <a:xfrm>
            <a:off x="0" y="6396335"/>
            <a:ext cx="651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TC</a:t>
            </a:r>
            <a:endParaRPr lang="es-ES" sz="2400" i="1" baseline="30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4" r:id="rId13"/>
    <p:sldLayoutId id="214748366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b="0" kern="1200" cap="none" spc="0">
          <a:ln w="18415" cmpd="sng">
            <a:solidFill>
              <a:srgbClr val="0070C0"/>
            </a:solidFill>
            <a:prstDash val="solid"/>
          </a:ln>
          <a:solidFill>
            <a:srgbClr val="0070C0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25000"/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smtClean="0"/>
              <a:t>Lab. Practice 3 (Extra part)</a:t>
            </a:r>
            <a:br>
              <a:rPr lang="en-US" sz="4400" dirty="0" smtClean="0"/>
            </a:br>
            <a:endParaRPr lang="en-US" dirty="0"/>
          </a:p>
        </p:txBody>
      </p:sp>
      <p:sp>
        <p:nvSpPr>
          <p:cNvPr id="7" name="6 Rectángulo redondeado"/>
          <p:cNvSpPr/>
          <p:nvPr/>
        </p:nvSpPr>
        <p:spPr>
          <a:xfrm>
            <a:off x="683568" y="4149080"/>
            <a:ext cx="8352928" cy="10081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/>
              <a:t> </a:t>
            </a:r>
            <a:r>
              <a:rPr lang="en-US" sz="3600" dirty="0" smtClean="0"/>
              <a:t>  4x4-bit </a:t>
            </a:r>
            <a:r>
              <a:rPr lang="en-US" sz="3600" dirty="0"/>
              <a:t>multipliers </a:t>
            </a:r>
          </a:p>
        </p:txBody>
      </p:sp>
    </p:spTree>
    <p:extLst>
      <p:ext uri="{BB962C8B-B14F-4D97-AF65-F5344CB8AC3E}">
        <p14:creationId xmlns:p14="http://schemas.microsoft.com/office/powerpoint/2010/main" val="18217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</a:t>
            </a:r>
            <a:endParaRPr lang="es-ES" sz="4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555174" y="1412776"/>
            <a:ext cx="8265298" cy="496855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</a:pPr>
            <a:r>
              <a:rPr lang="en-US" dirty="0"/>
              <a:t>Modify the 4x4-bit </a:t>
            </a:r>
            <a:r>
              <a:rPr lang="en-US" dirty="0" smtClean="0"/>
              <a:t>multiplier based on adders to reduce the </a:t>
            </a:r>
            <a:r>
              <a:rPr lang="en-US" dirty="0"/>
              <a:t>combinational path </a:t>
            </a:r>
            <a:r>
              <a:rPr lang="en-US" dirty="0" smtClean="0"/>
              <a:t>delay using segmentation registers</a:t>
            </a:r>
            <a:r>
              <a:rPr lang="en-US" dirty="0" smtClean="0"/>
              <a:t>.</a:t>
            </a:r>
          </a:p>
          <a:p>
            <a:pPr marL="514350" indent="-514350">
              <a:lnSpc>
                <a:spcPct val="90000"/>
              </a:lnSpc>
            </a:pPr>
            <a:r>
              <a:rPr lang="en-US" dirty="0" smtClean="0"/>
              <a:t>Use the test bench in the VC (no modifications allowed)</a:t>
            </a:r>
            <a:endParaRPr lang="en-US" dirty="0" smtClean="0"/>
          </a:p>
          <a:p>
            <a:pPr marL="514350" indent="-514350">
              <a:lnSpc>
                <a:spcPct val="90000"/>
              </a:lnSpc>
            </a:pPr>
            <a:r>
              <a:rPr lang="en-US" dirty="0" smtClean="0"/>
              <a:t>Obtain:</a:t>
            </a:r>
          </a:p>
          <a:p>
            <a:pPr marL="914400" lvl="1" indent="-514350">
              <a:lnSpc>
                <a:spcPct val="90000"/>
              </a:lnSpc>
            </a:pPr>
            <a:r>
              <a:rPr lang="en-US" dirty="0" smtClean="0"/>
              <a:t>Minimum period </a:t>
            </a:r>
            <a:r>
              <a:rPr lang="en-US" dirty="0"/>
              <a:t>(</a:t>
            </a:r>
            <a:r>
              <a:rPr lang="en-US" dirty="0" smtClean="0"/>
              <a:t>Max. Frequency)</a:t>
            </a:r>
            <a:endParaRPr lang="en-US" dirty="0"/>
          </a:p>
          <a:p>
            <a:pPr marL="914400" lvl="1" indent="-514350">
              <a:lnSpc>
                <a:spcPct val="90000"/>
              </a:lnSpc>
            </a:pPr>
            <a:r>
              <a:rPr lang="en-US" dirty="0" smtClean="0"/>
              <a:t>Minimum </a:t>
            </a:r>
            <a:r>
              <a:rPr lang="en-US" dirty="0"/>
              <a:t>input arrival time before </a:t>
            </a:r>
            <a:r>
              <a:rPr lang="en-US" dirty="0" smtClean="0"/>
              <a:t>clock</a:t>
            </a:r>
            <a:endParaRPr lang="en-US" dirty="0"/>
          </a:p>
          <a:p>
            <a:pPr marL="914400" lvl="1" indent="-514350">
              <a:lnSpc>
                <a:spcPct val="90000"/>
              </a:lnSpc>
            </a:pPr>
            <a:r>
              <a:rPr lang="en-US" dirty="0" smtClean="0"/>
              <a:t>Maximum </a:t>
            </a:r>
            <a:r>
              <a:rPr lang="en-US" dirty="0"/>
              <a:t>output required time after </a:t>
            </a:r>
            <a:r>
              <a:rPr lang="en-US" dirty="0" smtClean="0"/>
              <a:t>clock</a:t>
            </a:r>
          </a:p>
          <a:p>
            <a:pPr marL="514350" indent="-514350">
              <a:lnSpc>
                <a:spcPct val="90000"/>
              </a:lnSpc>
            </a:pPr>
            <a:r>
              <a:rPr lang="en-US" dirty="0" smtClean="0"/>
              <a:t>Compare with previous results</a:t>
            </a:r>
            <a:endParaRPr lang="en-US" dirty="0"/>
          </a:p>
        </p:txBody>
      </p:sp>
      <p:sp>
        <p:nvSpPr>
          <p:cNvPr id="5" name="3 Rectángulo redondeado"/>
          <p:cNvSpPr/>
          <p:nvPr/>
        </p:nvSpPr>
        <p:spPr>
          <a:xfrm rot="16200000">
            <a:off x="-2430524" y="2475148"/>
            <a:ext cx="5400600" cy="539552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F256-B814-4461-8A4C-E25D9849F2F5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805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s-ES" sz="4000" dirty="0"/>
          </a:p>
        </p:txBody>
      </p:sp>
      <p:sp>
        <p:nvSpPr>
          <p:cNvPr id="5" name="3 Rectángulo redondeado"/>
          <p:cNvSpPr/>
          <p:nvPr/>
        </p:nvSpPr>
        <p:spPr>
          <a:xfrm rot="16200000">
            <a:off x="-2430524" y="2475148"/>
            <a:ext cx="5400600" cy="539552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F256-B814-4461-8A4C-E25D9849F2F5}" type="slidenum">
              <a:rPr lang="es-ES" smtClean="0"/>
              <a:pPr/>
              <a:t>3</a:t>
            </a:fld>
            <a:endParaRPr lang="es-ES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484784"/>
            <a:ext cx="5220664" cy="522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4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163092</TotalTime>
  <Words>72</Words>
  <Application>Microsoft Office PowerPoint</Application>
  <PresentationFormat>Presentación en pantalla (4:3)</PresentationFormat>
  <Paragraphs>16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Lab. Practice 3 (Extra part) </vt:lpstr>
      <vt:lpstr>Objective</vt:lpstr>
      <vt:lpstr>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/>
  <cp:lastModifiedBy>Usuario de Windows</cp:lastModifiedBy>
  <cp:revision>360</cp:revision>
  <cp:lastPrinted>2012-10-09T06:01:23Z</cp:lastPrinted>
  <dcterms:created xsi:type="dcterms:W3CDTF">2010-04-01T09:56:27Z</dcterms:created>
  <dcterms:modified xsi:type="dcterms:W3CDTF">2018-10-23T14:04:27Z</dcterms:modified>
</cp:coreProperties>
</file>