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9" r:id="rId6"/>
    <p:sldId id="262" r:id="rId7"/>
    <p:sldId id="263" r:id="rId8"/>
    <p:sldId id="270" r:id="rId9"/>
    <p:sldId id="259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F3960-5333-481C-891B-9FB178849D60}" type="datetimeFigureOut">
              <a:rPr lang="de-DE" smtClean="0"/>
              <a:t>01.08.2024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CD957-22CE-442F-AB73-99F201952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9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Bestellungen sind fiktiv genau wie die Produkttabelle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CD957-22CE-442F-AB73-99F2019522A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40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Code kann jederzeit verändert werden um Filme oder </a:t>
            </a:r>
            <a:r>
              <a:rPr lang="de-DE" dirty="0" err="1"/>
              <a:t>E-books</a:t>
            </a:r>
            <a:r>
              <a:rPr lang="de-DE" dirty="0"/>
              <a:t> anzuzeigen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CD957-22CE-442F-AB73-99F2019522A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77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Auch dieser Code kann jederzeit verändert werden um Filme oder E-Books anzuzeigen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CD957-22CE-442F-AB73-99F2019522A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1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7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6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5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9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7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9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7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8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1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7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5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37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zwerktechnologiehintergrund">
            <a:extLst>
              <a:ext uri="{FF2B5EF4-FFF2-40B4-BE49-F238E27FC236}">
                <a16:creationId xmlns:a16="http://schemas.microsoft.com/office/drawing/2014/main" id="{72DB091D-D500-9DAD-7653-E997096D3F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03B6A82-9EEF-26FE-7365-240F7B8E3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de-DE" sz="6600" dirty="0">
                <a:solidFill>
                  <a:srgbClr val="FFFFFF"/>
                </a:solidFill>
              </a:rPr>
              <a:t>Projekt 3</a:t>
            </a:r>
            <a:br>
              <a:rPr lang="de-DE" sz="6600" dirty="0">
                <a:solidFill>
                  <a:srgbClr val="FFFFFF"/>
                </a:solidFill>
              </a:rPr>
            </a:br>
            <a:r>
              <a:rPr lang="de-DE" sz="6600" dirty="0">
                <a:solidFill>
                  <a:srgbClr val="FFFFFF"/>
                </a:solidFill>
              </a:rPr>
              <a:t>API-Erstellung für ein/e Café/Buchhandlung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B503B4-712B-763C-6FE7-BBED284B1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By Miguel und Moritz</a:t>
            </a: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587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zwerktechnologiehintergrund">
            <a:extLst>
              <a:ext uri="{FF2B5EF4-FFF2-40B4-BE49-F238E27FC236}">
                <a16:creationId xmlns:a16="http://schemas.microsoft.com/office/drawing/2014/main" id="{72DB091D-D500-9DAD-7653-E997096D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433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3B6A82-9EEF-26FE-7365-240F7B8E3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de-DE" sz="6000">
                <a:solidFill>
                  <a:schemeClr val="bg1"/>
                </a:solidFill>
              </a:rPr>
              <a:t>API-Code Schnipsel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1C4517E0-3D27-B3A5-C01D-CD10849DF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96" y="643467"/>
            <a:ext cx="6669738" cy="433045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55E6E93-5172-8D8E-4A9E-7E202D9BC095}"/>
              </a:ext>
            </a:extLst>
          </p:cNvPr>
          <p:cNvSpPr txBox="1"/>
          <p:nvPr/>
        </p:nvSpPr>
        <p:spPr>
          <a:xfrm>
            <a:off x="643466" y="2808695"/>
            <a:ext cx="3806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Anstatt jedes Key-Element extra aufzuschreiben, .</a:t>
            </a:r>
            <a:r>
              <a:rPr lang="de-DE" dirty="0" err="1">
                <a:solidFill>
                  <a:schemeClr val="bg1"/>
                </a:solidFill>
              </a:rPr>
              <a:t>parse_obj</a:t>
            </a:r>
            <a:r>
              <a:rPr lang="de-DE" dirty="0">
                <a:solidFill>
                  <a:schemeClr val="bg1"/>
                </a:solidFill>
              </a:rPr>
              <a:t> oder .</a:t>
            </a:r>
            <a:r>
              <a:rPr lang="de-DE" dirty="0" err="1">
                <a:solidFill>
                  <a:schemeClr val="bg1"/>
                </a:solidFill>
              </a:rPr>
              <a:t>model_validate</a:t>
            </a:r>
            <a:r>
              <a:rPr lang="de-DE" dirty="0">
                <a:solidFill>
                  <a:schemeClr val="bg1"/>
                </a:solidFill>
              </a:rPr>
              <a:t> benutzt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Somit kann man die Anforderung von der Klasse übertragen und Key-Elemente herausfiltern</a:t>
            </a:r>
          </a:p>
        </p:txBody>
      </p:sp>
    </p:spTree>
    <p:extLst>
      <p:ext uri="{BB962C8B-B14F-4D97-AF65-F5344CB8AC3E}">
        <p14:creationId xmlns:p14="http://schemas.microsoft.com/office/powerpoint/2010/main" val="15907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zwerktechnologiehintergrund">
            <a:extLst>
              <a:ext uri="{FF2B5EF4-FFF2-40B4-BE49-F238E27FC236}">
                <a16:creationId xmlns:a16="http://schemas.microsoft.com/office/drawing/2014/main" id="{72DB091D-D500-9DAD-7653-E997096D3F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3434"/>
          <a:stretch/>
        </p:blipFill>
        <p:spPr>
          <a:xfrm>
            <a:off x="3175" y="-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03B6A82-9EEF-26FE-7365-240F7B8E3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059" y="451383"/>
            <a:ext cx="10131552" cy="719050"/>
          </a:xfrm>
        </p:spPr>
        <p:txBody>
          <a:bodyPr>
            <a:noAutofit/>
          </a:bodyPr>
          <a:lstStyle/>
          <a:p>
            <a:pPr algn="ctr"/>
            <a:r>
              <a:rPr lang="de-DE" sz="5400" dirty="0">
                <a:solidFill>
                  <a:srgbClr val="FFFFFF"/>
                </a:solidFill>
              </a:rPr>
              <a:t>Fragerunde</a:t>
            </a: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8" name="Picture 2" descr="8,837 Ask Us Images, Stock Photos, 3D objects, &amp; Vectors | Shutterstock">
            <a:extLst>
              <a:ext uri="{FF2B5EF4-FFF2-40B4-BE49-F238E27FC236}">
                <a16:creationId xmlns:a16="http://schemas.microsoft.com/office/drawing/2014/main" id="{BD5AA44A-5B59-0348-3C01-9F40B55B6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73" b="7273"/>
          <a:stretch/>
        </p:blipFill>
        <p:spPr bwMode="auto">
          <a:xfrm>
            <a:off x="4235460" y="1337744"/>
            <a:ext cx="3714750" cy="29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362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zwerktechnologiehintergrund">
            <a:extLst>
              <a:ext uri="{FF2B5EF4-FFF2-40B4-BE49-F238E27FC236}">
                <a16:creationId xmlns:a16="http://schemas.microsoft.com/office/drawing/2014/main" id="{72DB091D-D500-9DAD-7653-E997096D3F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3434"/>
          <a:stretch/>
        </p:blipFill>
        <p:spPr>
          <a:xfrm>
            <a:off x="-3155" y="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03B6A82-9EEF-26FE-7365-240F7B8E3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642" y="1664209"/>
            <a:ext cx="10131552" cy="719050"/>
          </a:xfrm>
        </p:spPr>
        <p:txBody>
          <a:bodyPr>
            <a:noAutofit/>
          </a:bodyPr>
          <a:lstStyle/>
          <a:p>
            <a:pPr algn="ctr"/>
            <a:r>
              <a:rPr lang="de-DE" sz="5400" dirty="0">
                <a:solidFill>
                  <a:srgbClr val="FFFFFF"/>
                </a:solidFill>
              </a:rPr>
              <a:t>Danke für eure Aufmerksamkeit !!</a:t>
            </a: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2050" name="Picture 2" descr="AGC | Testimonials">
            <a:extLst>
              <a:ext uri="{FF2B5EF4-FFF2-40B4-BE49-F238E27FC236}">
                <a16:creationId xmlns:a16="http://schemas.microsoft.com/office/drawing/2014/main" id="{2EDFB6F9-14C0-577B-F3E9-C36A454AC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2719388"/>
            <a:ext cx="32194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487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zwerktechnologiehintergrund">
            <a:extLst>
              <a:ext uri="{FF2B5EF4-FFF2-40B4-BE49-F238E27FC236}">
                <a16:creationId xmlns:a16="http://schemas.microsoft.com/office/drawing/2014/main" id="{72DB091D-D500-9DAD-7653-E997096D3F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3434"/>
          <a:stretch/>
        </p:blipFill>
        <p:spPr>
          <a:xfrm>
            <a:off x="-3155" y="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03B6A82-9EEF-26FE-7365-240F7B8E3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059" y="1188721"/>
            <a:ext cx="10131552" cy="4023359"/>
          </a:xfrm>
        </p:spPr>
        <p:txBody>
          <a:bodyPr>
            <a:noAutofit/>
          </a:bodyPr>
          <a:lstStyle/>
          <a:p>
            <a:pPr algn="ctr"/>
            <a:r>
              <a:rPr lang="de-DE" sz="5400" b="1" u="sng" dirty="0">
                <a:solidFill>
                  <a:srgbClr val="FFFFFF"/>
                </a:solidFill>
              </a:rPr>
              <a:t>Inhalt</a:t>
            </a:r>
            <a:br>
              <a:rPr lang="de-DE" sz="5400" dirty="0">
                <a:solidFill>
                  <a:srgbClr val="FFFFFF"/>
                </a:solidFill>
              </a:rPr>
            </a:br>
            <a:r>
              <a:rPr lang="de-DE" sz="5400" dirty="0">
                <a:solidFill>
                  <a:srgbClr val="FFFFFF"/>
                </a:solidFill>
              </a:rPr>
              <a:t>1. Projektablauf</a:t>
            </a:r>
            <a:br>
              <a:rPr lang="de-DE" sz="5400" dirty="0">
                <a:solidFill>
                  <a:srgbClr val="FFFFFF"/>
                </a:solidFill>
              </a:rPr>
            </a:br>
            <a:r>
              <a:rPr lang="de-DE" sz="5400" dirty="0">
                <a:solidFill>
                  <a:srgbClr val="FFFFFF"/>
                </a:solidFill>
              </a:rPr>
              <a:t>2. Datenbanken in </a:t>
            </a:r>
            <a:r>
              <a:rPr lang="de-DE" sz="5400" dirty="0" err="1">
                <a:solidFill>
                  <a:srgbClr val="FFFFFF"/>
                </a:solidFill>
              </a:rPr>
              <a:t>Dbeaver</a:t>
            </a:r>
            <a:br>
              <a:rPr lang="de-DE" sz="5400" dirty="0">
                <a:solidFill>
                  <a:srgbClr val="FFFFFF"/>
                </a:solidFill>
              </a:rPr>
            </a:br>
            <a:r>
              <a:rPr lang="de-DE" sz="5400" dirty="0">
                <a:solidFill>
                  <a:srgbClr val="FFFFFF"/>
                </a:solidFill>
              </a:rPr>
              <a:t>3. API-Code Schnipsel</a:t>
            </a:r>
            <a:br>
              <a:rPr lang="de-DE" sz="5400" dirty="0">
                <a:solidFill>
                  <a:srgbClr val="FFFFFF"/>
                </a:solidFill>
              </a:rPr>
            </a:br>
            <a:r>
              <a:rPr lang="de-DE" sz="5400" dirty="0">
                <a:solidFill>
                  <a:srgbClr val="FFFFFF"/>
                </a:solidFill>
              </a:rPr>
              <a:t>4.Funktionstest</a:t>
            </a:r>
            <a:br>
              <a:rPr lang="de-DE" sz="5400" dirty="0">
                <a:solidFill>
                  <a:srgbClr val="FFFFFF"/>
                </a:solidFill>
              </a:rPr>
            </a:br>
            <a:r>
              <a:rPr lang="de-DE" sz="5400" dirty="0">
                <a:solidFill>
                  <a:srgbClr val="FFFFFF"/>
                </a:solidFill>
              </a:rPr>
              <a:t>5. Fragerunde</a:t>
            </a: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053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zwerktechnologiehintergrund">
            <a:extLst>
              <a:ext uri="{FF2B5EF4-FFF2-40B4-BE49-F238E27FC236}">
                <a16:creationId xmlns:a16="http://schemas.microsoft.com/office/drawing/2014/main" id="{72DB091D-D500-9DAD-7653-E997096D3F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3434"/>
          <a:stretch/>
        </p:blipFill>
        <p:spPr>
          <a:xfrm>
            <a:off x="-229491" y="-22859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03B6A82-9EEF-26FE-7365-240F7B8E3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884" y="288448"/>
            <a:ext cx="10131552" cy="719050"/>
          </a:xfrm>
        </p:spPr>
        <p:txBody>
          <a:bodyPr>
            <a:noAutofit/>
          </a:bodyPr>
          <a:lstStyle/>
          <a:p>
            <a:pPr algn="ctr"/>
            <a:r>
              <a:rPr lang="de-DE" sz="4400" dirty="0">
                <a:solidFill>
                  <a:srgbClr val="FFFFFF"/>
                </a:solidFill>
              </a:rPr>
              <a:t>Projektablauf</a:t>
            </a:r>
            <a:endParaRPr lang="de-DE" sz="54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945EC5E-B68C-03C8-EAAE-7207A6902106}"/>
              </a:ext>
            </a:extLst>
          </p:cNvPr>
          <p:cNvSpPr txBox="1"/>
          <p:nvPr/>
        </p:nvSpPr>
        <p:spPr>
          <a:xfrm>
            <a:off x="1023884" y="1113543"/>
            <a:ext cx="1005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Wie sind wir vorgegangen?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57CD221-7C50-E424-7D9F-9B649117EDA0}"/>
              </a:ext>
            </a:extLst>
          </p:cNvPr>
          <p:cNvSpPr txBox="1"/>
          <p:nvPr/>
        </p:nvSpPr>
        <p:spPr>
          <a:xfrm>
            <a:off x="1204483" y="1687913"/>
            <a:ext cx="8873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Im ersten Schritt wurde eine Python Datei (API) erstellt, um diese dann zu bearbeiten </a:t>
            </a:r>
          </a:p>
          <a:p>
            <a:pPr algn="ctr"/>
            <a:r>
              <a:rPr lang="de-DE" dirty="0"/>
              <a:t>und mit den nötigen Codes zu befüllen.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Dann sind Zwei Datenbanken erstellt und mit fiktiven Daten gefüllt worden.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Anschließend wurden Codes erstellt, um mit der API-Schnittstelle die Datenbanken zu verwalten, Einträge hinzuzufügen und zu löschen.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Als nächstes wurde eine PowerPoint Präsentation erstellt und unsere gefundenen Ergebnisse eingepflegt. 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Zu guter Letzt haben wir eure Aufmerksamkeit bekommen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7466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zwerktechnologiehintergrund">
            <a:extLst>
              <a:ext uri="{FF2B5EF4-FFF2-40B4-BE49-F238E27FC236}">
                <a16:creationId xmlns:a16="http://schemas.microsoft.com/office/drawing/2014/main" id="{72DB091D-D500-9DAD-7653-E997096D3F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3434"/>
          <a:stretch/>
        </p:blipFill>
        <p:spPr>
          <a:xfrm>
            <a:off x="-3155" y="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03B6A82-9EEF-26FE-7365-240F7B8E3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058" y="813827"/>
            <a:ext cx="10131552" cy="719050"/>
          </a:xfrm>
        </p:spPr>
        <p:txBody>
          <a:bodyPr>
            <a:noAutofit/>
          </a:bodyPr>
          <a:lstStyle/>
          <a:p>
            <a:pPr algn="ctr"/>
            <a:r>
              <a:rPr lang="de-DE" sz="5400" dirty="0">
                <a:solidFill>
                  <a:srgbClr val="FFFFFF"/>
                </a:solidFill>
              </a:rPr>
              <a:t>Datenbankeninhalte in Dbeaver</a:t>
            </a:r>
            <a:br>
              <a:rPr lang="de-DE" sz="5400" dirty="0">
                <a:solidFill>
                  <a:srgbClr val="FFFFFF"/>
                </a:solidFill>
              </a:rPr>
            </a:br>
            <a:r>
              <a:rPr lang="de-DE" sz="5400" dirty="0">
                <a:solidFill>
                  <a:srgbClr val="FFFFFF"/>
                </a:solidFill>
              </a:rPr>
              <a:t>Buchhandlung</a:t>
            </a: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3F68847D-E6C8-BA03-A043-6E0371065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84" y="2170452"/>
            <a:ext cx="2000529" cy="2295845"/>
          </a:xfrm>
          <a:prstGeom prst="rect">
            <a:avLst/>
          </a:prstGeom>
        </p:spPr>
      </p:pic>
      <p:pic>
        <p:nvPicPr>
          <p:cNvPr id="8" name="Grafik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A797B17E-2ED6-FD5C-E8F3-53413057E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455" y="1855000"/>
            <a:ext cx="2010056" cy="2619741"/>
          </a:xfrm>
          <a:prstGeom prst="rect">
            <a:avLst/>
          </a:prstGeom>
        </p:spPr>
      </p:pic>
      <p:pic>
        <p:nvPicPr>
          <p:cNvPr id="10" name="Grafik 9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D0326C3E-65B2-ADD7-3D2E-21D4BBB5D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356" y="1533271"/>
            <a:ext cx="201005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04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zwerktechnologiehintergrund">
            <a:extLst>
              <a:ext uri="{FF2B5EF4-FFF2-40B4-BE49-F238E27FC236}">
                <a16:creationId xmlns:a16="http://schemas.microsoft.com/office/drawing/2014/main" id="{72DB091D-D500-9DAD-7653-E997096D3F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3434"/>
          <a:stretch/>
        </p:blipFill>
        <p:spPr>
          <a:xfrm>
            <a:off x="-3155" y="-36566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03B6A82-9EEF-26FE-7365-240F7B8E3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059" y="844575"/>
            <a:ext cx="10131552" cy="719050"/>
          </a:xfrm>
        </p:spPr>
        <p:txBody>
          <a:bodyPr>
            <a:noAutofit/>
          </a:bodyPr>
          <a:lstStyle/>
          <a:p>
            <a:pPr algn="ctr"/>
            <a:r>
              <a:rPr lang="de-DE" sz="5400" dirty="0">
                <a:solidFill>
                  <a:srgbClr val="FFFFFF"/>
                </a:solidFill>
              </a:rPr>
              <a:t>Datenbankeninhalte in Dbeaver</a:t>
            </a:r>
            <a:br>
              <a:rPr lang="de-DE" sz="5400" dirty="0">
                <a:solidFill>
                  <a:srgbClr val="FFFFFF"/>
                </a:solidFill>
              </a:rPr>
            </a:br>
            <a:r>
              <a:rPr lang="de-DE" sz="5400" dirty="0">
                <a:solidFill>
                  <a:srgbClr val="FFFFFF"/>
                </a:solidFill>
              </a:rPr>
              <a:t>Café</a:t>
            </a: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6" name="Grafik 5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EE77F062-DB15-F6AC-F024-D488C6426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04" y="1586513"/>
            <a:ext cx="4887007" cy="1924319"/>
          </a:xfrm>
          <a:prstGeom prst="rect">
            <a:avLst/>
          </a:prstGeom>
        </p:spPr>
      </p:pic>
      <p:pic>
        <p:nvPicPr>
          <p:cNvPr id="10" name="Grafik 9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1482919C-BA2F-967C-711E-EAD77A5F0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59" y="1600191"/>
            <a:ext cx="3709563" cy="319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4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zwerktechnologiehintergrund">
            <a:extLst>
              <a:ext uri="{FF2B5EF4-FFF2-40B4-BE49-F238E27FC236}">
                <a16:creationId xmlns:a16="http://schemas.microsoft.com/office/drawing/2014/main" id="{72DB091D-D500-9DAD-7653-E997096D3F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3434"/>
          <a:stretch/>
        </p:blipFill>
        <p:spPr>
          <a:xfrm>
            <a:off x="-3155" y="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03B6A82-9EEF-26FE-7365-240F7B8E3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658" y="841150"/>
            <a:ext cx="10131552" cy="719050"/>
          </a:xfrm>
        </p:spPr>
        <p:txBody>
          <a:bodyPr>
            <a:noAutofit/>
          </a:bodyPr>
          <a:lstStyle/>
          <a:p>
            <a:pPr algn="ctr"/>
            <a:r>
              <a:rPr lang="de-DE" sz="5400" dirty="0">
                <a:solidFill>
                  <a:srgbClr val="FFFFFF"/>
                </a:solidFill>
              </a:rPr>
              <a:t>Datenbankeninhalte in Dbeaver</a:t>
            </a:r>
            <a:br>
              <a:rPr lang="de-DE" sz="5400" dirty="0">
                <a:solidFill>
                  <a:srgbClr val="FFFFFF"/>
                </a:solidFill>
              </a:rPr>
            </a:br>
            <a:r>
              <a:rPr lang="de-DE" sz="5400" dirty="0">
                <a:solidFill>
                  <a:srgbClr val="FFFFFF"/>
                </a:solidFill>
              </a:rPr>
              <a:t>Buchhandlung</a:t>
            </a: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6" name="Grafik 5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116A558B-1D0C-AC07-A00D-8ED09059F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2" y="1560191"/>
            <a:ext cx="5884104" cy="2523998"/>
          </a:xfrm>
          <a:prstGeom prst="rect">
            <a:avLst/>
          </a:prstGeom>
        </p:spPr>
      </p:pic>
      <p:pic>
        <p:nvPicPr>
          <p:cNvPr id="8" name="Grafik 7" descr="Ein Bild, das Text, Screenshot, Zahl, Schrift enthält.">
            <a:extLst>
              <a:ext uri="{FF2B5EF4-FFF2-40B4-BE49-F238E27FC236}">
                <a16:creationId xmlns:a16="http://schemas.microsoft.com/office/drawing/2014/main" id="{AFC75870-64DE-613B-8AFE-0E37126A0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467" y="1560191"/>
            <a:ext cx="5751170" cy="2524007"/>
          </a:xfrm>
          <a:prstGeom prst="rect">
            <a:avLst/>
          </a:prstGeom>
        </p:spPr>
      </p:pic>
      <p:pic>
        <p:nvPicPr>
          <p:cNvPr id="10" name="Grafik 9" descr="Ein Bild, das Text, Screenshot, Zahl, parallel enthält.&#10;&#10;Automatisch generierte Beschreibung">
            <a:extLst>
              <a:ext uri="{FF2B5EF4-FFF2-40B4-BE49-F238E27FC236}">
                <a16:creationId xmlns:a16="http://schemas.microsoft.com/office/drawing/2014/main" id="{1961CDB9-4BE3-01F2-4D3E-B671B346E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290" y="4153000"/>
            <a:ext cx="5874762" cy="25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8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zwerktechnologiehintergrund">
            <a:extLst>
              <a:ext uri="{FF2B5EF4-FFF2-40B4-BE49-F238E27FC236}">
                <a16:creationId xmlns:a16="http://schemas.microsoft.com/office/drawing/2014/main" id="{72DB091D-D500-9DAD-7653-E997096D3F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b="3434"/>
          <a:stretch/>
        </p:blipFill>
        <p:spPr>
          <a:xfrm>
            <a:off x="-3155" y="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03B6A82-9EEF-26FE-7365-240F7B8E3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059" y="451383"/>
            <a:ext cx="10131552" cy="719050"/>
          </a:xfrm>
        </p:spPr>
        <p:txBody>
          <a:bodyPr>
            <a:noAutofit/>
          </a:bodyPr>
          <a:lstStyle/>
          <a:p>
            <a:pPr algn="ctr"/>
            <a:r>
              <a:rPr lang="de-DE" sz="4800" dirty="0">
                <a:solidFill>
                  <a:srgbClr val="FFFFFF"/>
                </a:solidFill>
              </a:rPr>
              <a:t>Bestellung erstellen</a:t>
            </a:r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5" name="Grafik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77588EB3-A9F5-5270-C60D-EE367FD18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97" y="1167525"/>
            <a:ext cx="5417202" cy="523618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67A6BDD-5647-9246-D84D-6440F59E5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61" y="1167525"/>
            <a:ext cx="4943475" cy="35718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FD9C33D-CB23-D250-1583-A8975679F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61" y="4890934"/>
            <a:ext cx="33432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83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zwerktechnologiehintergrund">
            <a:extLst>
              <a:ext uri="{FF2B5EF4-FFF2-40B4-BE49-F238E27FC236}">
                <a16:creationId xmlns:a16="http://schemas.microsoft.com/office/drawing/2014/main" id="{72DB091D-D500-9DAD-7653-E997096D3F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2" b="2931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3B6A82-9EEF-26FE-7365-240F7B8E3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de-DE" sz="4400" dirty="0">
                <a:solidFill>
                  <a:srgbClr val="FFFFFF"/>
                </a:solidFill>
              </a:rPr>
              <a:t>Klassen erstellen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89AC1B9F-C64D-13FE-C181-91097F7CB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45" y="896302"/>
            <a:ext cx="3086593" cy="506539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E97E364-1133-1470-9DA7-C428D7DA1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405" y="2457543"/>
            <a:ext cx="37528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89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zwerktechnologiehintergrund">
            <a:extLst>
              <a:ext uri="{FF2B5EF4-FFF2-40B4-BE49-F238E27FC236}">
                <a16:creationId xmlns:a16="http://schemas.microsoft.com/office/drawing/2014/main" id="{72DB091D-D500-9DAD-7653-E997096D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434"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FD57664-637D-40CA-83F2-B729A932B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915076"/>
            <a:ext cx="12188952" cy="1942924"/>
          </a:xfrm>
          <a:prstGeom prst="rect">
            <a:avLst/>
          </a:prstGeom>
          <a:gradFill>
            <a:gsLst>
              <a:gs pos="4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3B6A82-9EEF-26FE-7365-240F7B8E3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868" y="93431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de-DE" sz="4800" dirty="0">
                <a:solidFill>
                  <a:srgbClr val="FFFFFF"/>
                </a:solidFill>
              </a:rPr>
              <a:t>API-Code Schnipsel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F3D76C58-FBCB-E50D-77A9-C0F62AB22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7" y="2507233"/>
            <a:ext cx="4267200" cy="3781425"/>
          </a:xfrm>
          <a:prstGeom prst="rect">
            <a:avLst/>
          </a:prstGeom>
        </p:spPr>
      </p:pic>
      <p:pic>
        <p:nvPicPr>
          <p:cNvPr id="7" name="Grafik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392FD066-D967-EE05-04A6-3A4979777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25" y="2500131"/>
            <a:ext cx="6068469" cy="378852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3CEBD10-3CFF-E485-2F02-6572D2C5586F}"/>
              </a:ext>
            </a:extLst>
          </p:cNvPr>
          <p:cNvSpPr txBox="1"/>
          <p:nvPr/>
        </p:nvSpPr>
        <p:spPr>
          <a:xfrm>
            <a:off x="831273" y="1573218"/>
            <a:ext cx="10695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-Datenbanken geben Tabellen in einer Liste von Tupeln heraus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bg1"/>
                </a:solidFill>
              </a:rPr>
              <a:t>Um diese </a:t>
            </a:r>
            <a:r>
              <a:rPr lang="de-DE" sz="1600" dirty="0" err="1">
                <a:solidFill>
                  <a:schemeClr val="bg1"/>
                </a:solidFill>
              </a:rPr>
              <a:t>Tupelliste</a:t>
            </a:r>
            <a:r>
              <a:rPr lang="de-DE" sz="1600" dirty="0">
                <a:solidFill>
                  <a:schemeClr val="bg1"/>
                </a:solidFill>
              </a:rPr>
              <a:t> aus reinen Werten in eine Liste mit Key-Elemente und Werten zu verwandeln, muss man die Daten verbinden</a:t>
            </a:r>
          </a:p>
        </p:txBody>
      </p:sp>
    </p:spTree>
    <p:extLst>
      <p:ext uri="{BB962C8B-B14F-4D97-AF65-F5344CB8AC3E}">
        <p14:creationId xmlns:p14="http://schemas.microsoft.com/office/powerpoint/2010/main" val="72259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Breitbild</PresentationFormat>
  <Paragraphs>34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Calibri</vt:lpstr>
      <vt:lpstr>Tw Cen MT</vt:lpstr>
      <vt:lpstr>Wingdings</vt:lpstr>
      <vt:lpstr>RetrospectVTI</vt:lpstr>
      <vt:lpstr>Projekt 3 API-Erstellung für ein/e Café/Buchhandlung</vt:lpstr>
      <vt:lpstr>Inhalt 1. Projektablauf 2. Datenbanken in Dbeaver 3. API-Code Schnipsel 4.Funktionstest 5. Fragerunde</vt:lpstr>
      <vt:lpstr>Projektablauf</vt:lpstr>
      <vt:lpstr>Datenbankeninhalte in Dbeaver Buchhandlung</vt:lpstr>
      <vt:lpstr>Datenbankeninhalte in Dbeaver Café</vt:lpstr>
      <vt:lpstr>Datenbankeninhalte in Dbeaver Buchhandlung</vt:lpstr>
      <vt:lpstr>Bestellung erstellen</vt:lpstr>
      <vt:lpstr>Klassen erstellen</vt:lpstr>
      <vt:lpstr>API-Code Schnipsel</vt:lpstr>
      <vt:lpstr>API-Code Schnipsel</vt:lpstr>
      <vt:lpstr>Fragerunde</vt:lpstr>
      <vt:lpstr>Danke für eure Aufmerksamkeit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Kliem</dc:creator>
  <cp:lastModifiedBy>Miguel Kliem</cp:lastModifiedBy>
  <cp:revision>7</cp:revision>
  <dcterms:created xsi:type="dcterms:W3CDTF">2024-07-31T07:16:39Z</dcterms:created>
  <dcterms:modified xsi:type="dcterms:W3CDTF">2024-08-01T11:22:29Z</dcterms:modified>
</cp:coreProperties>
</file>