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75" r:id="rId6"/>
    <p:sldId id="283" r:id="rId7"/>
    <p:sldId id="262" r:id="rId8"/>
    <p:sldId id="278" r:id="rId9"/>
    <p:sldId id="277" r:id="rId10"/>
    <p:sldId id="279" r:id="rId11"/>
    <p:sldId id="280" r:id="rId12"/>
    <p:sldId id="281" r:id="rId13"/>
    <p:sldId id="282" r:id="rId14"/>
    <p:sldId id="284" r:id="rId15"/>
    <p:sldId id="286" r:id="rId16"/>
    <p:sldId id="290" r:id="rId17"/>
    <p:sldId id="289" r:id="rId18"/>
    <p:sldId id="295" r:id="rId19"/>
  </p:sldIdLst>
  <p:sldSz cx="12192000" cy="6858000"/>
  <p:notesSz cx="6858000" cy="9144000"/>
  <p:custDataLst>
    <p:tags r:id="rId20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000000"/>
    <a:srgbClr val="2A5082"/>
    <a:srgbClr val="00AAE5"/>
    <a:srgbClr val="E9EA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5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5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49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48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42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4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69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204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7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7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4D28-0065-4E3B-8554-9680FCAB8705}" type="datetimeFigureOut">
              <a:rPr lang="es-CL" smtClean="0"/>
              <a:t>11-05-2025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87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atrón de fondo&#10;&#10;Descripción generada automáticamente">
            <a:extLst>
              <a:ext uri="{FF2B5EF4-FFF2-40B4-BE49-F238E27FC236}">
                <a16:creationId xmlns:a16="http://schemas.microsoft.com/office/drawing/2014/main" id="{681D16D0-3BB0-4FD4-A6F5-01E54A840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"/>
            <a:ext cx="12192000" cy="68577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A4F068-0F88-43FD-A0E5-83701A0BC73B}"/>
              </a:ext>
            </a:extLst>
          </p:cNvPr>
          <p:cNvSpPr txBox="1"/>
          <p:nvPr/>
        </p:nvSpPr>
        <p:spPr>
          <a:xfrm>
            <a:off x="349505" y="3685277"/>
            <a:ext cx="7915953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4800" dirty="0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Proyecto : </a:t>
            </a:r>
            <a:r>
              <a:rPr lang="es-ES" sz="4800" dirty="0" err="1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Violet</a:t>
            </a:r>
            <a:r>
              <a:rPr lang="es-ES" sz="4800" dirty="0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Store</a:t>
            </a:r>
            <a:endParaRPr lang="es-CL" sz="4800" dirty="0">
              <a:solidFill>
                <a:srgbClr val="282F39"/>
              </a:solidFill>
              <a:effectLst/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34B32D7-3F58-47D4-9ADE-ED9DFAC4F466}"/>
              </a:ext>
            </a:extLst>
          </p:cNvPr>
          <p:cNvSpPr txBox="1"/>
          <p:nvPr/>
        </p:nvSpPr>
        <p:spPr>
          <a:xfrm>
            <a:off x="349505" y="4448983"/>
            <a:ext cx="7372755" cy="185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200" b="1" dirty="0">
                <a:solidFill>
                  <a:srgbClr val="00AAE5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Integrantes: </a:t>
            </a:r>
            <a:endParaRPr lang="es-CL" sz="3200" b="1" dirty="0">
              <a:solidFill>
                <a:srgbClr val="00AAE5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200" b="1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Miguel Lienlaff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200" b="1" dirty="0">
                <a:ea typeface="Open Sans" panose="020B0606030504020204" pitchFamily="34" charset="0"/>
                <a:cs typeface="Open Sans" panose="020B0606030504020204" pitchFamily="34" charset="0"/>
              </a:rPr>
              <a:t>Fernanda </a:t>
            </a:r>
            <a:r>
              <a:rPr lang="es-CL" sz="3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Irarrazaval</a:t>
            </a:r>
            <a:endParaRPr lang="es-CL" sz="3200" b="1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9159BB1E-C2AA-4FCE-ABA0-518D9F412A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8" y="315236"/>
            <a:ext cx="2366104" cy="5308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9CE2B-D69A-C1F2-22F6-E14C5B4517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20" y="1"/>
            <a:ext cx="1440980" cy="152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229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EA505-CDD8-63B6-2278-28004521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CC6382FA-0186-E097-2620-AA9889FCDB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C323D63-221C-6DC5-82BE-6233197EA8FA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96F99D8-D672-497F-22B1-AA78C5ECC846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5ADC7B0-3690-8DAD-C586-4668F20FC4A8}"/>
              </a:ext>
            </a:extLst>
          </p:cNvPr>
          <p:cNvSpPr txBox="1"/>
          <p:nvPr/>
        </p:nvSpPr>
        <p:spPr>
          <a:xfrm>
            <a:off x="4383635" y="194502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Grupo 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355656-2104-642D-81E9-6138D76FF917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F06AEC-8162-E380-72E9-45F9A7AE728C}"/>
              </a:ext>
            </a:extLst>
          </p:cNvPr>
          <p:cNvSpPr txBox="1"/>
          <p:nvPr/>
        </p:nvSpPr>
        <p:spPr>
          <a:xfrm>
            <a:off x="2497382" y="1997839"/>
            <a:ext cx="68974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000" b="1" dirty="0"/>
              <a:t>Perfiles Administrativos y Colaboradores</a:t>
            </a:r>
            <a:endParaRPr lang="es-CL" sz="6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90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F90076-A5D7-78E9-AB2C-42AF7B2B2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6F02237-B3C3-1B6F-26DB-CCDD3BD23E91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0CE97798-D9B8-9E45-AAAB-59164FBE5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73455C8-5F31-836D-1895-F81575840C8A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213A14C-6000-E114-6DBD-990A8597EAD3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841A1124-8A0B-58FF-B6E9-4DC12969D613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CB6266-0CFA-79A8-E18D-861F74E5FD83}"/>
              </a:ext>
            </a:extLst>
          </p:cNvPr>
          <p:cNvSpPr txBox="1"/>
          <p:nvPr/>
        </p:nvSpPr>
        <p:spPr>
          <a:xfrm>
            <a:off x="75950" y="2574900"/>
            <a:ext cx="6093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 err="1"/>
              <a:t>Login</a:t>
            </a:r>
            <a:r>
              <a:rPr lang="es-MX" sz="2000" b="1" dirty="0"/>
              <a:t> de acceso para administradores y colaboradores.</a:t>
            </a:r>
          </a:p>
          <a:p>
            <a:endParaRPr lang="es-MX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Perfil Administrador: Puede crear y eliminar usuarios y productos.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/>
              <a:t>Gestion</a:t>
            </a:r>
            <a:r>
              <a:rPr lang="es-MX" sz="2000" b="1" dirty="0"/>
              <a:t> de ventas.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err="1"/>
              <a:t>Gestion</a:t>
            </a:r>
            <a:r>
              <a:rPr lang="es-MX" sz="2000" b="1" dirty="0"/>
              <a:t> de usuarios.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/>
              <a:t>Historial de accion.es.</a:t>
            </a:r>
            <a:endParaRPr lang="es-CL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D0A9E8-B36C-3EFA-73CD-8784C2D2D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525" y="1801367"/>
            <a:ext cx="5790400" cy="26854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503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FDB663-5C5F-C111-DE94-F716FC375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6DF5DA24-6D92-B946-E149-7AD4522FAF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A1247FE-3A35-39BE-EB17-15AE04E0B9C1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BB35446-1488-46F9-725C-96E2A81E39DB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032BFCA-985E-320C-A4EC-B32073DC2740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AA3758-ADDF-C7FB-C756-42FC9D8B8289}"/>
              </a:ext>
            </a:extLst>
          </p:cNvPr>
          <p:cNvSpPr txBox="1"/>
          <p:nvPr/>
        </p:nvSpPr>
        <p:spPr>
          <a:xfrm>
            <a:off x="2142730" y="1376650"/>
            <a:ext cx="4883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Panel Administrador creación de usuarios.</a:t>
            </a:r>
            <a:endParaRPr lang="es-CL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7E95DA-A165-AB52-2E6A-3844C345B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26" y="2367951"/>
            <a:ext cx="6388622" cy="31892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194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EAC48-9709-2FEC-A89A-55CB0049B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D41C76B0-EF99-B53A-A8BE-A2CF04BFE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897B7A6-A848-35FA-CE2A-77EA4301152C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F1356C9-E928-3C14-D39A-E08DFC6369CC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CCD268B-6BE0-D0A9-DAE6-663D38DEC943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25822A-E7D4-2E5D-09F0-E83D4098CB64}"/>
              </a:ext>
            </a:extLst>
          </p:cNvPr>
          <p:cNvSpPr txBox="1"/>
          <p:nvPr/>
        </p:nvSpPr>
        <p:spPr>
          <a:xfrm>
            <a:off x="1024128" y="1353944"/>
            <a:ext cx="3642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Creación de productos</a:t>
            </a:r>
            <a:endParaRPr lang="es-CL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4EDEEC-4D25-2D52-0066-A46C5744E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631876"/>
            <a:ext cx="8037576" cy="39055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263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47265-7151-C7AF-5630-69BF15DB7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4D88A71E-158D-CCDE-7D56-624716C31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4BD6170-1164-127A-1CD9-3DD360D53FDB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31F0FE-263F-0DF2-D377-B8DDDB297708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F567847-7FE1-493D-A811-188F527D03A0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A633B1-5878-37D1-0494-E6EC1149A68E}"/>
              </a:ext>
            </a:extLst>
          </p:cNvPr>
          <p:cNvSpPr txBox="1"/>
          <p:nvPr/>
        </p:nvSpPr>
        <p:spPr>
          <a:xfrm>
            <a:off x="2873770" y="1133152"/>
            <a:ext cx="5219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/>
              <a:t>Panel Colaborador lista de compras</a:t>
            </a:r>
            <a:endParaRPr lang="es-CL" sz="2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4DD16F-EBF1-3005-F256-12833A457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72" y="2289669"/>
            <a:ext cx="8741664" cy="42781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4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099D6-E6B2-6936-3618-DDCF0775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7D0DC61-C1A2-FBE1-2C8C-1BFC9D90D87A}"/>
              </a:ext>
            </a:extLst>
          </p:cNvPr>
          <p:cNvSpPr txBox="1"/>
          <p:nvPr/>
        </p:nvSpPr>
        <p:spPr>
          <a:xfrm>
            <a:off x="1850791" y="1725302"/>
            <a:ext cx="8490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/>
              <a:t> 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1FA621-1069-786A-7210-106BF38F4001}"/>
              </a:ext>
            </a:extLst>
          </p:cNvPr>
          <p:cNvSpPr txBox="1"/>
          <p:nvPr/>
        </p:nvSpPr>
        <p:spPr>
          <a:xfrm>
            <a:off x="4616261" y="704369"/>
            <a:ext cx="2693058" cy="656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effectLst/>
                <a:latin typeface="Tenorite" panose="020F0502020204030204" pitchFamily="2" charset="0"/>
                <a:ea typeface="Open Sans" panose="020B0606030504020204" pitchFamily="34" charset="0"/>
                <a:cs typeface="Times New Roman" panose="02020603050405020304" pitchFamily="18" charset="0"/>
              </a:rPr>
              <a:t>Conclusión</a:t>
            </a:r>
          </a:p>
        </p:txBody>
      </p:sp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AEE0B77C-9574-7650-5726-FDD289373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B2FCC37-0393-1A97-72F6-126119554884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634EA5E-AA33-E0F7-3C81-281191E75D81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E87F06E-37AB-8DD8-3FFF-F330722B1C7C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A55D3B-ECD2-87BD-F506-9002E07DE6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086" y="1"/>
            <a:ext cx="1252913" cy="14087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A4060B-B15C-7182-6C75-28BFBDDABA83}"/>
              </a:ext>
            </a:extLst>
          </p:cNvPr>
          <p:cNvSpPr txBox="1"/>
          <p:nvPr/>
        </p:nvSpPr>
        <p:spPr>
          <a:xfrm>
            <a:off x="640081" y="1645920"/>
            <a:ext cx="10753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plataformas de e-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DeepSeek-CJK-patch"/>
              </a:rPr>
              <a:t>commerce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 seguras, escalables y fáciles de usar. A lo largo del proyecto, se implementaron funcionalidades clave como el 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catálogo de productos, carrito de compras, autenticación de usuarios y panel de administración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, logrando una experiencia fluida tanto para clientes como para gestores.</a:t>
            </a:r>
          </a:p>
          <a:p>
            <a:pPr algn="l"/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El uso de 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Bootstrap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garantizó un diseño moderno y adaptable, mientras que la arquitectura basada en roles permitió un control preciso sobre permisos y procesos. Además, la preparación para despliegue en servicios como 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Render o 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PythonAnywhere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asegura que la tienda pueda escalar según la demanda.</a:t>
            </a:r>
          </a:p>
          <a:p>
            <a:pPr algn="l"/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VioletStore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no solo cumple con los objetivos iniciales de venta en línea, sino que también sienta las bases para futuras mejoras, como integración con pasarelas de pago, recomendaciones personalizadas o expansión a múltiples categorías. Este proyecto refuerza el potencial de Django en el comercio electrónico y representa una solución lista para impulsar negocios de moda en el entorno digital.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00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AFE81-2994-2B1C-CFB9-F7BF09E17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F97550-F368-F661-038A-855E693D994C}"/>
              </a:ext>
            </a:extLst>
          </p:cNvPr>
          <p:cNvSpPr txBox="1"/>
          <p:nvPr/>
        </p:nvSpPr>
        <p:spPr>
          <a:xfrm>
            <a:off x="1132913" y="1360446"/>
            <a:ext cx="84904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VioletStore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es una 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tienda online de moda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desarrollada con 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Django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, diseñada para ofrecer una experiencia de compra rápida, segura y personalizada. Nuestra plataforma permite a los usuarios explorar productos, gestionar su perfil, realizar compras y hacer seguimiento de sus pedidos, mientras que los administradores pueden gestionar el catálogo, inventario y ventas de manera eficiente.</a:t>
            </a:r>
          </a:p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Características principales:</a:t>
            </a:r>
            <a:endParaRPr lang="es-E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/>
            <a:r>
              <a:rPr lang="es-ES" dirty="0">
                <a:solidFill>
                  <a:srgbClr val="404040"/>
                </a:solidFill>
                <a:latin typeface="DeepSeek-CJK-patch"/>
              </a:rPr>
              <a:t>- 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Catálogo intuitivo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– Filtrado por categorías, tallas y tendencias.</a:t>
            </a:r>
            <a:b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- 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Registro y autenticación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– Cuentas seguras con recuperación de contraseña.</a:t>
            </a:r>
            <a:b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s-ES" dirty="0">
                <a:solidFill>
                  <a:srgbClr val="404040"/>
                </a:solidFill>
                <a:latin typeface="DeepSeek-CJK-patch"/>
              </a:rPr>
              <a:t>- 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Carrito de compras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– Guarda productos y finaliza tu pedido en pocos pasos.</a:t>
            </a:r>
            <a:b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s-ES" dirty="0">
                <a:solidFill>
                  <a:srgbClr val="404040"/>
                </a:solidFill>
                <a:latin typeface="DeepSeek-CJK-patch"/>
              </a:rPr>
              <a:t>- 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Sistema de pedidos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– Seguimiento en tiempo real del estado de entrega.</a:t>
            </a:r>
            <a:b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-  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Panel de administración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– Gestión de productos, usuarios y ventas.</a:t>
            </a:r>
          </a:p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Tecnologías clave:</a:t>
            </a:r>
            <a:endParaRPr lang="es-E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Frontend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Diseño responsive con 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Bootstrap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para una experiencia móvil y desktop.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Backend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Lógica robusta con 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Django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, validación de datos y seguridad integrada.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Despliegue: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Preparado para servicios como 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Render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o 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PythonAnywhere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/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VioletStore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 es la solución perfecta para emprendedores de moda que buscan una tienda online escalable, fácil de usar y lista para crecer.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C5BF5D-7BB4-A507-2684-8B3468B44817}"/>
              </a:ext>
            </a:extLst>
          </p:cNvPr>
          <p:cNvSpPr txBox="1"/>
          <p:nvPr/>
        </p:nvSpPr>
        <p:spPr>
          <a:xfrm>
            <a:off x="4567493" y="640038"/>
            <a:ext cx="2693058" cy="656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effectLst/>
                <a:latin typeface="Tenorite" panose="020F0502020204030204" pitchFamily="2" charset="0"/>
                <a:ea typeface="Open Sans" panose="020B0606030504020204" pitchFamily="34" charset="0"/>
                <a:cs typeface="Times New Roman" panose="02020603050405020304" pitchFamily="18" charset="0"/>
              </a:rPr>
              <a:t>Introducción</a:t>
            </a:r>
          </a:p>
        </p:txBody>
      </p:sp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D46622D6-96FB-2FD3-85F8-CE79C0BB7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0E8B34E-A3DF-CD77-2A85-49855F7FDD58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14420EC-3F08-63B8-6483-769233137F76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379DB54-570B-1862-1D03-2C3A3D7BFB16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2A0044-52A0-FFCA-8D62-658DEB7FB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086" y="1"/>
            <a:ext cx="1252913" cy="14087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0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36BAED-BA6C-C536-6402-0AB3473FC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2FDFC586-65C0-5EF7-AEED-D1C65F28BF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3561AAA-6280-67D5-9C7A-F61B81AB4A82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878F9B3-D980-B8AF-F5E6-AE2DC7601E4B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4F91416-8409-2CA4-1A8A-3F3F9B6BC56B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FCED70-AB96-72F0-0EC4-4479B06369B6}"/>
              </a:ext>
            </a:extLst>
          </p:cNvPr>
          <p:cNvSpPr txBox="1"/>
          <p:nvPr/>
        </p:nvSpPr>
        <p:spPr>
          <a:xfrm>
            <a:off x="2527363" y="2237681"/>
            <a:ext cx="68974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000" b="1" dirty="0"/>
              <a:t>Detalle Interfaz </a:t>
            </a:r>
            <a:r>
              <a:rPr lang="es-MX" sz="6000" b="1" dirty="0" err="1"/>
              <a:t>Violet</a:t>
            </a:r>
            <a:r>
              <a:rPr lang="es-MX" sz="6000" b="1" dirty="0"/>
              <a:t> Store</a:t>
            </a:r>
            <a:endParaRPr lang="es-CL" sz="6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53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084AB1B-0982-4AF0-91D9-EEA1C4FBCC86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D583A37C-3EE6-4C81-840F-0DA4AF60F5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C8772F5-5EDF-4845-98D6-19ACEBEBEA31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B5C8BBE-CE22-661F-0196-350BD0769125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BFC1AB3D-B86E-F540-238B-8847F2FAF30A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07FB56-721F-F6CE-2867-423502FFF6B6}"/>
              </a:ext>
            </a:extLst>
          </p:cNvPr>
          <p:cNvSpPr txBox="1"/>
          <p:nvPr/>
        </p:nvSpPr>
        <p:spPr>
          <a:xfrm>
            <a:off x="139908" y="3126023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Inicio de sesión seguro con validación de contraseñas y </a:t>
            </a:r>
            <a:r>
              <a:rPr lang="es-MX" sz="2000" b="1" dirty="0" err="1"/>
              <a:t>rut</a:t>
            </a:r>
            <a:r>
              <a:rPr lang="es-MX" sz="2000" b="1" dirty="0"/>
              <a:t> como usuario </a:t>
            </a:r>
            <a:r>
              <a:rPr lang="es-MX" sz="2000" b="1" dirty="0" err="1"/>
              <a:t>indentificador</a:t>
            </a:r>
            <a:r>
              <a:rPr lang="es-MX" sz="2000" b="1" dirty="0"/>
              <a:t>.</a:t>
            </a:r>
            <a:endParaRPr lang="es-CL" sz="2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72416F-F946-8AC2-8E07-5562CAB8E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98" y="488698"/>
            <a:ext cx="4734586" cy="5982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342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2605F-8242-D62B-7CB6-612C1F823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D4A2C33-AB21-3E31-A146-0575E9C1615C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36F7CCCD-0DF0-A2A3-0FB8-E5EDF228A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8C2EC22-915E-A4B1-3ABB-C93F00D0D212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F3D6B65-B31A-FC67-3535-5FE122E729CA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56E46AD-D5CD-7E40-A885-E8038A736840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E47151-1CAF-D064-8C9A-EEC383484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684" y="1025651"/>
            <a:ext cx="6174948" cy="274156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F7FDE9-1BED-2673-8CA5-AE842637FF39}"/>
              </a:ext>
            </a:extLst>
          </p:cNvPr>
          <p:cNvSpPr txBox="1"/>
          <p:nvPr/>
        </p:nvSpPr>
        <p:spPr>
          <a:xfrm>
            <a:off x="97236" y="2624328"/>
            <a:ext cx="50599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Estructura de base de Datos  ORACLE</a:t>
            </a:r>
          </a:p>
          <a:p>
            <a:endParaRPr lang="es-CL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77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0AEF6-D12F-FE24-D05F-D5DAFFB8F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DB96EEC6-1B93-8889-0151-B265933AB8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9862A37-A86A-8760-3047-32D952D8AF44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E691F9D-E58C-E233-1AE0-CCBD3D6D3F50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2458E73-3E06-D5F6-BBBF-34B6F37A9E8C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D72F7F-563F-5367-FB00-3608B9F539DE}"/>
              </a:ext>
            </a:extLst>
          </p:cNvPr>
          <p:cNvSpPr txBox="1"/>
          <p:nvPr/>
        </p:nvSpPr>
        <p:spPr>
          <a:xfrm>
            <a:off x="1235741" y="1103001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Pagina </a:t>
            </a:r>
            <a:r>
              <a:rPr lang="es-MX" sz="2000" b="1" dirty="0" err="1"/>
              <a:t>Index</a:t>
            </a:r>
            <a:endParaRPr lang="es-CL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1EA3D6-74D3-B746-4C4F-E1250D6F4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" y="1759949"/>
            <a:ext cx="9628632" cy="47236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38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7092AF-D3DD-6758-ECF7-EAA91C27E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7C096CD1-2CAA-313A-132A-F7E81FD57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6AD13A2-0ACB-8AA2-5BB9-949B7E0B6744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ABB9DAF-5B63-BDC1-7277-3BE7BEBC0F90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E4E402D-7B52-7E0A-E553-B30A959159B3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7BCFB8-963D-BB88-9258-891A91828BE3}"/>
              </a:ext>
            </a:extLst>
          </p:cNvPr>
          <p:cNvSpPr txBox="1"/>
          <p:nvPr/>
        </p:nvSpPr>
        <p:spPr>
          <a:xfrm>
            <a:off x="2506757" y="5685622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Muestra de los distintos productos y categorías.</a:t>
            </a:r>
            <a:endParaRPr lang="es-CL" sz="2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34A625-7D69-CD5D-B463-DA308CC57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818435"/>
            <a:ext cx="10780775" cy="4652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552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69C819-B4E1-EECE-73B3-738CF2904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60B3C08-2652-01B0-D22E-E0636E547576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F1E7646E-A180-7843-FE06-A62286BEC7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C37D59A-B328-47CE-02C6-AB276147C919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761FECF-B179-D42C-0D10-E16DD632906A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BB3C088-569F-6E2F-0BA9-D1411FA025AD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8915C5-786F-F02D-ECAE-F3528FDCA1BF}"/>
              </a:ext>
            </a:extLst>
          </p:cNvPr>
          <p:cNvSpPr txBox="1"/>
          <p:nvPr/>
        </p:nvSpPr>
        <p:spPr>
          <a:xfrm>
            <a:off x="97236" y="2459504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Perfil de usuario, que permite visualizar datos ingresados.</a:t>
            </a:r>
          </a:p>
          <a:p>
            <a:endParaRPr lang="es-CL" sz="2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1ECD00-0B6D-B094-EB24-E84233573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582" y="194501"/>
            <a:ext cx="6198182" cy="31846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D01D2D-FA0D-5B3F-FC31-750E3E370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136" y="3826811"/>
            <a:ext cx="5751576" cy="258356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B5283E-22E8-FA4B-53FC-059150B9F431}"/>
              </a:ext>
            </a:extLst>
          </p:cNvPr>
          <p:cNvSpPr txBox="1"/>
          <p:nvPr/>
        </p:nvSpPr>
        <p:spPr>
          <a:xfrm>
            <a:off x="75950" y="4029224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 err="1"/>
              <a:t>Gestion</a:t>
            </a:r>
            <a:r>
              <a:rPr lang="es-MX" sz="2000" b="1" dirty="0"/>
              <a:t> de usuarios solo para el </a:t>
            </a:r>
            <a:r>
              <a:rPr lang="es-MX" sz="2000" b="1" dirty="0" err="1"/>
              <a:t>admin</a:t>
            </a:r>
            <a:r>
              <a:rPr lang="es-MX" sz="2000" b="1" dirty="0"/>
              <a:t>.</a:t>
            </a:r>
          </a:p>
          <a:p>
            <a:endParaRPr lang="es-CL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64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465074-DA2E-0235-77A8-73EF4010E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CABFB54-1749-2ABE-03E6-D24DD4AF4315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0AB5C5CD-A821-2885-D0E0-AF521931F4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72AB691-A971-5A16-7688-EA14F5D4BD8B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364511-54BB-F49C-99A0-8CB55C712A02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754137C-EFD7-B7A5-5B7D-081EFC6AAD5C}"/>
              </a:ext>
            </a:extLst>
          </p:cNvPr>
          <p:cNvSpPr txBox="1"/>
          <p:nvPr/>
        </p:nvSpPr>
        <p:spPr>
          <a:xfrm>
            <a:off x="4383635" y="194502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Grupo 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2120C1-7D2F-8A7A-A043-36AEC3229127}"/>
              </a:ext>
            </a:extLst>
          </p:cNvPr>
          <p:cNvSpPr txBox="1"/>
          <p:nvPr/>
        </p:nvSpPr>
        <p:spPr>
          <a:xfrm>
            <a:off x="1660852" y="194501"/>
            <a:ext cx="29236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Programación Web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750948-CB4B-B21C-C7F4-E16731F3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848" y="1077356"/>
            <a:ext cx="6099425" cy="29127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610F26-8265-2B40-2E62-EC14B2D50BD1}"/>
              </a:ext>
            </a:extLst>
          </p:cNvPr>
          <p:cNvSpPr txBox="1"/>
          <p:nvPr/>
        </p:nvSpPr>
        <p:spPr>
          <a:xfrm>
            <a:off x="-218386" y="1787839"/>
            <a:ext cx="594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API implementada y testeada</a:t>
            </a:r>
            <a:endParaRPr lang="es-CL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034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BFDEA41A5D8B46AA5DA2E2389CBE4E" ma:contentTypeVersion="17" ma:contentTypeDescription="Crear nuevo documento." ma:contentTypeScope="" ma:versionID="e795e02ad45650978a0fdf890fe0930d">
  <xsd:schema xmlns:xsd="http://www.w3.org/2001/XMLSchema" xmlns:xs="http://www.w3.org/2001/XMLSchema" xmlns:p="http://schemas.microsoft.com/office/2006/metadata/properties" xmlns:ns2="d0daa353-f819-43d1-badf-ce69fea8800d" xmlns:ns3="edc1eb1c-f9b5-429a-a0ce-702847a0aa2d" targetNamespace="http://schemas.microsoft.com/office/2006/metadata/properties" ma:root="true" ma:fieldsID="48ff01d9d7fae54ca8d4846686737c56" ns2:_="" ns3:_="">
    <xsd:import namespace="d0daa353-f819-43d1-badf-ce69fea8800d"/>
    <xsd:import namespace="edc1eb1c-f9b5-429a-a0ce-702847a0aa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Fechayhora" minOccurs="0"/>
                <xsd:element ref="ns2:Fecha_x0020_de_x0020_creaci_x00f3_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aa353-f819-43d1-badf-ce69fea88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Fechayhora" ma:index="20" nillable="true" ma:displayName="Fecha y hora" ma:format="DateTime" ma:internalName="Fechayhora">
      <xsd:simpleType>
        <xsd:restriction base="dms:DateTime"/>
      </xsd:simpleType>
    </xsd:element>
    <xsd:element name="Fecha_x0020_de_x0020_creaci_x00f3_n" ma:index="21" nillable="true" ma:displayName="Fecha de creación" ma:format="DateTime" ma:internalName="Fecha_x0020_de_x0020_creaci_x00f3_n">
      <xsd:simpleType>
        <xsd:restriction base="dms:DateTime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1eb1c-f9b5-429a-a0ce-702847a0aa2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eb23f2-04a0-4483-9f40-448d491ccbe9}" ma:internalName="TaxCatchAll" ma:showField="CatchAllData" ma:web="edc1eb1c-f9b5-429a-a0ce-702847a0aa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echa_x0020_de_x0020_creaci_x00f3_n xmlns="d0daa353-f819-43d1-badf-ce69fea8800d">2022-03-01T20:28:41+00:00</Fecha_x0020_de_x0020_creaci_x00f3_n>
    <Fechayhora xmlns="d0daa353-f819-43d1-badf-ce69fea8800d" xsi:nil="true"/>
    <lcf76f155ced4ddcb4097134ff3c332f xmlns="d0daa353-f819-43d1-badf-ce69fea8800d">
      <Terms xmlns="http://schemas.microsoft.com/office/infopath/2007/PartnerControls"/>
    </lcf76f155ced4ddcb4097134ff3c332f>
    <TaxCatchAll xmlns="edc1eb1c-f9b5-429a-a0ce-702847a0aa2d" xsi:nil="true"/>
  </documentManagement>
</p:properties>
</file>

<file path=customXml/itemProps1.xml><?xml version="1.0" encoding="utf-8"?>
<ds:datastoreItem xmlns:ds="http://schemas.openxmlformats.org/officeDocument/2006/customXml" ds:itemID="{694792BE-5AF2-49C8-9DA6-B45446623D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aa353-f819-43d1-badf-ce69fea8800d"/>
    <ds:schemaRef ds:uri="edc1eb1c-f9b5-429a-a0ce-702847a0a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023E5D-CD71-4D77-A86E-A9A17EFDA3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3175C4-A522-4D0C-83A0-11122602A775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d0daa353-f819-43d1-badf-ce69fea8800d"/>
    <ds:schemaRef ds:uri="http://schemas.microsoft.com/office/infopath/2007/PartnerControls"/>
    <ds:schemaRef ds:uri="http://schemas.openxmlformats.org/package/2006/metadata/core-properties"/>
    <ds:schemaRef ds:uri="edc1eb1c-f9b5-429a-a0ce-702847a0aa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514</Words>
  <Application>Microsoft Office PowerPoint</Application>
  <PresentationFormat>Panorámica</PresentationFormat>
  <Paragraphs>53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DeepSeek-CJK-patch</vt:lpstr>
      <vt:lpstr>Open Sans</vt:lpstr>
      <vt:lpstr>Tenorite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Cifuentes T.</dc:creator>
  <cp:lastModifiedBy>miguel lienlaff</cp:lastModifiedBy>
  <cp:revision>249</cp:revision>
  <dcterms:created xsi:type="dcterms:W3CDTF">2022-02-10T19:58:30Z</dcterms:created>
  <dcterms:modified xsi:type="dcterms:W3CDTF">2025-05-12T01:15:48Z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0x01010070BFDEA41A5D8B46AA5DA2E2389CBE4E</vt:lpwstr>
  </property>
  <property fmtid="{D5CDD505-2E9C-101B-9397-08002B2CF9AE}" pid="3" name="ArticulateGUID">
    <vt:lpwstr>E77A4E17-9BBB-4AC0-8E7A-9D56DAB41886</vt:lpwstr>
  </property>
  <property fmtid="{D5CDD505-2E9C-101B-9397-08002B2CF9AE}" pid="4" name="ArticulatePath">
    <vt:lpwstr>PRY1211_EFT_plantilla_de_presentacion_con_encargo_Parte_II_S9</vt:lpwstr>
  </property>
  <property fmtid="{D5CDD505-2E9C-101B-9397-08002B2CF9AE}" pid="5" name="MediaServiceImageTags">
    <vt:lpwstr/>
  </property>
</Properties>
</file>