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WOPh+Iw712J/STMNY0LccWfpW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C35A6-3EA3-4139-A28D-5812904B40D2}">
  <a:tblStyle styleId="{75DC35A6-3EA3-4139-A28D-5812904B40D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EF0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F0EF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7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12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dirty="0"/>
              <a:t>PEMY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4700016" cy="261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7"/>
              <a:buNone/>
            </a:pPr>
            <a:r>
              <a:rPr lang="es-ES" sz="2000" dirty="0"/>
              <a:t>AUTORS</a:t>
            </a:r>
            <a:endParaRPr sz="2000" dirty="0"/>
          </a:p>
          <a:p>
            <a:pPr marL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7"/>
              <a:buNone/>
            </a:pPr>
            <a:r>
              <a:rPr lang="en-US" sz="1800" dirty="0"/>
              <a:t>Yassin </a:t>
            </a:r>
            <a:r>
              <a:rPr lang="en-US" sz="1800" dirty="0" err="1"/>
              <a:t>Nakmouche</a:t>
            </a:r>
            <a:r>
              <a:rPr lang="en-US" sz="1800" dirty="0"/>
              <a:t> Sahli </a:t>
            </a:r>
            <a:r>
              <a:rPr lang="en-US" sz="1800" dirty="0" err="1"/>
              <a:t>M’Ghaiti</a:t>
            </a:r>
            <a:r>
              <a:rPr lang="en-US" sz="1800" dirty="0"/>
              <a:t> 1674585</a:t>
            </a:r>
          </a:p>
          <a:p>
            <a:pPr marL="0" lvl="0" indent="0" algn="l" rtl="0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7"/>
              <a:buNone/>
            </a:pPr>
            <a:r>
              <a:rPr lang="en-US" sz="1800" dirty="0"/>
              <a:t>Enric Ferrera González 1672969</a:t>
            </a:r>
          </a:p>
          <a:p>
            <a:pPr marL="0" lvl="0" indent="0" algn="l" rtl="0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7"/>
              <a:buNone/>
            </a:pPr>
            <a:r>
              <a:rPr lang="en-US" sz="1800" dirty="0"/>
              <a:t>Pol </a:t>
            </a:r>
            <a:r>
              <a:rPr lang="en-US" sz="1800"/>
              <a:t>Vila Simón </a:t>
            </a:r>
            <a:r>
              <a:rPr lang="en-US" sz="1800" dirty="0"/>
              <a:t>1674294</a:t>
            </a:r>
          </a:p>
          <a:p>
            <a:pPr marL="0" lvl="0" indent="0" algn="l" rtl="0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7"/>
              <a:buNone/>
            </a:pPr>
            <a:r>
              <a:rPr lang="en-US" sz="1800" dirty="0"/>
              <a:t>Miguel López Manzanares 1673970</a:t>
            </a:r>
          </a:p>
          <a:p>
            <a:pPr marL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endParaRPr sz="1800"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1302" y="6124050"/>
            <a:ext cx="3007964" cy="54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8337" y="881889"/>
            <a:ext cx="2196064" cy="219606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04192" y="6124050"/>
            <a:ext cx="7504186" cy="7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ROBÒTICA, LLENGUATGE I PLANIFICACIÓ – ENGINYERIA INFORMÀTICA - UAB</a:t>
            </a:r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7D10B-B3A4-D534-D93F-79B2BE6D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Resum</a:t>
            </a:r>
            <a:r>
              <a:rPr lang="es-ES" dirty="0"/>
              <a:t> del robot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385AE5-15D4-85C4-448B-57A3AF839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robot que </a:t>
            </a:r>
            <a:r>
              <a:rPr lang="es-ES" dirty="0" err="1"/>
              <a:t>hem</a:t>
            </a:r>
            <a:r>
              <a:rPr lang="es-ES" dirty="0"/>
              <a:t> </a:t>
            </a:r>
            <a:r>
              <a:rPr lang="es-ES" dirty="0" err="1"/>
              <a:t>decidit</a:t>
            </a:r>
            <a:r>
              <a:rPr lang="es-ES" dirty="0"/>
              <a:t> </a:t>
            </a:r>
            <a:r>
              <a:rPr lang="es-ES" dirty="0" err="1"/>
              <a:t>desenvolupar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un dron que porta una </a:t>
            </a:r>
            <a:r>
              <a:rPr lang="es-ES" dirty="0" err="1"/>
              <a:t>càmera</a:t>
            </a:r>
            <a:r>
              <a:rPr lang="es-ES" dirty="0"/>
              <a:t> i </a:t>
            </a:r>
            <a:r>
              <a:rPr lang="es-ES" dirty="0" err="1"/>
              <a:t>segueix</a:t>
            </a:r>
            <a:r>
              <a:rPr lang="es-ES" dirty="0"/>
              <a:t> a </a:t>
            </a:r>
            <a:r>
              <a:rPr lang="es-ES" dirty="0" err="1"/>
              <a:t>l’usuari</a:t>
            </a:r>
            <a:r>
              <a:rPr lang="es-ES" dirty="0"/>
              <a:t>. També </a:t>
            </a:r>
            <a:r>
              <a:rPr lang="es-ES" dirty="0" err="1"/>
              <a:t>volem</a:t>
            </a:r>
            <a:r>
              <a:rPr lang="es-ES" dirty="0"/>
              <a:t> </a:t>
            </a:r>
            <a:r>
              <a:rPr lang="es-ES" dirty="0" err="1"/>
              <a:t>afegir</a:t>
            </a:r>
            <a:r>
              <a:rPr lang="es-ES" dirty="0"/>
              <a:t> la </a:t>
            </a:r>
            <a:r>
              <a:rPr lang="es-ES" dirty="0" err="1"/>
              <a:t>funcionalitat</a:t>
            </a:r>
            <a:r>
              <a:rPr lang="es-ES" dirty="0"/>
              <a:t> del control del dron </a:t>
            </a:r>
            <a:r>
              <a:rPr lang="es-ES" dirty="0" err="1"/>
              <a:t>amb</a:t>
            </a:r>
            <a:r>
              <a:rPr lang="es-ES" dirty="0"/>
              <a:t> gestos per </a:t>
            </a:r>
            <a:r>
              <a:rPr lang="es-ES" dirty="0" err="1"/>
              <a:t>part</a:t>
            </a:r>
            <a:r>
              <a:rPr lang="es-ES" dirty="0"/>
              <a:t> de la persona, per </a:t>
            </a:r>
            <a:r>
              <a:rPr lang="es-ES" dirty="0" err="1"/>
              <a:t>exemple</a:t>
            </a:r>
            <a:r>
              <a:rPr lang="es-ES" dirty="0"/>
              <a:t>, si </a:t>
            </a:r>
            <a:r>
              <a:rPr lang="es-ES" dirty="0" err="1"/>
              <a:t>aixeca</a:t>
            </a:r>
            <a:r>
              <a:rPr lang="es-ES" dirty="0"/>
              <a:t> una </a:t>
            </a:r>
            <a:r>
              <a:rPr lang="es-ES" dirty="0" err="1"/>
              <a:t>mà</a:t>
            </a:r>
            <a:r>
              <a:rPr lang="es-ES" dirty="0"/>
              <a:t>, </a:t>
            </a:r>
            <a:r>
              <a:rPr lang="es-ES" dirty="0" err="1"/>
              <a:t>s’apropa</a:t>
            </a:r>
            <a:r>
              <a:rPr lang="es-ES" dirty="0"/>
              <a:t>, etc.</a:t>
            </a:r>
          </a:p>
          <a:p>
            <a:r>
              <a:rPr lang="es-ES" dirty="0" err="1"/>
              <a:t>És</a:t>
            </a:r>
            <a:r>
              <a:rPr lang="es-ES" dirty="0"/>
              <a:t> un robot </a:t>
            </a:r>
            <a:r>
              <a:rPr lang="es-ES" dirty="0" err="1"/>
              <a:t>físic</a:t>
            </a:r>
            <a:r>
              <a:rPr lang="es-ES" dirty="0"/>
              <a:t> i un repte </a:t>
            </a:r>
            <a:r>
              <a:rPr lang="es-ES" dirty="0" err="1"/>
              <a:t>tecnològic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59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5D6B-57D2-F37D-01A5-4F74AAC2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Rols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FD32A-9BBC-B72E-9558-15A294FCE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SW lead </a:t>
            </a:r>
            <a:r>
              <a:rPr lang="es-ES" dirty="0">
                <a:sym typeface="Wingdings" panose="05000000000000000000" pitchFamily="2" charset="2"/>
              </a:rPr>
              <a:t> Enric Ferrera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HW lead  Miguel López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3D + </a:t>
            </a:r>
            <a:r>
              <a:rPr lang="es-ES" dirty="0" err="1">
                <a:sym typeface="Wingdings" panose="05000000000000000000" pitchFamily="2" charset="2"/>
              </a:rPr>
              <a:t>parts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Yassin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Nakmouche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Test, </a:t>
            </a:r>
            <a:r>
              <a:rPr lang="es-ES" dirty="0" err="1">
                <a:sym typeface="Wingdings" panose="05000000000000000000" pitchFamily="2" charset="2"/>
              </a:rPr>
              <a:t>validation</a:t>
            </a:r>
            <a:r>
              <a:rPr lang="es-ES" dirty="0">
                <a:sym typeface="Wingdings" panose="05000000000000000000" pitchFamily="2" charset="2"/>
              </a:rPr>
              <a:t>  Pol Vila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62940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Wingdings</vt:lpstr>
      <vt:lpstr>Arial</vt:lpstr>
      <vt:lpstr>Clarity</vt:lpstr>
      <vt:lpstr>PEMY</vt:lpstr>
      <vt:lpstr>Resum del robot</vt:lpstr>
      <vt:lpstr>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#ROBOT NAME</dc:title>
  <dc:creator>Fernando Vilariño</dc:creator>
  <cp:lastModifiedBy>Miguel Miguel</cp:lastModifiedBy>
  <cp:revision>9</cp:revision>
  <dcterms:created xsi:type="dcterms:W3CDTF">2017-02-15T08:09:33Z</dcterms:created>
  <dcterms:modified xsi:type="dcterms:W3CDTF">2025-04-02T14:37:15Z</dcterms:modified>
</cp:coreProperties>
</file>