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6"/>
  </p:notesMasterIdLst>
  <p:sldIdLst>
    <p:sldId id="268" r:id="rId2"/>
    <p:sldId id="267" r:id="rId3"/>
    <p:sldId id="269" r:id="rId4"/>
    <p:sldId id="272" r:id="rId5"/>
    <p:sldId id="271" r:id="rId6"/>
    <p:sldId id="273" r:id="rId7"/>
    <p:sldId id="274" r:id="rId8"/>
    <p:sldId id="275" r:id="rId9"/>
    <p:sldId id="270" r:id="rId10"/>
    <p:sldId id="277" r:id="rId11"/>
    <p:sldId id="278" r:id="rId12"/>
    <p:sldId id="279" r:id="rId13"/>
    <p:sldId id="280" r:id="rId14"/>
    <p:sldId id="263" r:id="rId15"/>
  </p:sldIdLst>
  <p:sldSz cx="24384000" cy="15748000"/>
  <p:notesSz cx="6858000" cy="9144000"/>
  <p:embeddedFontLst>
    <p:embeddedFont>
      <p:font typeface="Calibri" panose="020F0502020204030204" pitchFamily="34" charset="0"/>
      <p:regular r:id="rId17"/>
      <p:bold r:id="rId18"/>
      <p:italic r:id="rId19"/>
      <p:boldItalic r:id="rId20"/>
    </p:embeddedFont>
    <p:embeddedFont>
      <p:font typeface="Helvetica Neue" panose="020B0604020202020204" charset="0"/>
      <p:regular r:id="rId21"/>
      <p:bold r:id="rId22"/>
      <p:italic r:id="rId23"/>
      <p:boldItalic r:id="rId24"/>
    </p:embeddedFont>
    <p:embeddedFont>
      <p:font typeface="Helvetica Neue Light"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496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25" d="100"/>
          <a:sy n="25" d="100"/>
        </p:scale>
        <p:origin x="-72" y="258"/>
      </p:cViewPr>
      <p:guideLst>
        <p:guide orient="horz" pos="496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extLst>
      <p:ext uri="{BB962C8B-B14F-4D97-AF65-F5344CB8AC3E}">
        <p14:creationId xmlns:p14="http://schemas.microsoft.com/office/powerpoint/2010/main" val="13577254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13: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14: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5: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5: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5: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12: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14: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14: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14: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14: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14: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14: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5: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subtítulo"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4833937" y="3319859"/>
            <a:ext cx="14716126" cy="4643438"/>
          </a:xfrm>
          <a:prstGeom prst="rect">
            <a:avLst/>
          </a:prstGeom>
          <a:noFill/>
          <a:ln>
            <a:noFill/>
          </a:ln>
        </p:spPr>
        <p:txBody>
          <a:bodyPr spcFirstLastPara="1" wrap="square" lIns="71425" tIns="71425" rIns="71425" bIns="71425" anchor="b"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11" name="Google Shape;11;p2"/>
          <p:cNvSpPr txBox="1">
            <a:spLocks noGrp="1"/>
          </p:cNvSpPr>
          <p:nvPr>
            <p:ph type="body" idx="1"/>
          </p:nvPr>
        </p:nvSpPr>
        <p:spPr>
          <a:xfrm>
            <a:off x="4833937" y="8088312"/>
            <a:ext cx="14716126" cy="1589485"/>
          </a:xfrm>
          <a:prstGeom prst="rect">
            <a:avLst/>
          </a:prstGeom>
          <a:noFill/>
          <a:ln>
            <a:noFill/>
          </a:ln>
        </p:spPr>
        <p:txBody>
          <a:bodyPr spcFirstLastPara="1" wrap="square" lIns="71425" tIns="71425" rIns="71425" bIns="71425" anchor="t" anchorCtr="0">
            <a:noAutofit/>
          </a:bodyPr>
          <a:lstStyle>
            <a:lvl1pPr marL="457200" lvl="0" indent="-228600" algn="ctr">
              <a:lnSpc>
                <a:spcPct val="100000"/>
              </a:lnSpc>
              <a:spcBef>
                <a:spcPts val="0"/>
              </a:spcBef>
              <a:spcAft>
                <a:spcPts val="0"/>
              </a:spcAft>
              <a:buClr>
                <a:srgbClr val="FFFFFF"/>
              </a:buClr>
              <a:buSzPts val="5800"/>
              <a:buFont typeface="Helvetica Neue"/>
              <a:buNone/>
              <a:defRPr sz="5800"/>
            </a:lvl1pPr>
            <a:lvl2pPr marL="914400" lvl="1" indent="-228600" algn="ctr">
              <a:lnSpc>
                <a:spcPct val="100000"/>
              </a:lnSpc>
              <a:spcBef>
                <a:spcPts val="0"/>
              </a:spcBef>
              <a:spcAft>
                <a:spcPts val="0"/>
              </a:spcAft>
              <a:buClr>
                <a:srgbClr val="FFFFFF"/>
              </a:buClr>
              <a:buSzPts val="5800"/>
              <a:buFont typeface="Helvetica Neue"/>
              <a:buNone/>
              <a:defRPr sz="5800"/>
            </a:lvl2pPr>
            <a:lvl3pPr marL="1371600" lvl="2" indent="-228600" algn="ctr">
              <a:lnSpc>
                <a:spcPct val="100000"/>
              </a:lnSpc>
              <a:spcBef>
                <a:spcPts val="0"/>
              </a:spcBef>
              <a:spcAft>
                <a:spcPts val="0"/>
              </a:spcAft>
              <a:buClr>
                <a:srgbClr val="FFFFFF"/>
              </a:buClr>
              <a:buSzPts val="5800"/>
              <a:buFont typeface="Helvetica Neue"/>
              <a:buNone/>
              <a:defRPr sz="5800"/>
            </a:lvl3pPr>
            <a:lvl4pPr marL="1828800" lvl="3" indent="-228600" algn="ctr">
              <a:lnSpc>
                <a:spcPct val="100000"/>
              </a:lnSpc>
              <a:spcBef>
                <a:spcPts val="0"/>
              </a:spcBef>
              <a:spcAft>
                <a:spcPts val="0"/>
              </a:spcAft>
              <a:buClr>
                <a:srgbClr val="FFFFFF"/>
              </a:buClr>
              <a:buSzPts val="5800"/>
              <a:buFont typeface="Helvetica Neue"/>
              <a:buNone/>
              <a:defRPr sz="5800"/>
            </a:lvl4pPr>
            <a:lvl5pPr marL="2286000" lvl="4" indent="-228600" algn="ctr">
              <a:lnSpc>
                <a:spcPct val="100000"/>
              </a:lnSpc>
              <a:spcBef>
                <a:spcPts val="0"/>
              </a:spcBef>
              <a:spcAft>
                <a:spcPts val="0"/>
              </a:spcAft>
              <a:buClr>
                <a:srgbClr val="FFFFFF"/>
              </a:buClr>
              <a:buSzPts val="5800"/>
              <a:buFont typeface="Helvetica Neue"/>
              <a:buNone/>
              <a:defRPr sz="5800"/>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4" algn="l">
              <a:lnSpc>
                <a:spcPct val="100000"/>
              </a:lnSpc>
              <a:spcBef>
                <a:spcPts val="6700"/>
              </a:spcBef>
              <a:spcAft>
                <a:spcPts val="0"/>
              </a:spcAft>
              <a:buClr>
                <a:srgbClr val="FFFFFF"/>
              </a:buClr>
              <a:buSzPts val="2610"/>
              <a:buChar char="•"/>
              <a:defRPr/>
            </a:lvl8pPr>
            <a:lvl9pPr marL="4114800" lvl="8" indent="-394334" algn="l">
              <a:lnSpc>
                <a:spcPct val="100000"/>
              </a:lnSpc>
              <a:spcBef>
                <a:spcPts val="6700"/>
              </a:spcBef>
              <a:spcAft>
                <a:spcPts val="0"/>
              </a:spcAft>
              <a:buClr>
                <a:srgbClr val="FFFFFF"/>
              </a:buClr>
              <a:buSzPts val="2610"/>
              <a:buChar char="•"/>
              <a:defRPr/>
            </a:lvl9pPr>
          </a:lstStyle>
          <a:p>
            <a:endParaRPr/>
          </a:p>
        </p:txBody>
      </p:sp>
      <p:sp>
        <p:nvSpPr>
          <p:cNvPr id="12" name="Google Shape;12;p2"/>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ita">
  <p:cSld name="Cita">
    <p:spTree>
      <p:nvGrpSpPr>
        <p:cNvPr id="1" name="Shape 46"/>
        <p:cNvGrpSpPr/>
        <p:nvPr/>
      </p:nvGrpSpPr>
      <p:grpSpPr>
        <a:xfrm>
          <a:off x="0" y="0"/>
          <a:ext cx="0" cy="0"/>
          <a:chOff x="0" y="0"/>
          <a:chExt cx="0" cy="0"/>
        </a:xfrm>
      </p:grpSpPr>
      <p:sp>
        <p:nvSpPr>
          <p:cNvPr id="47" name="Google Shape;47;p11"/>
          <p:cNvSpPr txBox="1">
            <a:spLocks noGrp="1"/>
          </p:cNvSpPr>
          <p:nvPr>
            <p:ph type="body" idx="1"/>
          </p:nvPr>
        </p:nvSpPr>
        <p:spPr>
          <a:xfrm>
            <a:off x="4833937" y="9963546"/>
            <a:ext cx="14716126" cy="676175"/>
          </a:xfrm>
          <a:prstGeom prst="rect">
            <a:avLst/>
          </a:prstGeom>
          <a:noFill/>
          <a:ln>
            <a:noFill/>
          </a:ln>
        </p:spPr>
        <p:txBody>
          <a:bodyPr spcFirstLastPara="1" wrap="square" lIns="71425" tIns="71425" rIns="71425" bIns="71425" anchor="t" anchorCtr="0">
            <a:noAutofit/>
          </a:bodyPr>
          <a:lstStyle>
            <a:lvl1pPr marL="457200" lvl="0" indent="-228600" algn="ctr">
              <a:lnSpc>
                <a:spcPct val="100000"/>
              </a:lnSpc>
              <a:spcBef>
                <a:spcPts val="0"/>
              </a:spcBef>
              <a:spcAft>
                <a:spcPts val="0"/>
              </a:spcAft>
              <a:buClr>
                <a:srgbClr val="FFFFFF"/>
              </a:buClr>
              <a:buSzPts val="3600"/>
              <a:buFont typeface="Helvetica Neue"/>
              <a:buNone/>
              <a:defRPr sz="3600" i="1"/>
            </a:lvl1pPr>
            <a:lvl2pPr marL="914400" lvl="1" indent="-394335" algn="l">
              <a:lnSpc>
                <a:spcPct val="100000"/>
              </a:lnSpc>
              <a:spcBef>
                <a:spcPts val="6700"/>
              </a:spcBef>
              <a:spcAft>
                <a:spcPts val="0"/>
              </a:spcAft>
              <a:buClr>
                <a:srgbClr val="FFFFFF"/>
              </a:buClr>
              <a:buSzPts val="2610"/>
              <a:buChar char="•"/>
              <a:defRPr/>
            </a:lvl2pPr>
            <a:lvl3pPr marL="1371600" lvl="2" indent="-394335" algn="l">
              <a:lnSpc>
                <a:spcPct val="100000"/>
              </a:lnSpc>
              <a:spcBef>
                <a:spcPts val="6700"/>
              </a:spcBef>
              <a:spcAft>
                <a:spcPts val="0"/>
              </a:spcAft>
              <a:buClr>
                <a:srgbClr val="FFFFFF"/>
              </a:buClr>
              <a:buSzPts val="2610"/>
              <a:buChar char="•"/>
              <a:defRPr/>
            </a:lvl3pPr>
            <a:lvl4pPr marL="1828800" lvl="3" indent="-394335" algn="l">
              <a:lnSpc>
                <a:spcPct val="100000"/>
              </a:lnSpc>
              <a:spcBef>
                <a:spcPts val="6700"/>
              </a:spcBef>
              <a:spcAft>
                <a:spcPts val="0"/>
              </a:spcAft>
              <a:buClr>
                <a:srgbClr val="FFFFFF"/>
              </a:buClr>
              <a:buSzPts val="2610"/>
              <a:buChar char="•"/>
              <a:defRPr/>
            </a:lvl4pPr>
            <a:lvl5pPr marL="2286000" lvl="4" indent="-394335" algn="l">
              <a:lnSpc>
                <a:spcPct val="100000"/>
              </a:lnSpc>
              <a:spcBef>
                <a:spcPts val="6700"/>
              </a:spcBef>
              <a:spcAft>
                <a:spcPts val="0"/>
              </a:spcAft>
              <a:buClr>
                <a:srgbClr val="FFFFFF"/>
              </a:buClr>
              <a:buSzPts val="2610"/>
              <a:buChar char="•"/>
              <a:defRPr/>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4" algn="l">
              <a:lnSpc>
                <a:spcPct val="100000"/>
              </a:lnSpc>
              <a:spcBef>
                <a:spcPts val="6700"/>
              </a:spcBef>
              <a:spcAft>
                <a:spcPts val="0"/>
              </a:spcAft>
              <a:buClr>
                <a:srgbClr val="FFFFFF"/>
              </a:buClr>
              <a:buSzPts val="2610"/>
              <a:buChar char="•"/>
              <a:defRPr/>
            </a:lvl8pPr>
            <a:lvl9pPr marL="4114800" lvl="8" indent="-394334" algn="l">
              <a:lnSpc>
                <a:spcPct val="100000"/>
              </a:lnSpc>
              <a:spcBef>
                <a:spcPts val="6700"/>
              </a:spcBef>
              <a:spcAft>
                <a:spcPts val="0"/>
              </a:spcAft>
              <a:buClr>
                <a:srgbClr val="FFFFFF"/>
              </a:buClr>
              <a:buSzPts val="2610"/>
              <a:buChar char="•"/>
              <a:defRPr/>
            </a:lvl9pPr>
          </a:lstStyle>
          <a:p>
            <a:endParaRPr/>
          </a:p>
        </p:txBody>
      </p:sp>
      <p:sp>
        <p:nvSpPr>
          <p:cNvPr id="48" name="Google Shape;48;p11"/>
          <p:cNvSpPr txBox="1">
            <a:spLocks noGrp="1"/>
          </p:cNvSpPr>
          <p:nvPr>
            <p:ph type="body" idx="2"/>
          </p:nvPr>
        </p:nvSpPr>
        <p:spPr>
          <a:xfrm>
            <a:off x="4833937" y="7035456"/>
            <a:ext cx="14716126" cy="936520"/>
          </a:xfrm>
          <a:prstGeom prst="rect">
            <a:avLst/>
          </a:prstGeom>
          <a:noFill/>
          <a:ln>
            <a:noFill/>
          </a:ln>
        </p:spPr>
        <p:txBody>
          <a:bodyPr spcFirstLastPara="1" wrap="square" lIns="71425" tIns="71425" rIns="71425" bIns="71425" anchor="ctr" anchorCtr="0">
            <a:noAutofit/>
          </a:bodyPr>
          <a:lstStyle>
            <a:lvl1pPr marL="457200" lvl="0" indent="-228600" algn="ctr">
              <a:lnSpc>
                <a:spcPct val="100000"/>
              </a:lnSpc>
              <a:spcBef>
                <a:spcPts val="0"/>
              </a:spcBef>
              <a:spcAft>
                <a:spcPts val="0"/>
              </a:spcAft>
              <a:buClr>
                <a:srgbClr val="FFFFFF"/>
              </a:buClr>
              <a:buSzPts val="5200"/>
              <a:buFont typeface="Helvetica Neue"/>
              <a:buNone/>
              <a:defRPr sz="5200">
                <a:latin typeface="Helvetica Neue"/>
                <a:ea typeface="Helvetica Neue"/>
                <a:cs typeface="Helvetica Neue"/>
                <a:sym typeface="Helvetica Neue"/>
              </a:defRPr>
            </a:lvl1pPr>
            <a:lvl2pPr marL="914400" lvl="1" indent="-394335" algn="l">
              <a:lnSpc>
                <a:spcPct val="100000"/>
              </a:lnSpc>
              <a:spcBef>
                <a:spcPts val="6700"/>
              </a:spcBef>
              <a:spcAft>
                <a:spcPts val="0"/>
              </a:spcAft>
              <a:buClr>
                <a:srgbClr val="FFFFFF"/>
              </a:buClr>
              <a:buSzPts val="2610"/>
              <a:buChar char="•"/>
              <a:defRPr/>
            </a:lvl2pPr>
            <a:lvl3pPr marL="1371600" lvl="2" indent="-394335" algn="l">
              <a:lnSpc>
                <a:spcPct val="100000"/>
              </a:lnSpc>
              <a:spcBef>
                <a:spcPts val="6700"/>
              </a:spcBef>
              <a:spcAft>
                <a:spcPts val="0"/>
              </a:spcAft>
              <a:buClr>
                <a:srgbClr val="FFFFFF"/>
              </a:buClr>
              <a:buSzPts val="2610"/>
              <a:buChar char="•"/>
              <a:defRPr/>
            </a:lvl3pPr>
            <a:lvl4pPr marL="1828800" lvl="3" indent="-394335" algn="l">
              <a:lnSpc>
                <a:spcPct val="100000"/>
              </a:lnSpc>
              <a:spcBef>
                <a:spcPts val="6700"/>
              </a:spcBef>
              <a:spcAft>
                <a:spcPts val="0"/>
              </a:spcAft>
              <a:buClr>
                <a:srgbClr val="FFFFFF"/>
              </a:buClr>
              <a:buSzPts val="2610"/>
              <a:buChar char="•"/>
              <a:defRPr/>
            </a:lvl4pPr>
            <a:lvl5pPr marL="2286000" lvl="4" indent="-394335" algn="l">
              <a:lnSpc>
                <a:spcPct val="100000"/>
              </a:lnSpc>
              <a:spcBef>
                <a:spcPts val="6700"/>
              </a:spcBef>
              <a:spcAft>
                <a:spcPts val="0"/>
              </a:spcAft>
              <a:buClr>
                <a:srgbClr val="FFFFFF"/>
              </a:buClr>
              <a:buSzPts val="2610"/>
              <a:buChar char="•"/>
              <a:defRPr/>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4" algn="l">
              <a:lnSpc>
                <a:spcPct val="100000"/>
              </a:lnSpc>
              <a:spcBef>
                <a:spcPts val="6700"/>
              </a:spcBef>
              <a:spcAft>
                <a:spcPts val="0"/>
              </a:spcAft>
              <a:buClr>
                <a:srgbClr val="FFFFFF"/>
              </a:buClr>
              <a:buSzPts val="2610"/>
              <a:buChar char="•"/>
              <a:defRPr/>
            </a:lvl8pPr>
            <a:lvl9pPr marL="4114800" lvl="8" indent="-394334" algn="l">
              <a:lnSpc>
                <a:spcPct val="100000"/>
              </a:lnSpc>
              <a:spcBef>
                <a:spcPts val="6700"/>
              </a:spcBef>
              <a:spcAft>
                <a:spcPts val="0"/>
              </a:spcAft>
              <a:buClr>
                <a:srgbClr val="FFFFFF"/>
              </a:buClr>
              <a:buSzPts val="2610"/>
              <a:buChar char="•"/>
              <a:defRPr/>
            </a:lvl9pPr>
          </a:lstStyle>
          <a:p>
            <a:endParaRPr/>
          </a:p>
        </p:txBody>
      </p:sp>
      <p:sp>
        <p:nvSpPr>
          <p:cNvPr id="49" name="Google Shape;49;p11"/>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oto">
  <p:cSld name="Foto">
    <p:spTree>
      <p:nvGrpSpPr>
        <p:cNvPr id="1" name="Shape 50"/>
        <p:cNvGrpSpPr/>
        <p:nvPr/>
      </p:nvGrpSpPr>
      <p:grpSpPr>
        <a:xfrm>
          <a:off x="0" y="0"/>
          <a:ext cx="0" cy="0"/>
          <a:chOff x="0" y="0"/>
          <a:chExt cx="0" cy="0"/>
        </a:xfrm>
      </p:grpSpPr>
      <p:sp>
        <p:nvSpPr>
          <p:cNvPr id="51" name="Google Shape;51;p12"/>
          <p:cNvSpPr>
            <a:spLocks noGrp="1"/>
          </p:cNvSpPr>
          <p:nvPr>
            <p:ph type="pic" idx="2"/>
          </p:nvPr>
        </p:nvSpPr>
        <p:spPr>
          <a:xfrm>
            <a:off x="3048000" y="1016000"/>
            <a:ext cx="18288001" cy="13716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52" name="Google Shape;52;p12"/>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En blanco">
  <p:cSld name="En blanco">
    <p:spTree>
      <p:nvGrpSpPr>
        <p:cNvPr id="1" name="Shape 53"/>
        <p:cNvGrpSpPr/>
        <p:nvPr/>
      </p:nvGrpSpPr>
      <p:grpSpPr>
        <a:xfrm>
          <a:off x="0" y="0"/>
          <a:ext cx="0" cy="0"/>
          <a:chOff x="0" y="0"/>
          <a:chExt cx="0" cy="0"/>
        </a:xfrm>
      </p:grpSpPr>
      <p:sp>
        <p:nvSpPr>
          <p:cNvPr id="54" name="Google Shape;54;p13"/>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oto (horizontal)" type="tx">
  <p:cSld name="TITLE_AND_BODY">
    <p:spTree>
      <p:nvGrpSpPr>
        <p:cNvPr id="1" name="Shape 13"/>
        <p:cNvGrpSpPr/>
        <p:nvPr/>
      </p:nvGrpSpPr>
      <p:grpSpPr>
        <a:xfrm>
          <a:off x="0" y="0"/>
          <a:ext cx="0" cy="0"/>
          <a:chOff x="0" y="0"/>
          <a:chExt cx="0" cy="0"/>
        </a:xfrm>
      </p:grpSpPr>
      <p:sp>
        <p:nvSpPr>
          <p:cNvPr id="14" name="Google Shape;14;p3"/>
          <p:cNvSpPr>
            <a:spLocks noGrp="1"/>
          </p:cNvSpPr>
          <p:nvPr>
            <p:ph type="pic" idx="2"/>
          </p:nvPr>
        </p:nvSpPr>
        <p:spPr>
          <a:xfrm>
            <a:off x="5325070" y="1962546"/>
            <a:ext cx="13722210" cy="830461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15" name="Google Shape;15;p3"/>
          <p:cNvSpPr txBox="1">
            <a:spLocks noGrp="1"/>
          </p:cNvSpPr>
          <p:nvPr>
            <p:ph type="title"/>
          </p:nvPr>
        </p:nvSpPr>
        <p:spPr>
          <a:xfrm>
            <a:off x="4833937" y="10463609"/>
            <a:ext cx="14716126" cy="2000251"/>
          </a:xfrm>
          <a:prstGeom prst="rect">
            <a:avLst/>
          </a:prstGeom>
          <a:noFill/>
          <a:ln>
            <a:noFill/>
          </a:ln>
        </p:spPr>
        <p:txBody>
          <a:bodyPr spcFirstLastPara="1" wrap="square" lIns="71425" tIns="71425" rIns="71425" bIns="71425"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16" name="Google Shape;16;p3"/>
          <p:cNvSpPr txBox="1">
            <a:spLocks noGrp="1"/>
          </p:cNvSpPr>
          <p:nvPr>
            <p:ph type="body" idx="1"/>
          </p:nvPr>
        </p:nvSpPr>
        <p:spPr>
          <a:xfrm>
            <a:off x="4833937" y="12481718"/>
            <a:ext cx="14716126" cy="1589486"/>
          </a:xfrm>
          <a:prstGeom prst="rect">
            <a:avLst/>
          </a:prstGeom>
          <a:noFill/>
          <a:ln>
            <a:noFill/>
          </a:ln>
        </p:spPr>
        <p:txBody>
          <a:bodyPr spcFirstLastPara="1" wrap="square" lIns="71425" tIns="71425" rIns="71425" bIns="71425" anchor="t" anchorCtr="0">
            <a:noAutofit/>
          </a:bodyPr>
          <a:lstStyle>
            <a:lvl1pPr marL="457200" lvl="0" indent="-228600" algn="ctr">
              <a:lnSpc>
                <a:spcPct val="100000"/>
              </a:lnSpc>
              <a:spcBef>
                <a:spcPts val="0"/>
              </a:spcBef>
              <a:spcAft>
                <a:spcPts val="0"/>
              </a:spcAft>
              <a:buClr>
                <a:srgbClr val="FFFFFF"/>
              </a:buClr>
              <a:buSzPts val="5800"/>
              <a:buFont typeface="Helvetica Neue"/>
              <a:buNone/>
              <a:defRPr sz="5800"/>
            </a:lvl1pPr>
            <a:lvl2pPr marL="914400" lvl="1" indent="-228600" algn="ctr">
              <a:lnSpc>
                <a:spcPct val="100000"/>
              </a:lnSpc>
              <a:spcBef>
                <a:spcPts val="0"/>
              </a:spcBef>
              <a:spcAft>
                <a:spcPts val="0"/>
              </a:spcAft>
              <a:buClr>
                <a:srgbClr val="FFFFFF"/>
              </a:buClr>
              <a:buSzPts val="5800"/>
              <a:buFont typeface="Helvetica Neue"/>
              <a:buNone/>
              <a:defRPr sz="5800"/>
            </a:lvl2pPr>
            <a:lvl3pPr marL="1371600" lvl="2" indent="-228600" algn="ctr">
              <a:lnSpc>
                <a:spcPct val="100000"/>
              </a:lnSpc>
              <a:spcBef>
                <a:spcPts val="0"/>
              </a:spcBef>
              <a:spcAft>
                <a:spcPts val="0"/>
              </a:spcAft>
              <a:buClr>
                <a:srgbClr val="FFFFFF"/>
              </a:buClr>
              <a:buSzPts val="5800"/>
              <a:buFont typeface="Helvetica Neue"/>
              <a:buNone/>
              <a:defRPr sz="5800"/>
            </a:lvl3pPr>
            <a:lvl4pPr marL="1828800" lvl="3" indent="-228600" algn="ctr">
              <a:lnSpc>
                <a:spcPct val="100000"/>
              </a:lnSpc>
              <a:spcBef>
                <a:spcPts val="0"/>
              </a:spcBef>
              <a:spcAft>
                <a:spcPts val="0"/>
              </a:spcAft>
              <a:buClr>
                <a:srgbClr val="FFFFFF"/>
              </a:buClr>
              <a:buSzPts val="5800"/>
              <a:buFont typeface="Helvetica Neue"/>
              <a:buNone/>
              <a:defRPr sz="5800"/>
            </a:lvl4pPr>
            <a:lvl5pPr marL="2286000" lvl="4" indent="-228600" algn="ctr">
              <a:lnSpc>
                <a:spcPct val="100000"/>
              </a:lnSpc>
              <a:spcBef>
                <a:spcPts val="0"/>
              </a:spcBef>
              <a:spcAft>
                <a:spcPts val="0"/>
              </a:spcAft>
              <a:buClr>
                <a:srgbClr val="FFFFFF"/>
              </a:buClr>
              <a:buSzPts val="5800"/>
              <a:buFont typeface="Helvetica Neue"/>
              <a:buNone/>
              <a:defRPr sz="5800"/>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4" algn="l">
              <a:lnSpc>
                <a:spcPct val="100000"/>
              </a:lnSpc>
              <a:spcBef>
                <a:spcPts val="6700"/>
              </a:spcBef>
              <a:spcAft>
                <a:spcPts val="0"/>
              </a:spcAft>
              <a:buClr>
                <a:srgbClr val="FFFFFF"/>
              </a:buClr>
              <a:buSzPts val="2610"/>
              <a:buChar char="•"/>
              <a:defRPr/>
            </a:lvl8pPr>
            <a:lvl9pPr marL="4114800" lvl="8" indent="-394334" algn="l">
              <a:lnSpc>
                <a:spcPct val="100000"/>
              </a:lnSpc>
              <a:spcBef>
                <a:spcPts val="6700"/>
              </a:spcBef>
              <a:spcAft>
                <a:spcPts val="0"/>
              </a:spcAft>
              <a:buClr>
                <a:srgbClr val="FFFFFF"/>
              </a:buClr>
              <a:buSzPts val="2610"/>
              <a:buChar char="•"/>
              <a:defRPr/>
            </a:lvl9pPr>
          </a:lstStyle>
          <a:p>
            <a:endParaRPr/>
          </a:p>
        </p:txBody>
      </p:sp>
      <p:sp>
        <p:nvSpPr>
          <p:cNvPr id="17" name="Google Shape;17;p3"/>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centro)">
  <p:cSld name="Título (centro)">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4833937" y="5552281"/>
            <a:ext cx="14716126" cy="4643438"/>
          </a:xfrm>
          <a:prstGeom prst="rect">
            <a:avLst/>
          </a:prstGeom>
          <a:noFill/>
          <a:ln>
            <a:noFill/>
          </a:ln>
        </p:spPr>
        <p:txBody>
          <a:bodyPr spcFirstLastPara="1" wrap="square" lIns="71425" tIns="71425" rIns="71425" bIns="71425"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20" name="Google Shape;20;p4"/>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oto (vertical)">
  <p:cSld name="Foto (vertical)">
    <p:spTree>
      <p:nvGrpSpPr>
        <p:cNvPr id="1" name="Shape 21"/>
        <p:cNvGrpSpPr/>
        <p:nvPr/>
      </p:nvGrpSpPr>
      <p:grpSpPr>
        <a:xfrm>
          <a:off x="0" y="0"/>
          <a:ext cx="0" cy="0"/>
          <a:chOff x="0" y="0"/>
          <a:chExt cx="0" cy="0"/>
        </a:xfrm>
      </p:grpSpPr>
      <p:sp>
        <p:nvSpPr>
          <p:cNvPr id="22" name="Google Shape;22;p5"/>
          <p:cNvSpPr>
            <a:spLocks noGrp="1"/>
          </p:cNvSpPr>
          <p:nvPr>
            <p:ph type="pic" idx="2"/>
          </p:nvPr>
        </p:nvSpPr>
        <p:spPr>
          <a:xfrm>
            <a:off x="12495609" y="1914481"/>
            <a:ext cx="7500939" cy="11555016"/>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23" name="Google Shape;23;p5"/>
          <p:cNvSpPr txBox="1">
            <a:spLocks noGrp="1"/>
          </p:cNvSpPr>
          <p:nvPr>
            <p:ph type="title"/>
          </p:nvPr>
        </p:nvSpPr>
        <p:spPr>
          <a:xfrm>
            <a:off x="4387453" y="1908968"/>
            <a:ext cx="7500938" cy="5607845"/>
          </a:xfrm>
          <a:prstGeom prst="rect">
            <a:avLst/>
          </a:prstGeom>
          <a:noFill/>
          <a:ln>
            <a:noFill/>
          </a:ln>
        </p:spPr>
        <p:txBody>
          <a:bodyPr spcFirstLastPara="1" wrap="square" lIns="71425" tIns="71425" rIns="71425" bIns="71425" anchor="b" anchorCtr="0">
            <a:noAutofit/>
          </a:bodyPr>
          <a:lstStyle>
            <a:lvl1pPr lvl="0" algn="ctr">
              <a:lnSpc>
                <a:spcPct val="100000"/>
              </a:lnSpc>
              <a:spcBef>
                <a:spcPts val="0"/>
              </a:spcBef>
              <a:spcAft>
                <a:spcPts val="0"/>
              </a:spcAft>
              <a:buClr>
                <a:srgbClr val="FFFFFF"/>
              </a:buClr>
              <a:buSzPts val="9600"/>
              <a:buFont typeface="Helvetica Neue"/>
              <a:buNone/>
              <a:defRPr sz="9600"/>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24" name="Google Shape;24;p5"/>
          <p:cNvSpPr txBox="1">
            <a:spLocks noGrp="1"/>
          </p:cNvSpPr>
          <p:nvPr>
            <p:ph type="body" idx="1"/>
          </p:nvPr>
        </p:nvSpPr>
        <p:spPr>
          <a:xfrm>
            <a:off x="4387453" y="7659687"/>
            <a:ext cx="7500938" cy="5786438"/>
          </a:xfrm>
          <a:prstGeom prst="rect">
            <a:avLst/>
          </a:prstGeom>
          <a:noFill/>
          <a:ln>
            <a:noFill/>
          </a:ln>
        </p:spPr>
        <p:txBody>
          <a:bodyPr spcFirstLastPara="1" wrap="square" lIns="71425" tIns="71425" rIns="71425" bIns="71425" anchor="t" anchorCtr="0">
            <a:noAutofit/>
          </a:bodyPr>
          <a:lstStyle>
            <a:lvl1pPr marL="457200" lvl="0" indent="-228600" algn="ctr">
              <a:lnSpc>
                <a:spcPct val="100000"/>
              </a:lnSpc>
              <a:spcBef>
                <a:spcPts val="0"/>
              </a:spcBef>
              <a:spcAft>
                <a:spcPts val="0"/>
              </a:spcAft>
              <a:buClr>
                <a:srgbClr val="FFFFFF"/>
              </a:buClr>
              <a:buSzPts val="5800"/>
              <a:buFont typeface="Helvetica Neue"/>
              <a:buNone/>
              <a:defRPr sz="5800"/>
            </a:lvl1pPr>
            <a:lvl2pPr marL="914400" lvl="1" indent="-228600" algn="ctr">
              <a:lnSpc>
                <a:spcPct val="100000"/>
              </a:lnSpc>
              <a:spcBef>
                <a:spcPts val="0"/>
              </a:spcBef>
              <a:spcAft>
                <a:spcPts val="0"/>
              </a:spcAft>
              <a:buClr>
                <a:srgbClr val="FFFFFF"/>
              </a:buClr>
              <a:buSzPts val="5800"/>
              <a:buFont typeface="Helvetica Neue"/>
              <a:buNone/>
              <a:defRPr sz="5800"/>
            </a:lvl2pPr>
            <a:lvl3pPr marL="1371600" lvl="2" indent="-228600" algn="ctr">
              <a:lnSpc>
                <a:spcPct val="100000"/>
              </a:lnSpc>
              <a:spcBef>
                <a:spcPts val="0"/>
              </a:spcBef>
              <a:spcAft>
                <a:spcPts val="0"/>
              </a:spcAft>
              <a:buClr>
                <a:srgbClr val="FFFFFF"/>
              </a:buClr>
              <a:buSzPts val="5800"/>
              <a:buFont typeface="Helvetica Neue"/>
              <a:buNone/>
              <a:defRPr sz="5800"/>
            </a:lvl3pPr>
            <a:lvl4pPr marL="1828800" lvl="3" indent="-228600" algn="ctr">
              <a:lnSpc>
                <a:spcPct val="100000"/>
              </a:lnSpc>
              <a:spcBef>
                <a:spcPts val="0"/>
              </a:spcBef>
              <a:spcAft>
                <a:spcPts val="0"/>
              </a:spcAft>
              <a:buClr>
                <a:srgbClr val="FFFFFF"/>
              </a:buClr>
              <a:buSzPts val="5800"/>
              <a:buFont typeface="Helvetica Neue"/>
              <a:buNone/>
              <a:defRPr sz="5800"/>
            </a:lvl4pPr>
            <a:lvl5pPr marL="2286000" lvl="4" indent="-228600" algn="ctr">
              <a:lnSpc>
                <a:spcPct val="100000"/>
              </a:lnSpc>
              <a:spcBef>
                <a:spcPts val="0"/>
              </a:spcBef>
              <a:spcAft>
                <a:spcPts val="0"/>
              </a:spcAft>
              <a:buClr>
                <a:srgbClr val="FFFFFF"/>
              </a:buClr>
              <a:buSzPts val="5800"/>
              <a:buFont typeface="Helvetica Neue"/>
              <a:buNone/>
              <a:defRPr sz="5800"/>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4" algn="l">
              <a:lnSpc>
                <a:spcPct val="100000"/>
              </a:lnSpc>
              <a:spcBef>
                <a:spcPts val="6700"/>
              </a:spcBef>
              <a:spcAft>
                <a:spcPts val="0"/>
              </a:spcAft>
              <a:buClr>
                <a:srgbClr val="FFFFFF"/>
              </a:buClr>
              <a:buSzPts val="2610"/>
              <a:buChar char="•"/>
              <a:defRPr/>
            </a:lvl8pPr>
            <a:lvl9pPr marL="4114800" lvl="8" indent="-394334" algn="l">
              <a:lnSpc>
                <a:spcPct val="100000"/>
              </a:lnSpc>
              <a:spcBef>
                <a:spcPts val="6700"/>
              </a:spcBef>
              <a:spcAft>
                <a:spcPts val="0"/>
              </a:spcAft>
              <a:buClr>
                <a:srgbClr val="FFFFFF"/>
              </a:buClr>
              <a:buSzPts val="2610"/>
              <a:buChar char="•"/>
              <a:defRPr/>
            </a:lvl9pPr>
          </a:lstStyle>
          <a:p>
            <a:endParaRPr/>
          </a:p>
        </p:txBody>
      </p:sp>
      <p:sp>
        <p:nvSpPr>
          <p:cNvPr id="25" name="Google Shape;25;p5"/>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ítulo (arriba)">
  <p:cSld name="Título (arriba)">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4387453" y="1373187"/>
            <a:ext cx="15609095" cy="3036095"/>
          </a:xfrm>
          <a:prstGeom prst="rect">
            <a:avLst/>
          </a:prstGeom>
          <a:noFill/>
          <a:ln>
            <a:noFill/>
          </a:ln>
        </p:spPr>
        <p:txBody>
          <a:bodyPr spcFirstLastPara="1" wrap="square" lIns="71425" tIns="71425" rIns="71425" bIns="71425"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28" name="Google Shape;28;p6"/>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ítulo y viñetas">
  <p:cSld name="Título y viñetas">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4387453" y="1373187"/>
            <a:ext cx="15609095" cy="3036095"/>
          </a:xfrm>
          <a:prstGeom prst="rect">
            <a:avLst/>
          </a:prstGeom>
          <a:noFill/>
          <a:ln>
            <a:noFill/>
          </a:ln>
        </p:spPr>
        <p:txBody>
          <a:bodyPr spcFirstLastPara="1" wrap="square" lIns="71425" tIns="71425" rIns="71425" bIns="71425"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31" name="Google Shape;31;p7"/>
          <p:cNvSpPr txBox="1">
            <a:spLocks noGrp="1"/>
          </p:cNvSpPr>
          <p:nvPr>
            <p:ph type="body" idx="1"/>
          </p:nvPr>
        </p:nvSpPr>
        <p:spPr>
          <a:xfrm>
            <a:off x="4387453" y="4659312"/>
            <a:ext cx="15609095" cy="8840392"/>
          </a:xfrm>
          <a:prstGeom prst="rect">
            <a:avLst/>
          </a:prstGeom>
          <a:noFill/>
          <a:ln>
            <a:noFill/>
          </a:ln>
        </p:spPr>
        <p:txBody>
          <a:bodyPr spcFirstLastPara="1" wrap="square" lIns="71425" tIns="71425" rIns="71425" bIns="71425" anchor="ctr" anchorCtr="0">
            <a:noAutofit/>
          </a:bodyPr>
          <a:lstStyle>
            <a:lvl1pPr marL="457200" lvl="0" indent="-394335" algn="l">
              <a:lnSpc>
                <a:spcPct val="100000"/>
              </a:lnSpc>
              <a:spcBef>
                <a:spcPts val="6700"/>
              </a:spcBef>
              <a:spcAft>
                <a:spcPts val="0"/>
              </a:spcAft>
              <a:buClr>
                <a:srgbClr val="FFFFFF"/>
              </a:buClr>
              <a:buSzPts val="2610"/>
              <a:buChar char="•"/>
              <a:defRPr/>
            </a:lvl1pPr>
            <a:lvl2pPr marL="914400" lvl="1" indent="-394335" algn="l">
              <a:lnSpc>
                <a:spcPct val="100000"/>
              </a:lnSpc>
              <a:spcBef>
                <a:spcPts val="6700"/>
              </a:spcBef>
              <a:spcAft>
                <a:spcPts val="0"/>
              </a:spcAft>
              <a:buClr>
                <a:srgbClr val="FFFFFF"/>
              </a:buClr>
              <a:buSzPts val="2610"/>
              <a:buChar char="•"/>
              <a:defRPr/>
            </a:lvl2pPr>
            <a:lvl3pPr marL="1371600" lvl="2" indent="-394335" algn="l">
              <a:lnSpc>
                <a:spcPct val="100000"/>
              </a:lnSpc>
              <a:spcBef>
                <a:spcPts val="6700"/>
              </a:spcBef>
              <a:spcAft>
                <a:spcPts val="0"/>
              </a:spcAft>
              <a:buClr>
                <a:srgbClr val="FFFFFF"/>
              </a:buClr>
              <a:buSzPts val="2610"/>
              <a:buChar char="•"/>
              <a:defRPr/>
            </a:lvl3pPr>
            <a:lvl4pPr marL="1828800" lvl="3" indent="-394335" algn="l">
              <a:lnSpc>
                <a:spcPct val="100000"/>
              </a:lnSpc>
              <a:spcBef>
                <a:spcPts val="6700"/>
              </a:spcBef>
              <a:spcAft>
                <a:spcPts val="0"/>
              </a:spcAft>
              <a:buClr>
                <a:srgbClr val="FFFFFF"/>
              </a:buClr>
              <a:buSzPts val="2610"/>
              <a:buChar char="•"/>
              <a:defRPr/>
            </a:lvl4pPr>
            <a:lvl5pPr marL="2286000" lvl="4" indent="-394335" algn="l">
              <a:lnSpc>
                <a:spcPct val="100000"/>
              </a:lnSpc>
              <a:spcBef>
                <a:spcPts val="6700"/>
              </a:spcBef>
              <a:spcAft>
                <a:spcPts val="0"/>
              </a:spcAft>
              <a:buClr>
                <a:srgbClr val="FFFFFF"/>
              </a:buClr>
              <a:buSzPts val="2610"/>
              <a:buChar char="•"/>
              <a:defRPr/>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4" algn="l">
              <a:lnSpc>
                <a:spcPct val="100000"/>
              </a:lnSpc>
              <a:spcBef>
                <a:spcPts val="6700"/>
              </a:spcBef>
              <a:spcAft>
                <a:spcPts val="0"/>
              </a:spcAft>
              <a:buClr>
                <a:srgbClr val="FFFFFF"/>
              </a:buClr>
              <a:buSzPts val="2610"/>
              <a:buChar char="•"/>
              <a:defRPr/>
            </a:lvl8pPr>
            <a:lvl9pPr marL="4114800" lvl="8" indent="-394334" algn="l">
              <a:lnSpc>
                <a:spcPct val="100000"/>
              </a:lnSpc>
              <a:spcBef>
                <a:spcPts val="6700"/>
              </a:spcBef>
              <a:spcAft>
                <a:spcPts val="0"/>
              </a:spcAft>
              <a:buClr>
                <a:srgbClr val="FFFFFF"/>
              </a:buClr>
              <a:buSzPts val="2610"/>
              <a:buChar char="•"/>
              <a:defRPr/>
            </a:lvl9pPr>
          </a:lstStyle>
          <a:p>
            <a:endParaRPr/>
          </a:p>
        </p:txBody>
      </p:sp>
      <p:sp>
        <p:nvSpPr>
          <p:cNvPr id="32" name="Google Shape;32;p7"/>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ítulo, viñetas y foto">
  <p:cSld name="Título, viñetas y foto">
    <p:spTree>
      <p:nvGrpSpPr>
        <p:cNvPr id="1" name="Shape 33"/>
        <p:cNvGrpSpPr/>
        <p:nvPr/>
      </p:nvGrpSpPr>
      <p:grpSpPr>
        <a:xfrm>
          <a:off x="0" y="0"/>
          <a:ext cx="0" cy="0"/>
          <a:chOff x="0" y="0"/>
          <a:chExt cx="0" cy="0"/>
        </a:xfrm>
      </p:grpSpPr>
      <p:sp>
        <p:nvSpPr>
          <p:cNvPr id="34" name="Google Shape;34;p8"/>
          <p:cNvSpPr>
            <a:spLocks noGrp="1"/>
          </p:cNvSpPr>
          <p:nvPr>
            <p:ph type="pic" idx="2"/>
          </p:nvPr>
        </p:nvSpPr>
        <p:spPr>
          <a:xfrm>
            <a:off x="12495609" y="4659312"/>
            <a:ext cx="7500938" cy="884039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35" name="Google Shape;35;p8"/>
          <p:cNvSpPr txBox="1">
            <a:spLocks noGrp="1"/>
          </p:cNvSpPr>
          <p:nvPr>
            <p:ph type="title"/>
          </p:nvPr>
        </p:nvSpPr>
        <p:spPr>
          <a:xfrm>
            <a:off x="4387453" y="1373187"/>
            <a:ext cx="15609095" cy="3036095"/>
          </a:xfrm>
          <a:prstGeom prst="rect">
            <a:avLst/>
          </a:prstGeom>
          <a:noFill/>
          <a:ln>
            <a:noFill/>
          </a:ln>
        </p:spPr>
        <p:txBody>
          <a:bodyPr spcFirstLastPara="1" wrap="square" lIns="71425" tIns="71425" rIns="71425" bIns="71425"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36" name="Google Shape;36;p8"/>
          <p:cNvSpPr txBox="1">
            <a:spLocks noGrp="1"/>
          </p:cNvSpPr>
          <p:nvPr>
            <p:ph type="body" idx="1"/>
          </p:nvPr>
        </p:nvSpPr>
        <p:spPr>
          <a:xfrm>
            <a:off x="4387453" y="4659312"/>
            <a:ext cx="7500938" cy="8840392"/>
          </a:xfrm>
          <a:prstGeom prst="rect">
            <a:avLst/>
          </a:prstGeom>
          <a:noFill/>
          <a:ln>
            <a:noFill/>
          </a:ln>
        </p:spPr>
        <p:txBody>
          <a:bodyPr spcFirstLastPara="1" wrap="square" lIns="71425" tIns="71425" rIns="71425" bIns="71425" anchor="ctr" anchorCtr="0">
            <a:noAutofit/>
          </a:bodyPr>
          <a:lstStyle>
            <a:lvl1pPr marL="457200" lvl="0" indent="-615315" algn="l">
              <a:lnSpc>
                <a:spcPct val="100000"/>
              </a:lnSpc>
              <a:spcBef>
                <a:spcPts val="5100"/>
              </a:spcBef>
              <a:spcAft>
                <a:spcPts val="0"/>
              </a:spcAft>
              <a:buClr>
                <a:srgbClr val="FFFFFF"/>
              </a:buClr>
              <a:buSzPts val="6090"/>
              <a:buFont typeface="Helvetica Neue"/>
              <a:buChar char="•"/>
              <a:defRPr sz="4200"/>
            </a:lvl1pPr>
            <a:lvl2pPr marL="914400" lvl="1" indent="-615315" algn="l">
              <a:lnSpc>
                <a:spcPct val="100000"/>
              </a:lnSpc>
              <a:spcBef>
                <a:spcPts val="5100"/>
              </a:spcBef>
              <a:spcAft>
                <a:spcPts val="0"/>
              </a:spcAft>
              <a:buClr>
                <a:srgbClr val="FFFFFF"/>
              </a:buClr>
              <a:buSzPts val="6090"/>
              <a:buFont typeface="Helvetica Neue"/>
              <a:buChar char="•"/>
              <a:defRPr sz="4200"/>
            </a:lvl2pPr>
            <a:lvl3pPr marL="1371600" lvl="2" indent="-615315" algn="l">
              <a:lnSpc>
                <a:spcPct val="100000"/>
              </a:lnSpc>
              <a:spcBef>
                <a:spcPts val="5100"/>
              </a:spcBef>
              <a:spcAft>
                <a:spcPts val="0"/>
              </a:spcAft>
              <a:buClr>
                <a:srgbClr val="FFFFFF"/>
              </a:buClr>
              <a:buSzPts val="6090"/>
              <a:buFont typeface="Helvetica Neue"/>
              <a:buChar char="•"/>
              <a:defRPr sz="4200"/>
            </a:lvl3pPr>
            <a:lvl4pPr marL="1828800" lvl="3" indent="-615314" algn="l">
              <a:lnSpc>
                <a:spcPct val="100000"/>
              </a:lnSpc>
              <a:spcBef>
                <a:spcPts val="5100"/>
              </a:spcBef>
              <a:spcAft>
                <a:spcPts val="0"/>
              </a:spcAft>
              <a:buClr>
                <a:srgbClr val="FFFFFF"/>
              </a:buClr>
              <a:buSzPts val="6090"/>
              <a:buFont typeface="Helvetica Neue"/>
              <a:buChar char="•"/>
              <a:defRPr sz="4200"/>
            </a:lvl4pPr>
            <a:lvl5pPr marL="2286000" lvl="4" indent="-615314" algn="l">
              <a:lnSpc>
                <a:spcPct val="100000"/>
              </a:lnSpc>
              <a:spcBef>
                <a:spcPts val="5100"/>
              </a:spcBef>
              <a:spcAft>
                <a:spcPts val="0"/>
              </a:spcAft>
              <a:buClr>
                <a:srgbClr val="FFFFFF"/>
              </a:buClr>
              <a:buSzPts val="6090"/>
              <a:buFont typeface="Helvetica Neue"/>
              <a:buChar char="•"/>
              <a:defRPr sz="4200"/>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4" algn="l">
              <a:lnSpc>
                <a:spcPct val="100000"/>
              </a:lnSpc>
              <a:spcBef>
                <a:spcPts val="6700"/>
              </a:spcBef>
              <a:spcAft>
                <a:spcPts val="0"/>
              </a:spcAft>
              <a:buClr>
                <a:srgbClr val="FFFFFF"/>
              </a:buClr>
              <a:buSzPts val="2610"/>
              <a:buChar char="•"/>
              <a:defRPr/>
            </a:lvl8pPr>
            <a:lvl9pPr marL="4114800" lvl="8" indent="-394334" algn="l">
              <a:lnSpc>
                <a:spcPct val="100000"/>
              </a:lnSpc>
              <a:spcBef>
                <a:spcPts val="6700"/>
              </a:spcBef>
              <a:spcAft>
                <a:spcPts val="0"/>
              </a:spcAft>
              <a:buClr>
                <a:srgbClr val="FFFFFF"/>
              </a:buClr>
              <a:buSzPts val="2610"/>
              <a:buChar char="•"/>
              <a:defRPr/>
            </a:lvl9pPr>
          </a:lstStyle>
          <a:p>
            <a:endParaRPr/>
          </a:p>
        </p:txBody>
      </p:sp>
      <p:sp>
        <p:nvSpPr>
          <p:cNvPr id="37" name="Google Shape;37;p8"/>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iñetas">
  <p:cSld name="Viñetas">
    <p:spTree>
      <p:nvGrpSpPr>
        <p:cNvPr id="1" name="Shape 38"/>
        <p:cNvGrpSpPr/>
        <p:nvPr/>
      </p:nvGrpSpPr>
      <p:grpSpPr>
        <a:xfrm>
          <a:off x="0" y="0"/>
          <a:ext cx="0" cy="0"/>
          <a:chOff x="0" y="0"/>
          <a:chExt cx="0" cy="0"/>
        </a:xfrm>
      </p:grpSpPr>
      <p:sp>
        <p:nvSpPr>
          <p:cNvPr id="39" name="Google Shape;39;p9"/>
          <p:cNvSpPr txBox="1">
            <a:spLocks noGrp="1"/>
          </p:cNvSpPr>
          <p:nvPr>
            <p:ph type="body" idx="1"/>
          </p:nvPr>
        </p:nvSpPr>
        <p:spPr>
          <a:xfrm>
            <a:off x="4387453" y="2801937"/>
            <a:ext cx="15609095" cy="10144126"/>
          </a:xfrm>
          <a:prstGeom prst="rect">
            <a:avLst/>
          </a:prstGeom>
          <a:noFill/>
          <a:ln>
            <a:noFill/>
          </a:ln>
        </p:spPr>
        <p:txBody>
          <a:bodyPr spcFirstLastPara="1" wrap="square" lIns="71425" tIns="71425" rIns="71425" bIns="71425" anchor="ctr" anchorCtr="0">
            <a:noAutofit/>
          </a:bodyPr>
          <a:lstStyle>
            <a:lvl1pPr marL="457200" lvl="0" indent="-394335" algn="l">
              <a:lnSpc>
                <a:spcPct val="100000"/>
              </a:lnSpc>
              <a:spcBef>
                <a:spcPts val="6700"/>
              </a:spcBef>
              <a:spcAft>
                <a:spcPts val="0"/>
              </a:spcAft>
              <a:buClr>
                <a:srgbClr val="FFFFFF"/>
              </a:buClr>
              <a:buSzPts val="2610"/>
              <a:buChar char="•"/>
              <a:defRPr/>
            </a:lvl1pPr>
            <a:lvl2pPr marL="914400" lvl="1" indent="-394335" algn="l">
              <a:lnSpc>
                <a:spcPct val="100000"/>
              </a:lnSpc>
              <a:spcBef>
                <a:spcPts val="6700"/>
              </a:spcBef>
              <a:spcAft>
                <a:spcPts val="0"/>
              </a:spcAft>
              <a:buClr>
                <a:srgbClr val="FFFFFF"/>
              </a:buClr>
              <a:buSzPts val="2610"/>
              <a:buChar char="•"/>
              <a:defRPr/>
            </a:lvl2pPr>
            <a:lvl3pPr marL="1371600" lvl="2" indent="-394335" algn="l">
              <a:lnSpc>
                <a:spcPct val="100000"/>
              </a:lnSpc>
              <a:spcBef>
                <a:spcPts val="6700"/>
              </a:spcBef>
              <a:spcAft>
                <a:spcPts val="0"/>
              </a:spcAft>
              <a:buClr>
                <a:srgbClr val="FFFFFF"/>
              </a:buClr>
              <a:buSzPts val="2610"/>
              <a:buChar char="•"/>
              <a:defRPr/>
            </a:lvl3pPr>
            <a:lvl4pPr marL="1828800" lvl="3" indent="-394335" algn="l">
              <a:lnSpc>
                <a:spcPct val="100000"/>
              </a:lnSpc>
              <a:spcBef>
                <a:spcPts val="6700"/>
              </a:spcBef>
              <a:spcAft>
                <a:spcPts val="0"/>
              </a:spcAft>
              <a:buClr>
                <a:srgbClr val="FFFFFF"/>
              </a:buClr>
              <a:buSzPts val="2610"/>
              <a:buChar char="•"/>
              <a:defRPr/>
            </a:lvl4pPr>
            <a:lvl5pPr marL="2286000" lvl="4" indent="-394335" algn="l">
              <a:lnSpc>
                <a:spcPct val="100000"/>
              </a:lnSpc>
              <a:spcBef>
                <a:spcPts val="6700"/>
              </a:spcBef>
              <a:spcAft>
                <a:spcPts val="0"/>
              </a:spcAft>
              <a:buClr>
                <a:srgbClr val="FFFFFF"/>
              </a:buClr>
              <a:buSzPts val="2610"/>
              <a:buChar char="•"/>
              <a:defRPr/>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4" algn="l">
              <a:lnSpc>
                <a:spcPct val="100000"/>
              </a:lnSpc>
              <a:spcBef>
                <a:spcPts val="6700"/>
              </a:spcBef>
              <a:spcAft>
                <a:spcPts val="0"/>
              </a:spcAft>
              <a:buClr>
                <a:srgbClr val="FFFFFF"/>
              </a:buClr>
              <a:buSzPts val="2610"/>
              <a:buChar char="•"/>
              <a:defRPr/>
            </a:lvl8pPr>
            <a:lvl9pPr marL="4114800" lvl="8" indent="-394334" algn="l">
              <a:lnSpc>
                <a:spcPct val="100000"/>
              </a:lnSpc>
              <a:spcBef>
                <a:spcPts val="6700"/>
              </a:spcBef>
              <a:spcAft>
                <a:spcPts val="0"/>
              </a:spcAft>
              <a:buClr>
                <a:srgbClr val="FFFFFF"/>
              </a:buClr>
              <a:buSzPts val="2610"/>
              <a:buChar char="•"/>
              <a:defRPr/>
            </a:lvl9pPr>
          </a:lstStyle>
          <a:p>
            <a:endParaRPr/>
          </a:p>
        </p:txBody>
      </p:sp>
      <p:sp>
        <p:nvSpPr>
          <p:cNvPr id="40" name="Google Shape;40;p9"/>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fotos">
  <p:cSld name="3 fotos">
    <p:spTree>
      <p:nvGrpSpPr>
        <p:cNvPr id="1" name="Shape 41"/>
        <p:cNvGrpSpPr/>
        <p:nvPr/>
      </p:nvGrpSpPr>
      <p:grpSpPr>
        <a:xfrm>
          <a:off x="0" y="0"/>
          <a:ext cx="0" cy="0"/>
          <a:chOff x="0" y="0"/>
          <a:chExt cx="0" cy="0"/>
        </a:xfrm>
      </p:grpSpPr>
      <p:sp>
        <p:nvSpPr>
          <p:cNvPr id="42" name="Google Shape;42;p10"/>
          <p:cNvSpPr>
            <a:spLocks noGrp="1"/>
          </p:cNvSpPr>
          <p:nvPr>
            <p:ph type="pic" idx="2"/>
          </p:nvPr>
        </p:nvSpPr>
        <p:spPr>
          <a:xfrm>
            <a:off x="12513468" y="7999015"/>
            <a:ext cx="7500939" cy="548282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43" name="Google Shape;43;p10"/>
          <p:cNvSpPr>
            <a:spLocks noGrp="1"/>
          </p:cNvSpPr>
          <p:nvPr>
            <p:ph type="pic" idx="3"/>
          </p:nvPr>
        </p:nvSpPr>
        <p:spPr>
          <a:xfrm>
            <a:off x="12513468" y="1908968"/>
            <a:ext cx="7500939" cy="548282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44" name="Google Shape;44;p10"/>
          <p:cNvSpPr>
            <a:spLocks noGrp="1"/>
          </p:cNvSpPr>
          <p:nvPr>
            <p:ph type="pic" idx="4"/>
          </p:nvPr>
        </p:nvSpPr>
        <p:spPr>
          <a:xfrm>
            <a:off x="4387453" y="1908968"/>
            <a:ext cx="7500938" cy="11572876"/>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45" name="Google Shape;45;p10"/>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4387453" y="2801937"/>
            <a:ext cx="15609095" cy="10144126"/>
          </a:xfrm>
          <a:prstGeom prst="rect">
            <a:avLst/>
          </a:prstGeom>
          <a:noFill/>
          <a:ln>
            <a:noFill/>
          </a:ln>
        </p:spPr>
        <p:txBody>
          <a:bodyPr spcFirstLastPara="1" wrap="square" lIns="71425" tIns="71425" rIns="71425" bIns="71425" anchor="ctr" anchorCtr="0">
            <a:noAutofit/>
          </a:bodyPr>
          <a:lstStyle>
            <a:lvl1pPr marL="457200" marR="0" lvl="0"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L="914400" marR="0" lvl="1"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L="1371600" marR="0" lvl="2"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L="1828800" marR="0" lvl="3"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L="2286000" marR="0" lvl="4"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L="2743200" marR="0" lvl="5"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L="3200400" marR="0" lvl="6"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L="3657600" marR="0" lvl="7"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L="4114800" marR="0" lvl="8"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7" name="Google Shape;7;p1"/>
          <p:cNvSpPr txBox="1">
            <a:spLocks noGrp="1"/>
          </p:cNvSpPr>
          <p:nvPr>
            <p:ph type="title"/>
          </p:nvPr>
        </p:nvSpPr>
        <p:spPr>
          <a:xfrm>
            <a:off x="4387453" y="1373187"/>
            <a:ext cx="15609095" cy="3036095"/>
          </a:xfrm>
          <a:prstGeom prst="rect">
            <a:avLst/>
          </a:prstGeom>
          <a:noFill/>
          <a:ln>
            <a:noFill/>
          </a:ln>
        </p:spPr>
        <p:txBody>
          <a:bodyPr spcFirstLastPara="1" wrap="square" lIns="71425" tIns="71425" rIns="71425" bIns="71425" anchor="ctr" anchorCtr="0">
            <a:noAutofit/>
          </a:bodyPr>
          <a:lstStyle>
            <a:lvl1pPr marR="0" lvl="0"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9pPr>
          </a:lstStyle>
          <a:p>
            <a:endParaRPr/>
          </a:p>
        </p:txBody>
      </p:sp>
      <p:sp>
        <p:nvSpPr>
          <p:cNvPr id="8" name="Google Shape;8;p1"/>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marR="0" lvl="0"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Documentaci&#243;n/Informe%20de%20requerimientos%20Formato%20IEEE-830.docx"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Documentaci&#243;n/Informe%20de%20requerimientos%20Formato%20IEEE-830.docx" TargetMode="External"/><Relationship Id="rId4" Type="http://schemas.openxmlformats.org/officeDocument/2006/relationships/hyperlink" Target="Diagramas%20del%20proyecto/Diagrama%20de%20casos%20de%20uso.jpe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Documentaci&#243;n/Informe%20de%20requerimientos%20Formato%20IEEE-830.docx" TargetMode="External"/><Relationship Id="rId4" Type="http://schemas.openxmlformats.org/officeDocument/2006/relationships/hyperlink" Target="Diagramas%20del%20proyecto/Diagrama%20de%20casos%20de%20uso.jpe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Recolecci&#243;n%20de%20informaci&#243;n/Vendedor.docx" TargetMode="External"/><Relationship Id="rId5" Type="http://schemas.openxmlformats.org/officeDocument/2006/relationships/hyperlink" Target="Recolecci&#243;n%20de%20informaci&#243;n/Almacenista.docx" TargetMode="External"/><Relationship Id="rId4" Type="http://schemas.openxmlformats.org/officeDocument/2006/relationships/hyperlink" Target="Recolecci&#243;n%20de%20informaci&#243;n/Due&#241;o.docx"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Diagramas%20del%20proyecto/BPMN%20Aplicativo%20Web.jp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4"/>
        <p:cNvGrpSpPr/>
        <p:nvPr/>
      </p:nvGrpSpPr>
      <p:grpSpPr>
        <a:xfrm>
          <a:off x="0" y="0"/>
          <a:ext cx="0" cy="0"/>
          <a:chOff x="0" y="0"/>
          <a:chExt cx="0" cy="0"/>
        </a:xfrm>
      </p:grpSpPr>
      <p:pic>
        <p:nvPicPr>
          <p:cNvPr id="2" name="1 Imagen"/>
          <p:cNvPicPr>
            <a:picLocks noChangeAspect="1"/>
          </p:cNvPicPr>
          <p:nvPr/>
        </p:nvPicPr>
        <p:blipFill rotWithShape="1">
          <a:blip r:embed="rId3">
            <a:extLst>
              <a:ext uri="{28A0092B-C50C-407E-A947-70E740481C1C}">
                <a14:useLocalDpi xmlns:a14="http://schemas.microsoft.com/office/drawing/2010/main" val="0"/>
              </a:ext>
            </a:extLst>
          </a:blip>
          <a:srcRect l="30127" r="21765"/>
          <a:stretch/>
        </p:blipFill>
        <p:spPr>
          <a:xfrm>
            <a:off x="13015468" y="0"/>
            <a:ext cx="11368532" cy="15748000"/>
          </a:xfrm>
          <a:prstGeom prst="rect">
            <a:avLst/>
          </a:prstGeom>
        </p:spPr>
      </p:pic>
      <p:sp>
        <p:nvSpPr>
          <p:cNvPr id="135" name="Google Shape;135;p26"/>
          <p:cNvSpPr txBox="1"/>
          <p:nvPr/>
        </p:nvSpPr>
        <p:spPr>
          <a:xfrm>
            <a:off x="2152252" y="3708401"/>
            <a:ext cx="6906097" cy="2703620"/>
          </a:xfrm>
          <a:prstGeom prst="rect">
            <a:avLst/>
          </a:prstGeom>
          <a:noFill/>
          <a:ln>
            <a:noFill/>
          </a:ln>
        </p:spPr>
        <p:txBody>
          <a:bodyPr spcFirstLastPara="1" wrap="square" lIns="71425" tIns="71425" rIns="71425" bIns="71425" anchor="b" anchorCtr="0">
            <a:noAutofit/>
          </a:bodyPr>
          <a:lstStyle/>
          <a:p>
            <a:pPr marL="38100" marR="38100" lvl="0" indent="12700" algn="ctr" rtl="0">
              <a:lnSpc>
                <a:spcPct val="80000"/>
              </a:lnSpc>
              <a:spcBef>
                <a:spcPts val="0"/>
              </a:spcBef>
              <a:spcAft>
                <a:spcPts val="0"/>
              </a:spcAft>
              <a:buClr>
                <a:srgbClr val="434343"/>
              </a:buClr>
              <a:buSzPts val="10000"/>
              <a:buFont typeface="Calibri"/>
              <a:buNone/>
            </a:pPr>
            <a:r>
              <a:rPr lang="es-CO" sz="10000" b="1" i="0" u="none" strike="noStrike" cap="none" dirty="0" smtClean="0">
                <a:solidFill>
                  <a:srgbClr val="434343"/>
                </a:solidFill>
                <a:latin typeface="Calibri"/>
                <a:ea typeface="Calibri"/>
                <a:cs typeface="Calibri"/>
                <a:sym typeface="Calibri"/>
              </a:rPr>
              <a:t>Proyecto </a:t>
            </a:r>
            <a:r>
              <a:rPr lang="es-CO" sz="10000" b="1" i="0" u="none" strike="noStrike" cap="none" dirty="0" err="1" smtClean="0">
                <a:solidFill>
                  <a:srgbClr val="434343"/>
                </a:solidFill>
                <a:latin typeface="Calibri"/>
                <a:ea typeface="Calibri"/>
                <a:cs typeface="Calibri"/>
                <a:sym typeface="Calibri"/>
              </a:rPr>
              <a:t>MarketLupe</a:t>
            </a:r>
            <a:r>
              <a:rPr lang="es-CO" sz="10000" b="1" i="0" u="none" strike="noStrike" cap="none" dirty="0" smtClean="0">
                <a:solidFill>
                  <a:srgbClr val="434343"/>
                </a:solidFill>
                <a:latin typeface="Calibri"/>
                <a:ea typeface="Calibri"/>
                <a:cs typeface="Calibri"/>
                <a:sym typeface="Calibri"/>
              </a:rPr>
              <a:t> </a:t>
            </a:r>
            <a:endParaRPr lang="es-CO" dirty="0"/>
          </a:p>
        </p:txBody>
      </p:sp>
      <p:sp>
        <p:nvSpPr>
          <p:cNvPr id="136" name="Google Shape;136;p26"/>
          <p:cNvSpPr/>
          <p:nvPr/>
        </p:nvSpPr>
        <p:spPr>
          <a:xfrm>
            <a:off x="3611879" y="6407287"/>
            <a:ext cx="1033398" cy="98763"/>
          </a:xfrm>
          <a:prstGeom prst="rect">
            <a:avLst/>
          </a:prstGeom>
          <a:solidFill>
            <a:srgbClr val="FC672D"/>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sp>
        <p:nvSpPr>
          <p:cNvPr id="137" name="Google Shape;137;p26"/>
          <p:cNvSpPr txBox="1"/>
          <p:nvPr/>
        </p:nvSpPr>
        <p:spPr>
          <a:xfrm>
            <a:off x="2882064" y="7144229"/>
            <a:ext cx="5446471" cy="5222583"/>
          </a:xfrm>
          <a:prstGeom prst="rect">
            <a:avLst/>
          </a:prstGeom>
          <a:noFill/>
          <a:ln>
            <a:noFill/>
          </a:ln>
        </p:spPr>
        <p:txBody>
          <a:bodyPr spcFirstLastPara="1" wrap="square" lIns="71425" tIns="71425" rIns="71425" bIns="71425" anchor="ctr" anchorCtr="0">
            <a:noAutofit/>
          </a:bodyPr>
          <a:lstStyle/>
          <a:p>
            <a:pPr marL="0" marR="0" lvl="0" indent="0" algn="just" rtl="0">
              <a:lnSpc>
                <a:spcPct val="100000"/>
              </a:lnSpc>
              <a:spcBef>
                <a:spcPts val="0"/>
              </a:spcBef>
              <a:spcAft>
                <a:spcPts val="0"/>
              </a:spcAft>
              <a:buClr>
                <a:schemeClr val="dk2"/>
              </a:buClr>
              <a:buSzPts val="3300"/>
              <a:buFont typeface="Arial"/>
              <a:buNone/>
            </a:pPr>
            <a:r>
              <a:rPr lang="es-CO" sz="4800" b="0" i="0" u="none" strike="noStrike" cap="none" dirty="0" smtClean="0">
                <a:solidFill>
                  <a:schemeClr val="dk2"/>
                </a:solidFill>
                <a:sym typeface="Arial"/>
              </a:rPr>
              <a:t>Integrantes:</a:t>
            </a:r>
          </a:p>
          <a:p>
            <a:pPr marL="0" marR="0" lvl="0" indent="0" algn="just" rtl="0">
              <a:lnSpc>
                <a:spcPct val="100000"/>
              </a:lnSpc>
              <a:spcBef>
                <a:spcPts val="0"/>
              </a:spcBef>
              <a:spcAft>
                <a:spcPts val="0"/>
              </a:spcAft>
              <a:buClr>
                <a:schemeClr val="dk2"/>
              </a:buClr>
              <a:buSzPts val="3300"/>
              <a:buFont typeface="Arial"/>
              <a:buNone/>
            </a:pPr>
            <a:r>
              <a:rPr lang="es-CO" sz="4800" dirty="0" err="1" smtClean="0">
                <a:solidFill>
                  <a:schemeClr val="dk2"/>
                </a:solidFill>
              </a:rPr>
              <a:t>Yuranni</a:t>
            </a:r>
            <a:r>
              <a:rPr lang="es-CO" sz="4800" dirty="0" smtClean="0">
                <a:solidFill>
                  <a:schemeClr val="dk2"/>
                </a:solidFill>
              </a:rPr>
              <a:t> Triana</a:t>
            </a:r>
          </a:p>
          <a:p>
            <a:pPr marL="0" marR="0" lvl="0" indent="0" algn="just" rtl="0">
              <a:lnSpc>
                <a:spcPct val="100000"/>
              </a:lnSpc>
              <a:spcBef>
                <a:spcPts val="0"/>
              </a:spcBef>
              <a:spcAft>
                <a:spcPts val="0"/>
              </a:spcAft>
              <a:buClr>
                <a:schemeClr val="dk2"/>
              </a:buClr>
              <a:buSzPts val="3300"/>
              <a:buFont typeface="Arial"/>
              <a:buNone/>
            </a:pPr>
            <a:r>
              <a:rPr lang="es-CO" sz="4800" b="0" i="0" u="none" strike="noStrike" cap="none" dirty="0" smtClean="0">
                <a:solidFill>
                  <a:schemeClr val="dk2"/>
                </a:solidFill>
                <a:sym typeface="Arial"/>
              </a:rPr>
              <a:t>Carlos </a:t>
            </a:r>
            <a:r>
              <a:rPr lang="es-CO" sz="4800" b="0" i="0" u="none" strike="noStrike" cap="none" dirty="0" err="1" smtClean="0">
                <a:solidFill>
                  <a:schemeClr val="dk2"/>
                </a:solidFill>
                <a:sym typeface="Arial"/>
              </a:rPr>
              <a:t>Norato</a:t>
            </a:r>
            <a:endParaRPr lang="es-CO" sz="4800" b="0" i="0" u="none" strike="noStrike" cap="none" dirty="0" smtClean="0">
              <a:solidFill>
                <a:schemeClr val="dk2"/>
              </a:solidFill>
              <a:sym typeface="Arial"/>
            </a:endParaRPr>
          </a:p>
          <a:p>
            <a:pPr marL="0" marR="0" lvl="0" indent="0" algn="just" rtl="0">
              <a:lnSpc>
                <a:spcPct val="100000"/>
              </a:lnSpc>
              <a:spcBef>
                <a:spcPts val="0"/>
              </a:spcBef>
              <a:spcAft>
                <a:spcPts val="0"/>
              </a:spcAft>
              <a:buClr>
                <a:schemeClr val="dk2"/>
              </a:buClr>
              <a:buSzPts val="3300"/>
              <a:buFont typeface="Arial"/>
              <a:buNone/>
            </a:pPr>
            <a:r>
              <a:rPr lang="es-CO" sz="4800" dirty="0" smtClean="0">
                <a:solidFill>
                  <a:schemeClr val="dk2"/>
                </a:solidFill>
              </a:rPr>
              <a:t>Miguel López</a:t>
            </a:r>
          </a:p>
          <a:p>
            <a:pPr marL="0" marR="0" lvl="0" indent="0" algn="just" rtl="0">
              <a:lnSpc>
                <a:spcPct val="100000"/>
              </a:lnSpc>
              <a:spcBef>
                <a:spcPts val="0"/>
              </a:spcBef>
              <a:spcAft>
                <a:spcPts val="0"/>
              </a:spcAft>
              <a:buClr>
                <a:schemeClr val="dk2"/>
              </a:buClr>
              <a:buSzPts val="3300"/>
              <a:buFont typeface="Arial"/>
              <a:buNone/>
            </a:pPr>
            <a:r>
              <a:rPr lang="es-CO" sz="4800" b="0" i="0" u="none" strike="noStrike" cap="none" dirty="0" smtClean="0">
                <a:solidFill>
                  <a:schemeClr val="dk2"/>
                </a:solidFill>
                <a:sym typeface="Arial"/>
              </a:rPr>
              <a:t>Nicolás Tapia</a:t>
            </a:r>
          </a:p>
        </p:txBody>
      </p:sp>
      <p:pic>
        <p:nvPicPr>
          <p:cNvPr id="139" name="Google Shape;139;p26"/>
          <p:cNvPicPr preferRelativeResize="0"/>
          <p:nvPr/>
        </p:nvPicPr>
        <p:blipFill rotWithShape="1">
          <a:blip r:embed="rId4">
            <a:alphaModFix/>
          </a:blip>
          <a:srcRect/>
          <a:stretch/>
        </p:blipFill>
        <p:spPr>
          <a:xfrm>
            <a:off x="22023636" y="891645"/>
            <a:ext cx="1397000" cy="1371600"/>
          </a:xfrm>
          <a:prstGeom prst="rect">
            <a:avLst/>
          </a:prstGeom>
          <a:noFill/>
          <a:ln>
            <a:noFill/>
          </a:ln>
        </p:spPr>
      </p:pic>
      <p:pic>
        <p:nvPicPr>
          <p:cNvPr id="3" name="2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035563" y="13415244"/>
            <a:ext cx="1490477" cy="147619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5"/>
        <p:cNvGrpSpPr/>
        <p:nvPr/>
      </p:nvGrpSpPr>
      <p:grpSpPr>
        <a:xfrm>
          <a:off x="0" y="0"/>
          <a:ext cx="0" cy="0"/>
          <a:chOff x="0" y="0"/>
          <a:chExt cx="0" cy="0"/>
        </a:xfrm>
      </p:grpSpPr>
      <p:sp>
        <p:nvSpPr>
          <p:cNvPr id="146" name="Google Shape;146;p27"/>
          <p:cNvSpPr txBox="1"/>
          <p:nvPr/>
        </p:nvSpPr>
        <p:spPr>
          <a:xfrm>
            <a:off x="336153" y="261967"/>
            <a:ext cx="21444648" cy="2595534"/>
          </a:xfrm>
          <a:prstGeom prst="rect">
            <a:avLst/>
          </a:prstGeom>
          <a:noFill/>
          <a:ln>
            <a:noFill/>
          </a:ln>
        </p:spPr>
        <p:txBody>
          <a:bodyPr spcFirstLastPara="1" wrap="square" lIns="71425" tIns="71425" rIns="71425" bIns="71425" anchor="b" anchorCtr="0">
            <a:noAutofit/>
          </a:bodyPr>
          <a:lstStyle/>
          <a:p>
            <a:pPr marL="38100" marR="38100" indent="12700" algn="ctr">
              <a:lnSpc>
                <a:spcPct val="80000"/>
              </a:lnSpc>
              <a:buClr>
                <a:srgbClr val="FFFFFF"/>
              </a:buClr>
              <a:buSzPts val="10000"/>
            </a:pPr>
            <a:r>
              <a:rPr lang="es-ES" sz="10000" b="1" dirty="0" smtClean="0">
                <a:solidFill>
                  <a:srgbClr val="FFFFFF"/>
                </a:solidFill>
                <a:latin typeface="Calibri"/>
                <a:ea typeface="Calibri"/>
                <a:cs typeface="Calibri"/>
                <a:sym typeface="Calibri"/>
              </a:rPr>
              <a:t>Inventario </a:t>
            </a:r>
            <a:r>
              <a:rPr lang="es-ES" sz="10000" b="1" dirty="0">
                <a:solidFill>
                  <a:srgbClr val="FFFFFF"/>
                </a:solidFill>
                <a:latin typeface="Calibri"/>
                <a:ea typeface="Calibri"/>
                <a:cs typeface="Calibri"/>
                <a:sym typeface="Calibri"/>
              </a:rPr>
              <a:t>para la implementación del sistema de información</a:t>
            </a:r>
          </a:p>
        </p:txBody>
      </p:sp>
      <p:sp>
        <p:nvSpPr>
          <p:cNvPr id="147" name="Google Shape;147;p27"/>
          <p:cNvSpPr/>
          <p:nvPr/>
        </p:nvSpPr>
        <p:spPr>
          <a:xfrm>
            <a:off x="1082467" y="1713623"/>
            <a:ext cx="1033398" cy="98763"/>
          </a:xfrm>
          <a:prstGeom prst="rect">
            <a:avLst/>
          </a:prstGeom>
          <a:solidFill>
            <a:srgbClr val="FFFFFF"/>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sp>
        <p:nvSpPr>
          <p:cNvPr id="150" name="Google Shape;150;p27"/>
          <p:cNvSpPr txBox="1"/>
          <p:nvPr/>
        </p:nvSpPr>
        <p:spPr>
          <a:xfrm>
            <a:off x="1692067" y="3162300"/>
            <a:ext cx="20833973" cy="10252944"/>
          </a:xfrm>
          <a:prstGeom prst="rect">
            <a:avLst/>
          </a:prstGeom>
          <a:noFill/>
          <a:ln>
            <a:noFill/>
          </a:ln>
        </p:spPr>
        <p:txBody>
          <a:bodyPr spcFirstLastPara="1" wrap="square" lIns="71425" tIns="71425" rIns="71425" bIns="71425" anchor="ctr" anchorCtr="0">
            <a:noAutofit/>
          </a:bodyPr>
          <a:lstStyle/>
          <a:p>
            <a:pPr>
              <a:buSzPct val="25000"/>
            </a:pPr>
            <a:r>
              <a:rPr lang="es-CO" sz="5400" b="1" dirty="0" smtClean="0">
                <a:solidFill>
                  <a:srgbClr val="434343"/>
                </a:solidFill>
                <a:latin typeface="Calibri"/>
                <a:ea typeface="Calibri"/>
                <a:cs typeface="Calibri"/>
              </a:rPr>
              <a:t>Hardware</a:t>
            </a:r>
          </a:p>
          <a:p>
            <a:pPr>
              <a:buSzPct val="25000"/>
            </a:pPr>
            <a:r>
              <a:rPr lang="es-CO" sz="5400" b="1" dirty="0" smtClean="0">
                <a:solidFill>
                  <a:srgbClr val="434343"/>
                </a:solidFill>
                <a:latin typeface="Calibri"/>
                <a:ea typeface="Calibri"/>
                <a:cs typeface="Calibri"/>
              </a:rPr>
              <a:t>Software</a:t>
            </a:r>
            <a:endParaRPr lang="es-CO" sz="5400" b="1" dirty="0">
              <a:solidFill>
                <a:srgbClr val="434343"/>
              </a:solidFill>
              <a:latin typeface="Calibri"/>
              <a:ea typeface="Calibri"/>
              <a:cs typeface="Calibri"/>
            </a:endParaRPr>
          </a:p>
          <a:p>
            <a:pPr>
              <a:buSzPct val="25000"/>
            </a:pPr>
            <a:endParaRPr lang="es-CO" sz="5400" b="1" dirty="0">
              <a:solidFill>
                <a:srgbClr val="434343"/>
              </a:solidFill>
              <a:latin typeface="Calibri"/>
              <a:ea typeface="Calibri"/>
              <a:cs typeface="Calibri"/>
            </a:endParaRPr>
          </a:p>
          <a:p>
            <a:pPr marL="28955" marR="28955" indent="9651">
              <a:lnSpc>
                <a:spcPct val="120000"/>
              </a:lnSpc>
              <a:buClr>
                <a:srgbClr val="434343"/>
              </a:buClr>
              <a:buSzPts val="5400"/>
            </a:pPr>
            <a:endParaRPr lang="es-CO" sz="5400" b="1" dirty="0" smtClean="0">
              <a:solidFill>
                <a:srgbClr val="434343"/>
              </a:solidFill>
              <a:latin typeface="Calibri"/>
              <a:ea typeface="Calibri"/>
              <a:cs typeface="Calibri"/>
            </a:endParaRPr>
          </a:p>
        </p:txBody>
      </p:sp>
      <p:pic>
        <p:nvPicPr>
          <p:cNvPr id="7" name="6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35563" y="13415244"/>
            <a:ext cx="1490477" cy="1476191"/>
          </a:xfrm>
          <a:prstGeom prst="rect">
            <a:avLst/>
          </a:prstGeom>
        </p:spPr>
      </p:pic>
    </p:spTree>
    <p:extLst>
      <p:ext uri="{BB962C8B-B14F-4D97-AF65-F5344CB8AC3E}">
        <p14:creationId xmlns:p14="http://schemas.microsoft.com/office/powerpoint/2010/main" val="19309384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4"/>
        <p:cNvGrpSpPr/>
        <p:nvPr/>
      </p:nvGrpSpPr>
      <p:grpSpPr>
        <a:xfrm>
          <a:off x="0" y="0"/>
          <a:ext cx="0" cy="0"/>
          <a:chOff x="0" y="0"/>
          <a:chExt cx="0" cy="0"/>
        </a:xfrm>
      </p:grpSpPr>
      <p:sp>
        <p:nvSpPr>
          <p:cNvPr id="155" name="Google Shape;155;p28"/>
          <p:cNvSpPr txBox="1"/>
          <p:nvPr/>
        </p:nvSpPr>
        <p:spPr>
          <a:xfrm>
            <a:off x="2579596" y="8420100"/>
            <a:ext cx="8601888" cy="2803117"/>
          </a:xfrm>
          <a:prstGeom prst="rect">
            <a:avLst/>
          </a:prstGeom>
          <a:noFill/>
          <a:ln>
            <a:noFill/>
          </a:ln>
        </p:spPr>
        <p:txBody>
          <a:bodyPr spcFirstLastPara="1" wrap="square" lIns="71425" tIns="71425" rIns="71425" bIns="71425" anchor="ctr" anchorCtr="0">
            <a:noAutofit/>
          </a:bodyPr>
          <a:lstStyle/>
          <a:p>
            <a:pPr algn="just">
              <a:lnSpc>
                <a:spcPct val="108333"/>
              </a:lnSpc>
              <a:buClr>
                <a:srgbClr val="FFFFFF"/>
              </a:buClr>
              <a:buSzPts val="4800"/>
            </a:pPr>
            <a:r>
              <a:rPr lang="es-CO" sz="4800" dirty="0">
                <a:solidFill>
                  <a:srgbClr val="FFFFFF"/>
                </a:solidFill>
                <a:latin typeface="Calibri"/>
                <a:ea typeface="Calibri"/>
                <a:cs typeface="Calibri"/>
                <a:hlinkClick r:id="rId4" action="ppaction://hlinkfile"/>
              </a:rPr>
              <a:t>Informe en </a:t>
            </a:r>
            <a:r>
              <a:rPr lang="es-CO" sz="4800" dirty="0" smtClean="0">
                <a:solidFill>
                  <a:srgbClr val="FFFFFF"/>
                </a:solidFill>
                <a:latin typeface="Calibri"/>
                <a:ea typeface="Calibri"/>
                <a:cs typeface="Calibri"/>
                <a:hlinkClick r:id="rId4" action="ppaction://hlinkfile"/>
              </a:rPr>
              <a:t>estándar</a:t>
            </a:r>
            <a:endParaRPr lang="x-none" sz="4800">
              <a:solidFill>
                <a:srgbClr val="FFFFFF"/>
              </a:solidFill>
              <a:latin typeface="Calibri"/>
              <a:ea typeface="Calibri"/>
              <a:cs typeface="Calibri"/>
            </a:endParaRPr>
          </a:p>
        </p:txBody>
      </p:sp>
      <p:pic>
        <p:nvPicPr>
          <p:cNvPr id="5" name="4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035563" y="13415244"/>
            <a:ext cx="1490477" cy="1476191"/>
          </a:xfrm>
          <a:prstGeom prst="rect">
            <a:avLst/>
          </a:prstGeom>
        </p:spPr>
      </p:pic>
      <p:sp>
        <p:nvSpPr>
          <p:cNvPr id="6" name="Google Shape;98;p20"/>
          <p:cNvSpPr txBox="1"/>
          <p:nvPr/>
        </p:nvSpPr>
        <p:spPr>
          <a:xfrm>
            <a:off x="2579596" y="3683000"/>
            <a:ext cx="10717304" cy="4737100"/>
          </a:xfrm>
          <a:prstGeom prst="rect">
            <a:avLst/>
          </a:prstGeom>
          <a:noFill/>
          <a:ln>
            <a:noFill/>
          </a:ln>
        </p:spPr>
        <p:txBody>
          <a:bodyPr spcFirstLastPara="1" wrap="square" lIns="71425" tIns="71425" rIns="71425" bIns="71425" anchor="b" anchorCtr="0">
            <a:noAutofit/>
          </a:bodyPr>
          <a:lstStyle/>
          <a:p>
            <a:pPr marL="38100" marR="38100" indent="12700" algn="ctr">
              <a:lnSpc>
                <a:spcPct val="80000"/>
              </a:lnSpc>
              <a:buClr>
                <a:srgbClr val="FFFFFF"/>
              </a:buClr>
              <a:buSzPts val="18000"/>
            </a:pPr>
            <a:r>
              <a:rPr lang="es-CO" sz="10000" b="1" dirty="0" smtClean="0">
                <a:solidFill>
                  <a:srgbClr val="FFFFFF"/>
                </a:solidFill>
                <a:latin typeface="Calibri"/>
                <a:ea typeface="Calibri"/>
                <a:cs typeface="Calibri"/>
              </a:rPr>
              <a:t>Informe </a:t>
            </a:r>
            <a:r>
              <a:rPr lang="es-CO" sz="10000" b="1" dirty="0">
                <a:solidFill>
                  <a:srgbClr val="FFFFFF"/>
                </a:solidFill>
                <a:latin typeface="Calibri"/>
                <a:ea typeface="Calibri"/>
                <a:cs typeface="Calibri"/>
              </a:rPr>
              <a:t>de requerimientos (IEEE 830)</a:t>
            </a:r>
            <a:endParaRPr lang="es-ES" sz="10000" b="1" dirty="0">
              <a:solidFill>
                <a:srgbClr val="FFFFFF"/>
              </a:solidFill>
              <a:latin typeface="Calibri"/>
              <a:ea typeface="Calibri"/>
              <a:cs typeface="Calibri"/>
              <a:sym typeface="Calibri"/>
            </a:endParaRPr>
          </a:p>
          <a:p>
            <a:pPr marL="38100" marR="38100" lvl="0" indent="12700" algn="ctr" rtl="0">
              <a:lnSpc>
                <a:spcPct val="80000"/>
              </a:lnSpc>
              <a:spcBef>
                <a:spcPts val="0"/>
              </a:spcBef>
              <a:spcAft>
                <a:spcPts val="0"/>
              </a:spcAft>
              <a:buClr>
                <a:srgbClr val="FFFFFF"/>
              </a:buClr>
              <a:buSzPts val="18000"/>
              <a:buFont typeface="Calibri"/>
              <a:buNone/>
            </a:pPr>
            <a:endParaRPr dirty="0"/>
          </a:p>
        </p:txBody>
      </p:sp>
    </p:spTree>
    <p:extLst>
      <p:ext uri="{BB962C8B-B14F-4D97-AF65-F5344CB8AC3E}">
        <p14:creationId xmlns:p14="http://schemas.microsoft.com/office/powerpoint/2010/main" val="25369727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4"/>
        <p:cNvGrpSpPr/>
        <p:nvPr/>
      </p:nvGrpSpPr>
      <p:grpSpPr>
        <a:xfrm>
          <a:off x="0" y="0"/>
          <a:ext cx="0" cy="0"/>
          <a:chOff x="0" y="0"/>
          <a:chExt cx="0" cy="0"/>
        </a:xfrm>
      </p:grpSpPr>
      <p:sp>
        <p:nvSpPr>
          <p:cNvPr id="155" name="Google Shape;155;p28"/>
          <p:cNvSpPr txBox="1"/>
          <p:nvPr/>
        </p:nvSpPr>
        <p:spPr>
          <a:xfrm>
            <a:off x="2579596" y="8420100"/>
            <a:ext cx="8601888" cy="2803117"/>
          </a:xfrm>
          <a:prstGeom prst="rect">
            <a:avLst/>
          </a:prstGeom>
          <a:noFill/>
          <a:ln>
            <a:noFill/>
          </a:ln>
        </p:spPr>
        <p:txBody>
          <a:bodyPr spcFirstLastPara="1" wrap="square" lIns="71425" tIns="71425" rIns="71425" bIns="71425" anchor="ctr" anchorCtr="0">
            <a:noAutofit/>
          </a:bodyPr>
          <a:lstStyle/>
          <a:p>
            <a:pPr algn="just">
              <a:lnSpc>
                <a:spcPct val="108333"/>
              </a:lnSpc>
              <a:buClr>
                <a:srgbClr val="FFFFFF"/>
              </a:buClr>
              <a:buSzPts val="4800"/>
            </a:pPr>
            <a:r>
              <a:rPr lang="es-ES" sz="4800" dirty="0" smtClean="0">
                <a:solidFill>
                  <a:srgbClr val="FFFFFF"/>
                </a:solidFill>
                <a:latin typeface="Calibri"/>
                <a:ea typeface="Calibri"/>
                <a:cs typeface="Calibri"/>
                <a:sym typeface="Calibri"/>
                <a:hlinkClick r:id="rId4" action="ppaction://hlinkfile"/>
              </a:rPr>
              <a:t>Casos de uso</a:t>
            </a:r>
            <a:endParaRPr lang="es-CO" sz="4800" dirty="0">
              <a:solidFill>
                <a:srgbClr val="FFFFFF"/>
              </a:solidFill>
              <a:latin typeface="Calibri"/>
              <a:ea typeface="Calibri"/>
              <a:cs typeface="Calibri"/>
              <a:hlinkClick r:id="rId5" action="ppaction://hlinkfile"/>
            </a:endParaRPr>
          </a:p>
        </p:txBody>
      </p:sp>
      <p:pic>
        <p:nvPicPr>
          <p:cNvPr id="5" name="4 Imagen"/>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035563" y="13415244"/>
            <a:ext cx="1490477" cy="1476191"/>
          </a:xfrm>
          <a:prstGeom prst="rect">
            <a:avLst/>
          </a:prstGeom>
        </p:spPr>
      </p:pic>
      <p:sp>
        <p:nvSpPr>
          <p:cNvPr id="6" name="Google Shape;98;p20"/>
          <p:cNvSpPr txBox="1"/>
          <p:nvPr/>
        </p:nvSpPr>
        <p:spPr>
          <a:xfrm>
            <a:off x="2579596" y="3683000"/>
            <a:ext cx="10717304" cy="4737100"/>
          </a:xfrm>
          <a:prstGeom prst="rect">
            <a:avLst/>
          </a:prstGeom>
          <a:noFill/>
          <a:ln>
            <a:noFill/>
          </a:ln>
        </p:spPr>
        <p:txBody>
          <a:bodyPr spcFirstLastPara="1" wrap="square" lIns="71425" tIns="71425" rIns="71425" bIns="71425" anchor="b" anchorCtr="0">
            <a:noAutofit/>
          </a:bodyPr>
          <a:lstStyle/>
          <a:p>
            <a:pPr marL="38100" marR="38100" lvl="0" indent="12700" algn="ctr">
              <a:lnSpc>
                <a:spcPct val="80000"/>
              </a:lnSpc>
              <a:buClr>
                <a:srgbClr val="FFFFFF"/>
              </a:buClr>
              <a:buSzPts val="18000"/>
            </a:pPr>
            <a:r>
              <a:rPr lang="es-ES" sz="10000" b="1" dirty="0" smtClean="0">
                <a:solidFill>
                  <a:srgbClr val="FFFFFF"/>
                </a:solidFill>
                <a:latin typeface="Calibri"/>
                <a:ea typeface="Calibri"/>
                <a:cs typeface="Calibri"/>
                <a:sym typeface="Calibri"/>
              </a:rPr>
              <a:t>Diagrama </a:t>
            </a:r>
            <a:r>
              <a:rPr lang="es-MX" sz="10000" b="1" dirty="0">
                <a:solidFill>
                  <a:srgbClr val="FFFFFF"/>
                </a:solidFill>
                <a:latin typeface="Calibri"/>
                <a:ea typeface="Calibri"/>
                <a:cs typeface="Calibri"/>
              </a:rPr>
              <a:t>de casos de uso</a:t>
            </a:r>
            <a:endParaRPr lang="es-ES" sz="10000" b="1" dirty="0">
              <a:solidFill>
                <a:srgbClr val="FFFFFF"/>
              </a:solidFill>
              <a:latin typeface="Calibri"/>
              <a:ea typeface="Calibri"/>
              <a:cs typeface="Calibri"/>
              <a:sym typeface="Calibri"/>
            </a:endParaRPr>
          </a:p>
          <a:p>
            <a:pPr marL="38100" marR="38100" lvl="0" indent="12700" algn="ctr" rtl="0">
              <a:lnSpc>
                <a:spcPct val="80000"/>
              </a:lnSpc>
              <a:spcBef>
                <a:spcPts val="0"/>
              </a:spcBef>
              <a:spcAft>
                <a:spcPts val="0"/>
              </a:spcAft>
              <a:buClr>
                <a:srgbClr val="FFFFFF"/>
              </a:buClr>
              <a:buSzPts val="18000"/>
              <a:buFont typeface="Calibri"/>
              <a:buNone/>
            </a:pPr>
            <a:endParaRPr dirty="0"/>
          </a:p>
        </p:txBody>
      </p:sp>
    </p:spTree>
    <p:extLst>
      <p:ext uri="{BB962C8B-B14F-4D97-AF65-F5344CB8AC3E}">
        <p14:creationId xmlns:p14="http://schemas.microsoft.com/office/powerpoint/2010/main" val="16150902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4"/>
        <p:cNvGrpSpPr/>
        <p:nvPr/>
      </p:nvGrpSpPr>
      <p:grpSpPr>
        <a:xfrm>
          <a:off x="0" y="0"/>
          <a:ext cx="0" cy="0"/>
          <a:chOff x="0" y="0"/>
          <a:chExt cx="0" cy="0"/>
        </a:xfrm>
      </p:grpSpPr>
      <p:sp>
        <p:nvSpPr>
          <p:cNvPr id="155" name="Google Shape;155;p28"/>
          <p:cNvSpPr txBox="1"/>
          <p:nvPr/>
        </p:nvSpPr>
        <p:spPr>
          <a:xfrm>
            <a:off x="2579596" y="8420100"/>
            <a:ext cx="8601888" cy="2803117"/>
          </a:xfrm>
          <a:prstGeom prst="rect">
            <a:avLst/>
          </a:prstGeom>
          <a:noFill/>
          <a:ln>
            <a:noFill/>
          </a:ln>
        </p:spPr>
        <p:txBody>
          <a:bodyPr spcFirstLastPara="1" wrap="square" lIns="71425" tIns="71425" rIns="71425" bIns="71425" anchor="ctr" anchorCtr="0">
            <a:noAutofit/>
          </a:bodyPr>
          <a:lstStyle/>
          <a:p>
            <a:pPr algn="just">
              <a:lnSpc>
                <a:spcPct val="108333"/>
              </a:lnSpc>
              <a:buClr>
                <a:srgbClr val="FFFFFF"/>
              </a:buClr>
              <a:buSzPts val="4800"/>
            </a:pPr>
            <a:r>
              <a:rPr lang="es-ES" sz="4800" dirty="0" smtClean="0">
                <a:solidFill>
                  <a:srgbClr val="FFFFFF"/>
                </a:solidFill>
                <a:latin typeface="Calibri"/>
                <a:ea typeface="Calibri"/>
                <a:cs typeface="Calibri"/>
                <a:sym typeface="Calibri"/>
                <a:hlinkClick r:id="rId4" action="ppaction://hlinkfile"/>
              </a:rPr>
              <a:t>Casos de uso</a:t>
            </a:r>
            <a:endParaRPr lang="es-CO" sz="4800" dirty="0">
              <a:solidFill>
                <a:srgbClr val="FFFFFF"/>
              </a:solidFill>
              <a:latin typeface="Calibri"/>
              <a:ea typeface="Calibri"/>
              <a:cs typeface="Calibri"/>
              <a:hlinkClick r:id="rId5" action="ppaction://hlinkfile"/>
            </a:endParaRPr>
          </a:p>
        </p:txBody>
      </p:sp>
      <p:pic>
        <p:nvPicPr>
          <p:cNvPr id="5" name="4 Imagen"/>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035563" y="13415244"/>
            <a:ext cx="1490477" cy="1476191"/>
          </a:xfrm>
          <a:prstGeom prst="rect">
            <a:avLst/>
          </a:prstGeom>
        </p:spPr>
      </p:pic>
      <p:sp>
        <p:nvSpPr>
          <p:cNvPr id="6" name="Google Shape;98;p20"/>
          <p:cNvSpPr txBox="1"/>
          <p:nvPr/>
        </p:nvSpPr>
        <p:spPr>
          <a:xfrm>
            <a:off x="2579596" y="3683000"/>
            <a:ext cx="10717304" cy="4737100"/>
          </a:xfrm>
          <a:prstGeom prst="rect">
            <a:avLst/>
          </a:prstGeom>
          <a:noFill/>
          <a:ln>
            <a:noFill/>
          </a:ln>
        </p:spPr>
        <p:txBody>
          <a:bodyPr spcFirstLastPara="1" wrap="square" lIns="71425" tIns="71425" rIns="71425" bIns="71425" anchor="b" anchorCtr="0">
            <a:noAutofit/>
          </a:bodyPr>
          <a:lstStyle/>
          <a:p>
            <a:pPr marL="38100" marR="38100" lvl="0" indent="12700" algn="ctr">
              <a:lnSpc>
                <a:spcPct val="80000"/>
              </a:lnSpc>
              <a:buClr>
                <a:srgbClr val="FFFFFF"/>
              </a:buClr>
              <a:buSzPts val="18000"/>
            </a:pPr>
            <a:r>
              <a:rPr lang="es-ES" sz="10000" b="1" dirty="0" smtClean="0">
                <a:solidFill>
                  <a:srgbClr val="FFFFFF"/>
                </a:solidFill>
                <a:latin typeface="Calibri"/>
                <a:ea typeface="Calibri"/>
                <a:cs typeface="Calibri"/>
                <a:sym typeface="Calibri"/>
              </a:rPr>
              <a:t>Diagrama </a:t>
            </a:r>
            <a:r>
              <a:rPr lang="es-MX" sz="10000" b="1" dirty="0" smtClean="0">
                <a:solidFill>
                  <a:srgbClr val="FFFFFF"/>
                </a:solidFill>
                <a:latin typeface="Calibri"/>
                <a:ea typeface="Calibri"/>
                <a:cs typeface="Calibri"/>
              </a:rPr>
              <a:t>de casos de uso</a:t>
            </a:r>
          </a:p>
          <a:p>
            <a:pPr marL="38100" marR="38100" indent="12700" algn="ctr">
              <a:lnSpc>
                <a:spcPct val="80000"/>
              </a:lnSpc>
              <a:buClr>
                <a:srgbClr val="FFFFFF"/>
              </a:buClr>
              <a:buSzPts val="18000"/>
            </a:pPr>
            <a:r>
              <a:rPr lang="es-MX" sz="10000" b="1" dirty="0">
                <a:solidFill>
                  <a:srgbClr val="FFFFFF"/>
                </a:solidFill>
                <a:latin typeface="Calibri"/>
                <a:ea typeface="Calibri"/>
                <a:cs typeface="Calibri"/>
              </a:rPr>
              <a:t>Caso de uso extendido</a:t>
            </a:r>
            <a:endParaRPr lang="es-ES" sz="10000" b="1" dirty="0">
              <a:solidFill>
                <a:srgbClr val="FFFFFF"/>
              </a:solidFill>
              <a:latin typeface="Calibri"/>
              <a:ea typeface="Calibri"/>
              <a:cs typeface="Calibri"/>
              <a:sym typeface="Calibri"/>
            </a:endParaRPr>
          </a:p>
          <a:p>
            <a:pPr marL="38100" marR="38100" lvl="0" indent="12700" algn="ctr" rtl="0">
              <a:lnSpc>
                <a:spcPct val="80000"/>
              </a:lnSpc>
              <a:spcBef>
                <a:spcPts val="0"/>
              </a:spcBef>
              <a:spcAft>
                <a:spcPts val="0"/>
              </a:spcAft>
              <a:buClr>
                <a:srgbClr val="FFFFFF"/>
              </a:buClr>
              <a:buSzPts val="18000"/>
              <a:buFont typeface="Calibri"/>
              <a:buNone/>
            </a:pPr>
            <a:endParaRPr dirty="0"/>
          </a:p>
        </p:txBody>
      </p:sp>
    </p:spTree>
    <p:extLst>
      <p:ext uri="{BB962C8B-B14F-4D97-AF65-F5344CB8AC3E}">
        <p14:creationId xmlns:p14="http://schemas.microsoft.com/office/powerpoint/2010/main" val="15726425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7"/>
        <p:cNvGrpSpPr/>
        <p:nvPr/>
      </p:nvGrpSpPr>
      <p:grpSpPr>
        <a:xfrm>
          <a:off x="0" y="0"/>
          <a:ext cx="0" cy="0"/>
          <a:chOff x="0" y="0"/>
          <a:chExt cx="0" cy="0"/>
        </a:xfrm>
      </p:grpSpPr>
      <p:sp>
        <p:nvSpPr>
          <p:cNvPr id="130" name="Google Shape;130;p25"/>
          <p:cNvSpPr txBox="1"/>
          <p:nvPr/>
        </p:nvSpPr>
        <p:spPr>
          <a:xfrm>
            <a:off x="5585765" y="6855423"/>
            <a:ext cx="13212471" cy="2037155"/>
          </a:xfrm>
          <a:prstGeom prst="rect">
            <a:avLst/>
          </a:prstGeom>
          <a:noFill/>
          <a:ln>
            <a:noFill/>
          </a:ln>
        </p:spPr>
        <p:txBody>
          <a:bodyPr spcFirstLastPara="1" wrap="square" lIns="71425" tIns="71425" rIns="71425" bIns="71425" anchor="b" anchorCtr="0">
            <a:noAutofit/>
          </a:bodyPr>
          <a:lstStyle/>
          <a:p>
            <a:pPr marL="28955" marR="28955" lvl="0" indent="9651" algn="ctr" rtl="0">
              <a:lnSpc>
                <a:spcPct val="120000"/>
              </a:lnSpc>
              <a:spcBef>
                <a:spcPts val="0"/>
              </a:spcBef>
              <a:spcAft>
                <a:spcPts val="0"/>
              </a:spcAft>
              <a:buClr>
                <a:srgbClr val="434343"/>
              </a:buClr>
              <a:buSzPts val="5400"/>
              <a:buFont typeface="Calibri"/>
              <a:buNone/>
            </a:pPr>
            <a:r>
              <a:rPr lang="es-CO" sz="10000" b="1" i="0" u="none" strike="noStrike" cap="none" dirty="0" smtClean="0">
                <a:solidFill>
                  <a:srgbClr val="434343"/>
                </a:solidFill>
                <a:latin typeface="Calibri"/>
                <a:ea typeface="Calibri"/>
                <a:cs typeface="Calibri"/>
                <a:sym typeface="Calibri"/>
              </a:rPr>
              <a:t>Trimestre I y II</a:t>
            </a:r>
            <a:endParaRPr lang="es-CO" sz="10000" b="1" i="0" u="none" strike="noStrike" cap="none" dirty="0">
              <a:solidFill>
                <a:srgbClr val="434343"/>
              </a:solidFill>
              <a:latin typeface="Calibri"/>
              <a:ea typeface="Calibri"/>
              <a:cs typeface="Calibri"/>
              <a:sym typeface="Calibri"/>
            </a:endParaRPr>
          </a:p>
        </p:txBody>
      </p:sp>
      <p:pic>
        <p:nvPicPr>
          <p:cNvPr id="5" name="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35563" y="13415244"/>
            <a:ext cx="1490477" cy="1476191"/>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5"/>
        <p:cNvGrpSpPr/>
        <p:nvPr/>
      </p:nvGrpSpPr>
      <p:grpSpPr>
        <a:xfrm>
          <a:off x="0" y="0"/>
          <a:ext cx="0" cy="0"/>
          <a:chOff x="0" y="0"/>
          <a:chExt cx="0" cy="0"/>
        </a:xfrm>
      </p:grpSpPr>
      <p:sp>
        <p:nvSpPr>
          <p:cNvPr id="146" name="Google Shape;146;p27"/>
          <p:cNvSpPr txBox="1"/>
          <p:nvPr/>
        </p:nvSpPr>
        <p:spPr>
          <a:xfrm>
            <a:off x="232440" y="266700"/>
            <a:ext cx="18093660" cy="1908856"/>
          </a:xfrm>
          <a:prstGeom prst="rect">
            <a:avLst/>
          </a:prstGeom>
          <a:noFill/>
          <a:ln>
            <a:noFill/>
          </a:ln>
        </p:spPr>
        <p:txBody>
          <a:bodyPr spcFirstLastPara="1" wrap="square" lIns="71425" tIns="71425" rIns="71425" bIns="71425" anchor="b" anchorCtr="0">
            <a:noAutofit/>
          </a:bodyPr>
          <a:lstStyle/>
          <a:p>
            <a:pPr marL="38100" marR="38100" indent="12700" algn="ctr">
              <a:lnSpc>
                <a:spcPct val="80000"/>
              </a:lnSpc>
              <a:buClr>
                <a:srgbClr val="FFFFFF"/>
              </a:buClr>
              <a:buSzPts val="10000"/>
            </a:pPr>
            <a:r>
              <a:rPr lang="es-CO" sz="10000" b="1" dirty="0" smtClean="0">
                <a:solidFill>
                  <a:srgbClr val="FFFFFF"/>
                </a:solidFill>
                <a:latin typeface="Calibri"/>
                <a:ea typeface="Calibri"/>
                <a:cs typeface="Calibri"/>
              </a:rPr>
              <a:t>Planteamiento </a:t>
            </a:r>
            <a:r>
              <a:rPr lang="es-CO" sz="10000" b="1" dirty="0">
                <a:solidFill>
                  <a:srgbClr val="FFFFFF"/>
                </a:solidFill>
                <a:latin typeface="Calibri"/>
                <a:ea typeface="Calibri"/>
                <a:cs typeface="Calibri"/>
              </a:rPr>
              <a:t>del </a:t>
            </a:r>
            <a:r>
              <a:rPr lang="es-CO" sz="10000" b="1" dirty="0" smtClean="0">
                <a:solidFill>
                  <a:srgbClr val="FFFFFF"/>
                </a:solidFill>
                <a:latin typeface="Calibri"/>
                <a:ea typeface="Calibri"/>
                <a:cs typeface="Calibri"/>
              </a:rPr>
              <a:t>problema</a:t>
            </a:r>
            <a:r>
              <a:rPr lang="es-CO" sz="10000" b="1" i="0" u="none" strike="noStrike" cap="none" dirty="0" smtClean="0">
                <a:solidFill>
                  <a:srgbClr val="FFFFFF"/>
                </a:solidFill>
                <a:latin typeface="Calibri"/>
                <a:ea typeface="Calibri"/>
                <a:cs typeface="Calibri"/>
                <a:sym typeface="Calibri"/>
              </a:rPr>
              <a:t> </a:t>
            </a:r>
            <a:endParaRPr lang="es-CO" dirty="0"/>
          </a:p>
        </p:txBody>
      </p:sp>
      <p:sp>
        <p:nvSpPr>
          <p:cNvPr id="147" name="Google Shape;147;p27"/>
          <p:cNvSpPr/>
          <p:nvPr/>
        </p:nvSpPr>
        <p:spPr>
          <a:xfrm>
            <a:off x="1692067" y="2170823"/>
            <a:ext cx="1033398" cy="98763"/>
          </a:xfrm>
          <a:prstGeom prst="rect">
            <a:avLst/>
          </a:prstGeom>
          <a:solidFill>
            <a:srgbClr val="FFFFFF"/>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sp>
        <p:nvSpPr>
          <p:cNvPr id="150" name="Google Shape;150;p27"/>
          <p:cNvSpPr txBox="1"/>
          <p:nvPr/>
        </p:nvSpPr>
        <p:spPr>
          <a:xfrm>
            <a:off x="1692066" y="3162300"/>
            <a:ext cx="20833973" cy="10252944"/>
          </a:xfrm>
          <a:prstGeom prst="rect">
            <a:avLst/>
          </a:prstGeom>
          <a:noFill/>
          <a:ln>
            <a:noFill/>
          </a:ln>
        </p:spPr>
        <p:txBody>
          <a:bodyPr spcFirstLastPara="1" wrap="square" lIns="71425" tIns="71425" rIns="71425" bIns="71425" anchor="ctr" anchorCtr="0">
            <a:noAutofit/>
          </a:bodyPr>
          <a:lstStyle/>
          <a:p>
            <a:pPr marL="28955" marR="28955" indent="9651">
              <a:lnSpc>
                <a:spcPct val="120000"/>
              </a:lnSpc>
              <a:buClr>
                <a:srgbClr val="434343"/>
              </a:buClr>
              <a:buSzPts val="5400"/>
            </a:pPr>
            <a:r>
              <a:rPr lang="es-CO" sz="5400" b="1" dirty="0" smtClean="0">
                <a:solidFill>
                  <a:srgbClr val="434343"/>
                </a:solidFill>
                <a:latin typeface="Calibri"/>
                <a:ea typeface="Calibri"/>
                <a:cs typeface="Calibri"/>
              </a:rPr>
              <a:t>El </a:t>
            </a:r>
            <a:r>
              <a:rPr lang="es-CO" sz="5400" b="1" dirty="0">
                <a:solidFill>
                  <a:srgbClr val="434343"/>
                </a:solidFill>
                <a:latin typeface="Calibri"/>
                <a:ea typeface="Calibri"/>
                <a:cs typeface="Calibri"/>
              </a:rPr>
              <a:t>problema obedece a una necesidad real que se presenta en un supermercado mediano, ya que este supermercado no cuenta con el uso adecuado de su información ocasionando perdida de tiempo y una mala contabilidad, su inventario se controla a través de  anotaciones en una agenda.</a:t>
            </a:r>
          </a:p>
          <a:p>
            <a:pPr marL="28955" marR="28955" indent="9651">
              <a:lnSpc>
                <a:spcPct val="120000"/>
              </a:lnSpc>
              <a:buClr>
                <a:srgbClr val="434343"/>
              </a:buClr>
              <a:buSzPts val="5400"/>
            </a:pPr>
            <a:endParaRPr lang="es-CO" sz="5400" b="1" dirty="0" smtClean="0">
              <a:solidFill>
                <a:srgbClr val="434343"/>
              </a:solidFill>
              <a:latin typeface="Calibri"/>
              <a:ea typeface="Calibri"/>
              <a:cs typeface="Calibri"/>
            </a:endParaRPr>
          </a:p>
        </p:txBody>
      </p:sp>
      <p:pic>
        <p:nvPicPr>
          <p:cNvPr id="7" name="6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35563" y="13415244"/>
            <a:ext cx="1490477" cy="1476191"/>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5"/>
        <p:cNvGrpSpPr/>
        <p:nvPr/>
      </p:nvGrpSpPr>
      <p:grpSpPr>
        <a:xfrm>
          <a:off x="0" y="0"/>
          <a:ext cx="0" cy="0"/>
          <a:chOff x="0" y="0"/>
          <a:chExt cx="0" cy="0"/>
        </a:xfrm>
      </p:grpSpPr>
      <p:sp>
        <p:nvSpPr>
          <p:cNvPr id="146" name="Google Shape;146;p27"/>
          <p:cNvSpPr txBox="1"/>
          <p:nvPr/>
        </p:nvSpPr>
        <p:spPr>
          <a:xfrm>
            <a:off x="232440" y="266700"/>
            <a:ext cx="18360360" cy="1908856"/>
          </a:xfrm>
          <a:prstGeom prst="rect">
            <a:avLst/>
          </a:prstGeom>
          <a:noFill/>
          <a:ln>
            <a:noFill/>
          </a:ln>
        </p:spPr>
        <p:txBody>
          <a:bodyPr spcFirstLastPara="1" wrap="square" lIns="71425" tIns="71425" rIns="71425" bIns="71425" anchor="b" anchorCtr="0">
            <a:noAutofit/>
          </a:bodyPr>
          <a:lstStyle/>
          <a:p>
            <a:pPr marL="38100" marR="38100" lvl="0" indent="12700" algn="ctr" rtl="0">
              <a:lnSpc>
                <a:spcPct val="80000"/>
              </a:lnSpc>
              <a:spcBef>
                <a:spcPts val="0"/>
              </a:spcBef>
              <a:spcAft>
                <a:spcPts val="0"/>
              </a:spcAft>
              <a:buClr>
                <a:srgbClr val="FFFFFF"/>
              </a:buClr>
              <a:buSzPts val="10000"/>
              <a:buFont typeface="Calibri"/>
              <a:buNone/>
            </a:pPr>
            <a:r>
              <a:rPr lang="es-CO" sz="10000" b="1" i="0" u="none" strike="noStrike" cap="none" dirty="0" smtClean="0">
                <a:solidFill>
                  <a:srgbClr val="FFFFFF"/>
                </a:solidFill>
                <a:latin typeface="Calibri"/>
                <a:ea typeface="Calibri"/>
                <a:cs typeface="Calibri"/>
                <a:sym typeface="Calibri"/>
              </a:rPr>
              <a:t>Objetivo general y específicos </a:t>
            </a:r>
            <a:endParaRPr lang="es-CO" dirty="0"/>
          </a:p>
        </p:txBody>
      </p:sp>
      <p:sp>
        <p:nvSpPr>
          <p:cNvPr id="147" name="Google Shape;147;p27"/>
          <p:cNvSpPr/>
          <p:nvPr/>
        </p:nvSpPr>
        <p:spPr>
          <a:xfrm>
            <a:off x="1692067" y="2170823"/>
            <a:ext cx="1033398" cy="98763"/>
          </a:xfrm>
          <a:prstGeom prst="rect">
            <a:avLst/>
          </a:prstGeom>
          <a:solidFill>
            <a:srgbClr val="FFFFFF"/>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sp>
        <p:nvSpPr>
          <p:cNvPr id="150" name="Google Shape;150;p27"/>
          <p:cNvSpPr txBox="1"/>
          <p:nvPr/>
        </p:nvSpPr>
        <p:spPr>
          <a:xfrm>
            <a:off x="1692067" y="3162300"/>
            <a:ext cx="20833973" cy="10252944"/>
          </a:xfrm>
          <a:prstGeom prst="rect">
            <a:avLst/>
          </a:prstGeom>
          <a:noFill/>
          <a:ln>
            <a:noFill/>
          </a:ln>
        </p:spPr>
        <p:txBody>
          <a:bodyPr spcFirstLastPara="1" wrap="square" lIns="71425" tIns="71425" rIns="71425" bIns="71425" anchor="ctr" anchorCtr="0">
            <a:noAutofit/>
          </a:bodyPr>
          <a:lstStyle/>
          <a:p>
            <a:pPr marL="28955" marR="28955" indent="9651">
              <a:lnSpc>
                <a:spcPct val="120000"/>
              </a:lnSpc>
              <a:buClr>
                <a:srgbClr val="434343"/>
              </a:buClr>
              <a:buSzPts val="5400"/>
            </a:pPr>
            <a:r>
              <a:rPr lang="es-CO" sz="5400" b="1" dirty="0">
                <a:solidFill>
                  <a:srgbClr val="434343"/>
                </a:solidFill>
                <a:latin typeface="Calibri"/>
                <a:ea typeface="Calibri"/>
                <a:cs typeface="Calibri"/>
              </a:rPr>
              <a:t>Desarrollar un aplicativo web que le permita al usuario llevar el control de la información en cuanto inventario y vetas que realiza en la empresa</a:t>
            </a:r>
            <a:r>
              <a:rPr lang="es-CO" sz="5400" b="1" dirty="0" smtClean="0">
                <a:solidFill>
                  <a:srgbClr val="434343"/>
                </a:solidFill>
                <a:latin typeface="Calibri"/>
                <a:ea typeface="Calibri"/>
                <a:cs typeface="Calibri"/>
              </a:rPr>
              <a:t>.</a:t>
            </a:r>
          </a:p>
        </p:txBody>
      </p:sp>
      <p:pic>
        <p:nvPicPr>
          <p:cNvPr id="7" name="6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35563" y="13415244"/>
            <a:ext cx="1490477" cy="1476191"/>
          </a:xfrm>
          <a:prstGeom prst="rect">
            <a:avLst/>
          </a:prstGeom>
        </p:spPr>
      </p:pic>
    </p:spTree>
    <p:extLst>
      <p:ext uri="{BB962C8B-B14F-4D97-AF65-F5344CB8AC3E}">
        <p14:creationId xmlns:p14="http://schemas.microsoft.com/office/powerpoint/2010/main" val="38756394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5"/>
        <p:cNvGrpSpPr/>
        <p:nvPr/>
      </p:nvGrpSpPr>
      <p:grpSpPr>
        <a:xfrm>
          <a:off x="0" y="0"/>
          <a:ext cx="0" cy="0"/>
          <a:chOff x="0" y="0"/>
          <a:chExt cx="0" cy="0"/>
        </a:xfrm>
      </p:grpSpPr>
      <p:sp>
        <p:nvSpPr>
          <p:cNvPr id="146" name="Google Shape;146;p27"/>
          <p:cNvSpPr txBox="1"/>
          <p:nvPr/>
        </p:nvSpPr>
        <p:spPr>
          <a:xfrm>
            <a:off x="232441" y="266700"/>
            <a:ext cx="13712159" cy="1908856"/>
          </a:xfrm>
          <a:prstGeom prst="rect">
            <a:avLst/>
          </a:prstGeom>
          <a:noFill/>
          <a:ln>
            <a:noFill/>
          </a:ln>
        </p:spPr>
        <p:txBody>
          <a:bodyPr spcFirstLastPara="1" wrap="square" lIns="71425" tIns="71425" rIns="71425" bIns="71425" anchor="b" anchorCtr="0">
            <a:noAutofit/>
          </a:bodyPr>
          <a:lstStyle/>
          <a:p>
            <a:pPr marL="38100" marR="38100" lvl="0" indent="12700" algn="ctr" rtl="0">
              <a:lnSpc>
                <a:spcPct val="80000"/>
              </a:lnSpc>
              <a:spcBef>
                <a:spcPts val="0"/>
              </a:spcBef>
              <a:spcAft>
                <a:spcPts val="0"/>
              </a:spcAft>
              <a:buClr>
                <a:srgbClr val="FFFFFF"/>
              </a:buClr>
              <a:buSzPts val="10000"/>
              <a:buFont typeface="Calibri"/>
              <a:buNone/>
            </a:pPr>
            <a:r>
              <a:rPr lang="es-CO" sz="10000" b="1" i="0" u="none" strike="noStrike" cap="none" dirty="0" smtClean="0">
                <a:solidFill>
                  <a:srgbClr val="FFFFFF"/>
                </a:solidFill>
                <a:latin typeface="Calibri"/>
                <a:ea typeface="Calibri"/>
                <a:cs typeface="Calibri"/>
                <a:sym typeface="Calibri"/>
              </a:rPr>
              <a:t>Objetivos específicos </a:t>
            </a:r>
            <a:endParaRPr lang="es-CO" dirty="0"/>
          </a:p>
        </p:txBody>
      </p:sp>
      <p:sp>
        <p:nvSpPr>
          <p:cNvPr id="147" name="Google Shape;147;p27"/>
          <p:cNvSpPr/>
          <p:nvPr/>
        </p:nvSpPr>
        <p:spPr>
          <a:xfrm>
            <a:off x="1692067" y="2170823"/>
            <a:ext cx="1033398" cy="98763"/>
          </a:xfrm>
          <a:prstGeom prst="rect">
            <a:avLst/>
          </a:prstGeom>
          <a:solidFill>
            <a:srgbClr val="FFFFFF"/>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sp>
        <p:nvSpPr>
          <p:cNvPr id="150" name="Google Shape;150;p27"/>
          <p:cNvSpPr txBox="1"/>
          <p:nvPr/>
        </p:nvSpPr>
        <p:spPr>
          <a:xfrm>
            <a:off x="1692067" y="4152900"/>
            <a:ext cx="20833973" cy="9262344"/>
          </a:xfrm>
          <a:prstGeom prst="rect">
            <a:avLst/>
          </a:prstGeom>
          <a:noFill/>
          <a:ln>
            <a:noFill/>
          </a:ln>
        </p:spPr>
        <p:txBody>
          <a:bodyPr spcFirstLastPara="1" wrap="square" lIns="71425" tIns="71425" rIns="71425" bIns="71425" anchor="t" anchorCtr="0">
            <a:noAutofit/>
          </a:bodyPr>
          <a:lstStyle/>
          <a:p>
            <a:pPr marL="714755" marR="28955" indent="-685800">
              <a:lnSpc>
                <a:spcPct val="120000"/>
              </a:lnSpc>
              <a:buClr>
                <a:srgbClr val="434343"/>
              </a:buClr>
              <a:buSzPts val="5400"/>
              <a:buFont typeface="Arial" panose="020B0604020202020204" pitchFamily="34" charset="0"/>
              <a:buChar char="•"/>
            </a:pPr>
            <a:r>
              <a:rPr lang="es-CO" sz="5400" b="1" dirty="0" smtClean="0">
                <a:solidFill>
                  <a:srgbClr val="434343"/>
                </a:solidFill>
                <a:latin typeface="Calibri"/>
                <a:ea typeface="Calibri"/>
                <a:cs typeface="Calibri"/>
              </a:rPr>
              <a:t>Crear </a:t>
            </a:r>
            <a:r>
              <a:rPr lang="es-CO" sz="5400" b="1" dirty="0">
                <a:solidFill>
                  <a:srgbClr val="434343"/>
                </a:solidFill>
                <a:latin typeface="Calibri"/>
                <a:ea typeface="Calibri"/>
                <a:cs typeface="Calibri"/>
              </a:rPr>
              <a:t>una bases de datos que almacene la información.</a:t>
            </a:r>
          </a:p>
          <a:p>
            <a:pPr marL="714755" marR="28955" indent="-685800">
              <a:lnSpc>
                <a:spcPct val="120000"/>
              </a:lnSpc>
              <a:buClr>
                <a:srgbClr val="434343"/>
              </a:buClr>
              <a:buSzPts val="5400"/>
              <a:buFont typeface="Arial" panose="020B0604020202020204" pitchFamily="34" charset="0"/>
              <a:buChar char="•"/>
            </a:pPr>
            <a:r>
              <a:rPr lang="es-CO" sz="5400" b="1" dirty="0">
                <a:solidFill>
                  <a:srgbClr val="434343"/>
                </a:solidFill>
                <a:latin typeface="Calibri"/>
                <a:ea typeface="Calibri"/>
                <a:cs typeface="Calibri"/>
              </a:rPr>
              <a:t>Brindar seguridad mediante un sistema de </a:t>
            </a:r>
            <a:r>
              <a:rPr lang="es-CO" sz="5400" b="1" dirty="0" smtClean="0">
                <a:solidFill>
                  <a:srgbClr val="434343"/>
                </a:solidFill>
                <a:latin typeface="Calibri"/>
                <a:ea typeface="Calibri"/>
                <a:cs typeface="Calibri"/>
              </a:rPr>
              <a:t>acceso </a:t>
            </a:r>
            <a:r>
              <a:rPr lang="es-CO" sz="5400" b="1" dirty="0">
                <a:solidFill>
                  <a:srgbClr val="434343"/>
                </a:solidFill>
                <a:latin typeface="Calibri"/>
                <a:ea typeface="Calibri"/>
                <a:cs typeface="Calibri"/>
              </a:rPr>
              <a:t>para el ingreso y registro de usuarios.</a:t>
            </a:r>
          </a:p>
          <a:p>
            <a:pPr marL="714755" marR="28955" indent="-685800">
              <a:lnSpc>
                <a:spcPct val="120000"/>
              </a:lnSpc>
              <a:buClr>
                <a:srgbClr val="434343"/>
              </a:buClr>
              <a:buSzPts val="5400"/>
              <a:buFont typeface="Arial" panose="020B0604020202020204" pitchFamily="34" charset="0"/>
              <a:buChar char="•"/>
            </a:pPr>
            <a:r>
              <a:rPr lang="es-CO" sz="5400" b="1" dirty="0">
                <a:solidFill>
                  <a:srgbClr val="434343"/>
                </a:solidFill>
                <a:latin typeface="Calibri"/>
                <a:ea typeface="Calibri"/>
                <a:cs typeface="Calibri"/>
              </a:rPr>
              <a:t>Tener un registro de los ingresos, proveedores, clientes y ventas mediante el aplicativo web</a:t>
            </a:r>
            <a:r>
              <a:rPr lang="es-CO" sz="5400" b="1" dirty="0" smtClean="0">
                <a:solidFill>
                  <a:srgbClr val="434343"/>
                </a:solidFill>
                <a:latin typeface="Calibri"/>
                <a:ea typeface="Calibri"/>
                <a:cs typeface="Calibri"/>
              </a:rPr>
              <a:t>.</a:t>
            </a:r>
          </a:p>
          <a:p>
            <a:pPr marL="714755" marR="28955" indent="-685800">
              <a:lnSpc>
                <a:spcPct val="120000"/>
              </a:lnSpc>
              <a:buClr>
                <a:srgbClr val="434343"/>
              </a:buClr>
              <a:buSzPts val="5400"/>
              <a:buFont typeface="Arial" panose="020B0604020202020204" pitchFamily="34" charset="0"/>
              <a:buChar char="•"/>
            </a:pPr>
            <a:r>
              <a:rPr lang="es-CO" sz="5400" b="1" dirty="0">
                <a:solidFill>
                  <a:srgbClr val="434343"/>
                </a:solidFill>
                <a:latin typeface="Calibri"/>
                <a:ea typeface="Calibri"/>
                <a:cs typeface="Calibri"/>
              </a:rPr>
              <a:t>Crear una plataforma para la adquisición de productos al proveedor mediante el E-mail y teléfono.</a:t>
            </a:r>
          </a:p>
          <a:p>
            <a:pPr marL="714755" marR="28955" indent="-685800">
              <a:lnSpc>
                <a:spcPct val="120000"/>
              </a:lnSpc>
              <a:buClr>
                <a:srgbClr val="434343"/>
              </a:buClr>
              <a:buSzPts val="5400"/>
              <a:buFont typeface="Arial" panose="020B0604020202020204" pitchFamily="34" charset="0"/>
              <a:buChar char="•"/>
            </a:pPr>
            <a:r>
              <a:rPr lang="es-CO" sz="5400" b="1" dirty="0">
                <a:solidFill>
                  <a:srgbClr val="434343"/>
                </a:solidFill>
                <a:latin typeface="Calibri"/>
                <a:ea typeface="Calibri"/>
                <a:cs typeface="Calibri"/>
              </a:rPr>
              <a:t>Clasificar la accesibilidad de la información según los cargos de los usuarios del  aplicativo.</a:t>
            </a:r>
          </a:p>
          <a:p>
            <a:pPr marL="714755" marR="28955" indent="-685800">
              <a:lnSpc>
                <a:spcPct val="120000"/>
              </a:lnSpc>
              <a:buClr>
                <a:srgbClr val="434343"/>
              </a:buClr>
              <a:buSzPts val="5400"/>
              <a:buFont typeface="Arial" panose="020B0604020202020204" pitchFamily="34" charset="0"/>
              <a:buChar char="•"/>
            </a:pPr>
            <a:endParaRPr lang="es-CO" sz="5400" b="1" dirty="0">
              <a:solidFill>
                <a:srgbClr val="434343"/>
              </a:solidFill>
              <a:latin typeface="Calibri"/>
              <a:ea typeface="Calibri"/>
              <a:cs typeface="Calibri"/>
            </a:endParaRPr>
          </a:p>
          <a:p>
            <a:pPr marL="28955" marR="28955" indent="9651">
              <a:lnSpc>
                <a:spcPct val="120000"/>
              </a:lnSpc>
              <a:buClr>
                <a:srgbClr val="434343"/>
              </a:buClr>
              <a:buSzPts val="5400"/>
            </a:pPr>
            <a:endParaRPr lang="es-CO" sz="5400" b="1" dirty="0">
              <a:solidFill>
                <a:srgbClr val="434343"/>
              </a:solidFill>
              <a:latin typeface="Calibri"/>
              <a:ea typeface="Calibri"/>
              <a:cs typeface="Calibri"/>
            </a:endParaRPr>
          </a:p>
        </p:txBody>
      </p:sp>
      <p:pic>
        <p:nvPicPr>
          <p:cNvPr id="7" name="6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35563" y="13415244"/>
            <a:ext cx="1490477" cy="1476191"/>
          </a:xfrm>
          <a:prstGeom prst="rect">
            <a:avLst/>
          </a:prstGeom>
        </p:spPr>
      </p:pic>
    </p:spTree>
    <p:extLst>
      <p:ext uri="{BB962C8B-B14F-4D97-AF65-F5344CB8AC3E}">
        <p14:creationId xmlns:p14="http://schemas.microsoft.com/office/powerpoint/2010/main" val="1470968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5"/>
        <p:cNvGrpSpPr/>
        <p:nvPr/>
      </p:nvGrpSpPr>
      <p:grpSpPr>
        <a:xfrm>
          <a:off x="0" y="0"/>
          <a:ext cx="0" cy="0"/>
          <a:chOff x="0" y="0"/>
          <a:chExt cx="0" cy="0"/>
        </a:xfrm>
      </p:grpSpPr>
      <p:sp>
        <p:nvSpPr>
          <p:cNvPr id="146" name="Google Shape;146;p27"/>
          <p:cNvSpPr txBox="1"/>
          <p:nvPr/>
        </p:nvSpPr>
        <p:spPr>
          <a:xfrm>
            <a:off x="232440" y="266700"/>
            <a:ext cx="7158960" cy="1908856"/>
          </a:xfrm>
          <a:prstGeom prst="rect">
            <a:avLst/>
          </a:prstGeom>
          <a:noFill/>
          <a:ln>
            <a:noFill/>
          </a:ln>
        </p:spPr>
        <p:txBody>
          <a:bodyPr spcFirstLastPara="1" wrap="square" lIns="71425" tIns="71425" rIns="71425" bIns="71425" anchor="b" anchorCtr="0">
            <a:noAutofit/>
          </a:bodyPr>
          <a:lstStyle/>
          <a:p>
            <a:pPr marL="38100" marR="38100" indent="12700" algn="ctr">
              <a:lnSpc>
                <a:spcPct val="80000"/>
              </a:lnSpc>
              <a:buClr>
                <a:srgbClr val="FFFFFF"/>
              </a:buClr>
              <a:buSzPts val="10000"/>
            </a:pPr>
            <a:r>
              <a:rPr lang="es-ES" sz="10000" b="1" dirty="0" smtClean="0">
                <a:solidFill>
                  <a:srgbClr val="FFFFFF"/>
                </a:solidFill>
                <a:latin typeface="Calibri"/>
                <a:ea typeface="Calibri"/>
                <a:cs typeface="Calibri"/>
                <a:sym typeface="Calibri"/>
              </a:rPr>
              <a:t>Alcance</a:t>
            </a:r>
            <a:endParaRPr lang="es-CO" sz="10000" b="1" dirty="0">
              <a:solidFill>
                <a:srgbClr val="FFFFFF"/>
              </a:solidFill>
              <a:latin typeface="Calibri"/>
              <a:ea typeface="Calibri"/>
              <a:cs typeface="Calibri"/>
            </a:endParaRPr>
          </a:p>
        </p:txBody>
      </p:sp>
      <p:sp>
        <p:nvSpPr>
          <p:cNvPr id="147" name="Google Shape;147;p27"/>
          <p:cNvSpPr/>
          <p:nvPr/>
        </p:nvSpPr>
        <p:spPr>
          <a:xfrm>
            <a:off x="1692067" y="2170823"/>
            <a:ext cx="1033398" cy="98763"/>
          </a:xfrm>
          <a:prstGeom prst="rect">
            <a:avLst/>
          </a:prstGeom>
          <a:solidFill>
            <a:srgbClr val="FFFFFF"/>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sp>
        <p:nvSpPr>
          <p:cNvPr id="150" name="Google Shape;150;p27"/>
          <p:cNvSpPr txBox="1"/>
          <p:nvPr/>
        </p:nvSpPr>
        <p:spPr>
          <a:xfrm>
            <a:off x="1692067" y="3162300"/>
            <a:ext cx="20833973" cy="10252944"/>
          </a:xfrm>
          <a:prstGeom prst="rect">
            <a:avLst/>
          </a:prstGeom>
          <a:noFill/>
          <a:ln>
            <a:noFill/>
          </a:ln>
        </p:spPr>
        <p:txBody>
          <a:bodyPr spcFirstLastPara="1" wrap="square" lIns="71425" tIns="71425" rIns="71425" bIns="71425" anchor="ctr" anchorCtr="0">
            <a:noAutofit/>
          </a:bodyPr>
          <a:lstStyle/>
          <a:p>
            <a:pPr>
              <a:buSzPct val="25000"/>
            </a:pPr>
            <a:r>
              <a:rPr lang="es-CO" sz="5400" b="1" dirty="0" smtClean="0">
                <a:solidFill>
                  <a:srgbClr val="434343"/>
                </a:solidFill>
                <a:latin typeface="Calibri"/>
                <a:ea typeface="Calibri"/>
                <a:cs typeface="Calibri"/>
              </a:rPr>
              <a:t>Realizar </a:t>
            </a:r>
            <a:r>
              <a:rPr lang="es-CO" sz="5400" b="1" dirty="0">
                <a:solidFill>
                  <a:srgbClr val="434343"/>
                </a:solidFill>
                <a:latin typeface="Calibri"/>
                <a:ea typeface="Calibri"/>
                <a:cs typeface="Calibri"/>
              </a:rPr>
              <a:t>un aplicativo web que permita el ingreso a usuarios del sistema brindando seguridad en la acción. Una vez el usuario haya ingresado se le permitirá ejecutar funciones que realiza el sistema según el cargo que esté ejerciendo. Una de estas funciones será el registro, mediante formularios, de usuarios, ventas, ingresos, productos, proveedores teniendo en cuenta que no se registrará información adicional a esta. </a:t>
            </a:r>
          </a:p>
          <a:p>
            <a:pPr>
              <a:buSzPct val="25000"/>
            </a:pPr>
            <a:r>
              <a:rPr lang="es-CO" sz="5400" b="1" dirty="0">
                <a:solidFill>
                  <a:srgbClr val="434343"/>
                </a:solidFill>
                <a:latin typeface="Calibri"/>
                <a:ea typeface="Calibri"/>
                <a:cs typeface="Calibri"/>
              </a:rPr>
              <a:t>Otra función será la consulta de información acerca de ingresos, ventas, productos disponibles, compras (al proveedor),   sin mostrar información adicional, ya que solo se mostrará la información de dichos objetos, que fueron registrados previamente.  </a:t>
            </a:r>
          </a:p>
          <a:p>
            <a:pPr marL="28955" marR="28955" indent="9651">
              <a:lnSpc>
                <a:spcPct val="120000"/>
              </a:lnSpc>
              <a:buClr>
                <a:srgbClr val="434343"/>
              </a:buClr>
              <a:buSzPts val="5400"/>
            </a:pPr>
            <a:endParaRPr lang="es-CO" sz="5400" b="1" dirty="0" smtClean="0">
              <a:solidFill>
                <a:srgbClr val="434343"/>
              </a:solidFill>
              <a:latin typeface="Calibri"/>
              <a:ea typeface="Calibri"/>
              <a:cs typeface="Calibri"/>
            </a:endParaRPr>
          </a:p>
        </p:txBody>
      </p:sp>
      <p:pic>
        <p:nvPicPr>
          <p:cNvPr id="7" name="6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35563" y="13415244"/>
            <a:ext cx="1490477" cy="1476191"/>
          </a:xfrm>
          <a:prstGeom prst="rect">
            <a:avLst/>
          </a:prstGeom>
        </p:spPr>
      </p:pic>
    </p:spTree>
    <p:extLst>
      <p:ext uri="{BB962C8B-B14F-4D97-AF65-F5344CB8AC3E}">
        <p14:creationId xmlns:p14="http://schemas.microsoft.com/office/powerpoint/2010/main" val="25146343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5"/>
        <p:cNvGrpSpPr/>
        <p:nvPr/>
      </p:nvGrpSpPr>
      <p:grpSpPr>
        <a:xfrm>
          <a:off x="0" y="0"/>
          <a:ext cx="0" cy="0"/>
          <a:chOff x="0" y="0"/>
          <a:chExt cx="0" cy="0"/>
        </a:xfrm>
      </p:grpSpPr>
      <p:sp>
        <p:nvSpPr>
          <p:cNvPr id="146" name="Google Shape;146;p27"/>
          <p:cNvSpPr txBox="1"/>
          <p:nvPr/>
        </p:nvSpPr>
        <p:spPr>
          <a:xfrm>
            <a:off x="232440" y="266700"/>
            <a:ext cx="9368760" cy="1908856"/>
          </a:xfrm>
          <a:prstGeom prst="rect">
            <a:avLst/>
          </a:prstGeom>
          <a:noFill/>
          <a:ln>
            <a:noFill/>
          </a:ln>
        </p:spPr>
        <p:txBody>
          <a:bodyPr spcFirstLastPara="1" wrap="square" lIns="71425" tIns="71425" rIns="71425" bIns="71425" anchor="b" anchorCtr="0">
            <a:noAutofit/>
          </a:bodyPr>
          <a:lstStyle/>
          <a:p>
            <a:pPr marL="38100" marR="38100" indent="12700" algn="ctr">
              <a:lnSpc>
                <a:spcPct val="80000"/>
              </a:lnSpc>
              <a:buClr>
                <a:srgbClr val="FFFFFF"/>
              </a:buClr>
              <a:buSzPts val="10000"/>
            </a:pPr>
            <a:r>
              <a:rPr lang="es-ES" sz="10000" b="1" dirty="0" smtClean="0">
                <a:solidFill>
                  <a:srgbClr val="FFFFFF"/>
                </a:solidFill>
                <a:latin typeface="Calibri"/>
                <a:ea typeface="Calibri"/>
                <a:cs typeface="Calibri"/>
                <a:sym typeface="Calibri"/>
              </a:rPr>
              <a:t>Justificación</a:t>
            </a:r>
            <a:endParaRPr lang="es-CO" sz="10000" b="1" dirty="0">
              <a:solidFill>
                <a:srgbClr val="FFFFFF"/>
              </a:solidFill>
              <a:latin typeface="Calibri"/>
              <a:ea typeface="Calibri"/>
              <a:cs typeface="Calibri"/>
            </a:endParaRPr>
          </a:p>
        </p:txBody>
      </p:sp>
      <p:sp>
        <p:nvSpPr>
          <p:cNvPr id="147" name="Google Shape;147;p27"/>
          <p:cNvSpPr/>
          <p:nvPr/>
        </p:nvSpPr>
        <p:spPr>
          <a:xfrm>
            <a:off x="1692067" y="2170823"/>
            <a:ext cx="1033398" cy="98763"/>
          </a:xfrm>
          <a:prstGeom prst="rect">
            <a:avLst/>
          </a:prstGeom>
          <a:solidFill>
            <a:srgbClr val="FFFFFF"/>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sp>
        <p:nvSpPr>
          <p:cNvPr id="150" name="Google Shape;150;p27"/>
          <p:cNvSpPr txBox="1"/>
          <p:nvPr/>
        </p:nvSpPr>
        <p:spPr>
          <a:xfrm>
            <a:off x="1692067" y="3162300"/>
            <a:ext cx="20833973" cy="10252944"/>
          </a:xfrm>
          <a:prstGeom prst="rect">
            <a:avLst/>
          </a:prstGeom>
          <a:noFill/>
          <a:ln>
            <a:noFill/>
          </a:ln>
        </p:spPr>
        <p:txBody>
          <a:bodyPr spcFirstLastPara="1" wrap="square" lIns="71425" tIns="71425" rIns="71425" bIns="71425" anchor="ctr" anchorCtr="0">
            <a:noAutofit/>
          </a:bodyPr>
          <a:lstStyle/>
          <a:p>
            <a:pPr>
              <a:buSzPct val="25000"/>
            </a:pPr>
            <a:r>
              <a:rPr lang="es-CO" sz="5400" b="1" dirty="0" smtClean="0">
                <a:solidFill>
                  <a:srgbClr val="434343"/>
                </a:solidFill>
                <a:latin typeface="Calibri"/>
                <a:ea typeface="Calibri"/>
                <a:cs typeface="Calibri"/>
              </a:rPr>
              <a:t>La </a:t>
            </a:r>
            <a:r>
              <a:rPr lang="es-CO" sz="5400" b="1" dirty="0">
                <a:solidFill>
                  <a:srgbClr val="434343"/>
                </a:solidFill>
                <a:latin typeface="Calibri"/>
                <a:ea typeface="Calibri"/>
                <a:cs typeface="Calibri"/>
              </a:rPr>
              <a:t>razón principal para elaborar el sistema de información es la de facilitar al usuario el registro de inventario y pedido de productos mediante un aplicativo web con una interfaz fácil de entender y controlar por el usuario. De esta manera, haciendo referencia a la utilización de medios informáticos para almacenar y procesar el tipo de información requerida, y de esta forma solucionar el problema actual.</a:t>
            </a:r>
          </a:p>
          <a:p>
            <a:pPr>
              <a:buSzPct val="25000"/>
            </a:pPr>
            <a:r>
              <a:rPr lang="es-CO" sz="5400" b="1" dirty="0">
                <a:solidFill>
                  <a:srgbClr val="434343"/>
                </a:solidFill>
                <a:latin typeface="Calibri"/>
                <a:ea typeface="Calibri"/>
                <a:cs typeface="Calibri"/>
              </a:rPr>
              <a:t>Al añadir este aplicativo web se cubrirá la necesidad de la administración de la información en la empresa, ya que el manejo de la información es imprescindible </a:t>
            </a:r>
            <a:r>
              <a:rPr lang="es-CO" sz="5400" b="1" dirty="0" smtClean="0">
                <a:solidFill>
                  <a:srgbClr val="434343"/>
                </a:solidFill>
                <a:latin typeface="Calibri"/>
                <a:ea typeface="Calibri"/>
                <a:cs typeface="Calibri"/>
              </a:rPr>
              <a:t>en ella</a:t>
            </a:r>
            <a:r>
              <a:rPr lang="es-CO" sz="5400" b="1" dirty="0">
                <a:solidFill>
                  <a:srgbClr val="434343"/>
                </a:solidFill>
                <a:latin typeface="Calibri"/>
                <a:ea typeface="Calibri"/>
                <a:cs typeface="Calibri"/>
              </a:rPr>
              <a:t>.</a:t>
            </a:r>
          </a:p>
          <a:p>
            <a:pPr>
              <a:buSzPct val="25000"/>
            </a:pPr>
            <a:endParaRPr lang="es-CO" sz="5400" b="1" dirty="0">
              <a:solidFill>
                <a:srgbClr val="434343"/>
              </a:solidFill>
              <a:latin typeface="Calibri"/>
              <a:ea typeface="Calibri"/>
              <a:cs typeface="Calibri"/>
            </a:endParaRPr>
          </a:p>
          <a:p>
            <a:pPr marL="28955" marR="28955" indent="9651">
              <a:lnSpc>
                <a:spcPct val="120000"/>
              </a:lnSpc>
              <a:buClr>
                <a:srgbClr val="434343"/>
              </a:buClr>
              <a:buSzPts val="5400"/>
            </a:pPr>
            <a:endParaRPr lang="es-CO" sz="5400" b="1" dirty="0" smtClean="0">
              <a:solidFill>
                <a:srgbClr val="434343"/>
              </a:solidFill>
              <a:latin typeface="Calibri"/>
              <a:ea typeface="Calibri"/>
              <a:cs typeface="Calibri"/>
            </a:endParaRPr>
          </a:p>
        </p:txBody>
      </p:sp>
      <p:pic>
        <p:nvPicPr>
          <p:cNvPr id="7" name="6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35563" y="13415244"/>
            <a:ext cx="1490477" cy="1476191"/>
          </a:xfrm>
          <a:prstGeom prst="rect">
            <a:avLst/>
          </a:prstGeom>
        </p:spPr>
      </p:pic>
    </p:spTree>
    <p:extLst>
      <p:ext uri="{BB962C8B-B14F-4D97-AF65-F5344CB8AC3E}">
        <p14:creationId xmlns:p14="http://schemas.microsoft.com/office/powerpoint/2010/main" val="32818964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5"/>
        <p:cNvGrpSpPr/>
        <p:nvPr/>
      </p:nvGrpSpPr>
      <p:grpSpPr>
        <a:xfrm>
          <a:off x="0" y="0"/>
          <a:ext cx="0" cy="0"/>
          <a:chOff x="0" y="0"/>
          <a:chExt cx="0" cy="0"/>
        </a:xfrm>
      </p:grpSpPr>
      <p:sp>
        <p:nvSpPr>
          <p:cNvPr id="146" name="Google Shape;146;p27"/>
          <p:cNvSpPr txBox="1"/>
          <p:nvPr/>
        </p:nvSpPr>
        <p:spPr>
          <a:xfrm>
            <a:off x="232439" y="266699"/>
            <a:ext cx="18855661" cy="2551823"/>
          </a:xfrm>
          <a:prstGeom prst="rect">
            <a:avLst/>
          </a:prstGeom>
          <a:noFill/>
          <a:ln>
            <a:noFill/>
          </a:ln>
        </p:spPr>
        <p:txBody>
          <a:bodyPr spcFirstLastPara="1" wrap="square" lIns="71425" tIns="71425" rIns="71425" bIns="71425" anchor="b" anchorCtr="0">
            <a:noAutofit/>
          </a:bodyPr>
          <a:lstStyle/>
          <a:p>
            <a:pPr marL="38100" marR="38100" lvl="0" indent="12700" algn="ctr">
              <a:lnSpc>
                <a:spcPct val="80000"/>
              </a:lnSpc>
              <a:buClr>
                <a:srgbClr val="FFFFFF"/>
              </a:buClr>
              <a:buSzPts val="10000"/>
            </a:pPr>
            <a:r>
              <a:rPr lang="es-ES" sz="10000" b="1" dirty="0" smtClean="0">
                <a:solidFill>
                  <a:srgbClr val="FFFFFF"/>
                </a:solidFill>
                <a:latin typeface="Calibri"/>
                <a:ea typeface="Calibri"/>
                <a:cs typeface="Calibri"/>
                <a:sym typeface="Calibri"/>
              </a:rPr>
              <a:t>Técnicas </a:t>
            </a:r>
            <a:r>
              <a:rPr lang="es-ES" sz="10000" b="1" dirty="0">
                <a:solidFill>
                  <a:srgbClr val="FFFFFF"/>
                </a:solidFill>
                <a:latin typeface="Calibri"/>
                <a:ea typeface="Calibri"/>
                <a:cs typeface="Calibri"/>
                <a:sym typeface="Calibri"/>
              </a:rPr>
              <a:t>de levantamiento de información</a:t>
            </a:r>
          </a:p>
        </p:txBody>
      </p:sp>
      <p:sp>
        <p:nvSpPr>
          <p:cNvPr id="147" name="Google Shape;147;p27"/>
          <p:cNvSpPr/>
          <p:nvPr/>
        </p:nvSpPr>
        <p:spPr>
          <a:xfrm>
            <a:off x="1844467" y="1599323"/>
            <a:ext cx="1033398" cy="98763"/>
          </a:xfrm>
          <a:prstGeom prst="rect">
            <a:avLst/>
          </a:prstGeom>
          <a:solidFill>
            <a:srgbClr val="FFFFFF"/>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sp>
        <p:nvSpPr>
          <p:cNvPr id="150" name="Google Shape;150;p27"/>
          <p:cNvSpPr txBox="1"/>
          <p:nvPr/>
        </p:nvSpPr>
        <p:spPr>
          <a:xfrm>
            <a:off x="1692067" y="3162299"/>
            <a:ext cx="20833973" cy="10991039"/>
          </a:xfrm>
          <a:prstGeom prst="rect">
            <a:avLst/>
          </a:prstGeom>
          <a:noFill/>
          <a:ln>
            <a:noFill/>
          </a:ln>
        </p:spPr>
        <p:txBody>
          <a:bodyPr spcFirstLastPara="1" wrap="square" lIns="71425" tIns="71425" rIns="71425" bIns="71425" anchor="ctr" anchorCtr="0">
            <a:noAutofit/>
          </a:bodyPr>
          <a:lstStyle/>
          <a:p>
            <a:pPr marL="28955" marR="28955" indent="9651">
              <a:lnSpc>
                <a:spcPct val="120000"/>
              </a:lnSpc>
              <a:buClr>
                <a:srgbClr val="434343"/>
              </a:buClr>
              <a:buSzPts val="5400"/>
            </a:pPr>
            <a:r>
              <a:rPr lang="es-CO" sz="5400" b="1" dirty="0" smtClean="0">
                <a:solidFill>
                  <a:srgbClr val="434343"/>
                </a:solidFill>
                <a:latin typeface="Calibri"/>
                <a:ea typeface="Calibri"/>
                <a:cs typeface="Calibri"/>
              </a:rPr>
              <a:t>Entrevista</a:t>
            </a:r>
          </a:p>
          <a:p>
            <a:pPr marL="28955" marR="28955" indent="9651">
              <a:lnSpc>
                <a:spcPct val="120000"/>
              </a:lnSpc>
              <a:buClr>
                <a:srgbClr val="434343"/>
              </a:buClr>
              <a:buSzPts val="5400"/>
            </a:pPr>
            <a:r>
              <a:rPr lang="es-CO" sz="5400" b="1" dirty="0" smtClean="0">
                <a:solidFill>
                  <a:srgbClr val="434343"/>
                </a:solidFill>
                <a:latin typeface="Calibri"/>
                <a:ea typeface="Calibri"/>
                <a:cs typeface="Calibri"/>
              </a:rPr>
              <a:t>Donde </a:t>
            </a:r>
            <a:r>
              <a:rPr lang="es-CO" sz="5400" b="1" dirty="0">
                <a:solidFill>
                  <a:srgbClr val="434343"/>
                </a:solidFill>
                <a:latin typeface="Calibri"/>
                <a:ea typeface="Calibri"/>
                <a:cs typeface="Calibri"/>
              </a:rPr>
              <a:t>se tuvo una conversación intencional que nos permitió obtener cierto tipo de información, fue una entrevista informal ya que no tuvo preparación alguna y en la que nosotros como entrevistadores recogimos información relevante en la que aparecieron en situaciones de encuentro sencillo</a:t>
            </a:r>
            <a:r>
              <a:rPr lang="es-CO" sz="5400" b="1" dirty="0" smtClean="0">
                <a:solidFill>
                  <a:srgbClr val="434343"/>
                </a:solidFill>
                <a:latin typeface="Calibri"/>
                <a:ea typeface="Calibri"/>
                <a:cs typeface="Calibri"/>
              </a:rPr>
              <a:t>.</a:t>
            </a:r>
          </a:p>
          <a:p>
            <a:pPr marL="28955" marR="28955" indent="9651">
              <a:lnSpc>
                <a:spcPct val="120000"/>
              </a:lnSpc>
              <a:buClr>
                <a:srgbClr val="434343"/>
              </a:buClr>
              <a:buSzPts val="5400"/>
            </a:pPr>
            <a:r>
              <a:rPr lang="es-CO" sz="5400" b="1" dirty="0" smtClean="0">
                <a:solidFill>
                  <a:srgbClr val="434343"/>
                </a:solidFill>
                <a:latin typeface="Calibri"/>
                <a:ea typeface="Calibri"/>
                <a:cs typeface="Calibri"/>
              </a:rPr>
              <a:t>Encuesta</a:t>
            </a:r>
          </a:p>
          <a:p>
            <a:pPr>
              <a:buSzPct val="25000"/>
            </a:pPr>
            <a:r>
              <a:rPr lang="es-CO" sz="5400" b="1" dirty="0">
                <a:solidFill>
                  <a:srgbClr val="434343"/>
                </a:solidFill>
                <a:latin typeface="Calibri"/>
                <a:ea typeface="Calibri"/>
                <a:cs typeface="Calibri"/>
              </a:rPr>
              <a:t>Se realizó mediante la aplicación de un cuestionario escrito, que se aplicó personalmente a los sujetos</a:t>
            </a:r>
            <a:r>
              <a:rPr lang="es-CO" sz="5400" b="1" dirty="0" smtClean="0">
                <a:solidFill>
                  <a:srgbClr val="434343"/>
                </a:solidFill>
                <a:latin typeface="Calibri"/>
                <a:ea typeface="Calibri"/>
                <a:cs typeface="Calibri"/>
              </a:rPr>
              <a:t>.</a:t>
            </a:r>
          </a:p>
          <a:p>
            <a:pPr>
              <a:buSzPct val="25000"/>
            </a:pPr>
            <a:endParaRPr lang="es-ES" sz="5400" b="1" dirty="0" smtClean="0">
              <a:solidFill>
                <a:srgbClr val="434343"/>
              </a:solidFill>
              <a:latin typeface="Calibri"/>
              <a:ea typeface="Calibri"/>
              <a:cs typeface="Calibri"/>
            </a:endParaRPr>
          </a:p>
          <a:p>
            <a:pPr>
              <a:buSzPct val="25000"/>
            </a:pPr>
            <a:r>
              <a:rPr lang="es-ES" sz="5400" b="1" dirty="0" smtClean="0">
                <a:solidFill>
                  <a:srgbClr val="434343"/>
                </a:solidFill>
                <a:latin typeface="Calibri"/>
                <a:ea typeface="Calibri"/>
                <a:cs typeface="Calibri"/>
              </a:rPr>
              <a:t>Informe de encuestas: </a:t>
            </a:r>
            <a:r>
              <a:rPr lang="es-ES" sz="5400" b="1" dirty="0" smtClean="0">
                <a:solidFill>
                  <a:srgbClr val="434343"/>
                </a:solidFill>
                <a:latin typeface="Calibri"/>
                <a:ea typeface="Calibri"/>
                <a:cs typeface="Calibri"/>
                <a:hlinkClick r:id="rId4" action="ppaction://hlinkfile"/>
              </a:rPr>
              <a:t>Administrador</a:t>
            </a:r>
            <a:r>
              <a:rPr lang="es-ES" sz="5400" b="1" dirty="0">
                <a:solidFill>
                  <a:srgbClr val="434343"/>
                </a:solidFill>
                <a:latin typeface="Calibri"/>
                <a:ea typeface="Calibri"/>
                <a:cs typeface="Calibri"/>
              </a:rPr>
              <a:t>	</a:t>
            </a:r>
            <a:r>
              <a:rPr lang="es-ES" sz="5400" b="1" dirty="0" smtClean="0">
                <a:solidFill>
                  <a:srgbClr val="434343"/>
                </a:solidFill>
                <a:latin typeface="Calibri"/>
                <a:ea typeface="Calibri"/>
                <a:cs typeface="Calibri"/>
              </a:rPr>
              <a:t>	</a:t>
            </a:r>
            <a:r>
              <a:rPr lang="es-ES" sz="5400" b="1" dirty="0" smtClean="0">
                <a:solidFill>
                  <a:srgbClr val="434343"/>
                </a:solidFill>
                <a:latin typeface="Calibri"/>
                <a:ea typeface="Calibri"/>
                <a:cs typeface="Calibri"/>
                <a:hlinkClick r:id="rId5" action="ppaction://hlinkfile"/>
              </a:rPr>
              <a:t>Almacenista</a:t>
            </a:r>
            <a:r>
              <a:rPr lang="es-ES" sz="5400" b="1" dirty="0">
                <a:solidFill>
                  <a:srgbClr val="434343"/>
                </a:solidFill>
                <a:latin typeface="Calibri"/>
                <a:ea typeface="Calibri"/>
                <a:cs typeface="Calibri"/>
                <a:hlinkClick r:id="rId5" action="ppaction://hlinkfile"/>
              </a:rPr>
              <a:t>	</a:t>
            </a:r>
            <a:r>
              <a:rPr lang="es-ES" sz="5400" b="1" dirty="0" smtClean="0">
                <a:solidFill>
                  <a:srgbClr val="434343"/>
                </a:solidFill>
                <a:latin typeface="Calibri"/>
                <a:ea typeface="Calibri"/>
                <a:cs typeface="Calibri"/>
              </a:rPr>
              <a:t>	</a:t>
            </a:r>
            <a:r>
              <a:rPr lang="es-ES" sz="5400" b="1" dirty="0" smtClean="0">
                <a:solidFill>
                  <a:srgbClr val="434343"/>
                </a:solidFill>
                <a:latin typeface="Calibri"/>
                <a:ea typeface="Calibri"/>
                <a:cs typeface="Calibri"/>
                <a:hlinkClick r:id="rId6" action="ppaction://hlinkfile"/>
              </a:rPr>
              <a:t>Vendedor</a:t>
            </a:r>
            <a:endParaRPr lang="x-none" sz="5400" b="1">
              <a:solidFill>
                <a:srgbClr val="434343"/>
              </a:solidFill>
              <a:latin typeface="Calibri"/>
              <a:ea typeface="Calibri"/>
              <a:cs typeface="Calibri"/>
            </a:endParaRPr>
          </a:p>
          <a:p>
            <a:pPr marL="28955" marR="28955" indent="9651">
              <a:lnSpc>
                <a:spcPct val="120000"/>
              </a:lnSpc>
              <a:buClr>
                <a:srgbClr val="434343"/>
              </a:buClr>
              <a:buSzPts val="5400"/>
            </a:pPr>
            <a:endParaRPr lang="es-CO" sz="5400" b="1" dirty="0" smtClean="0">
              <a:solidFill>
                <a:srgbClr val="434343"/>
              </a:solidFill>
              <a:latin typeface="Calibri"/>
              <a:ea typeface="Calibri"/>
              <a:cs typeface="Calibri"/>
            </a:endParaRPr>
          </a:p>
        </p:txBody>
      </p:sp>
      <p:pic>
        <p:nvPicPr>
          <p:cNvPr id="7" name="6 Imagen"/>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035563" y="13415244"/>
            <a:ext cx="1490477" cy="1476191"/>
          </a:xfrm>
          <a:prstGeom prst="rect">
            <a:avLst/>
          </a:prstGeom>
        </p:spPr>
      </p:pic>
    </p:spTree>
    <p:extLst>
      <p:ext uri="{BB962C8B-B14F-4D97-AF65-F5344CB8AC3E}">
        <p14:creationId xmlns:p14="http://schemas.microsoft.com/office/powerpoint/2010/main" val="22890277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4"/>
        <p:cNvGrpSpPr/>
        <p:nvPr/>
      </p:nvGrpSpPr>
      <p:grpSpPr>
        <a:xfrm>
          <a:off x="0" y="0"/>
          <a:ext cx="0" cy="0"/>
          <a:chOff x="0" y="0"/>
          <a:chExt cx="0" cy="0"/>
        </a:xfrm>
      </p:grpSpPr>
      <p:sp>
        <p:nvSpPr>
          <p:cNvPr id="155" name="Google Shape;155;p28"/>
          <p:cNvSpPr txBox="1"/>
          <p:nvPr/>
        </p:nvSpPr>
        <p:spPr>
          <a:xfrm>
            <a:off x="2579596" y="8420100"/>
            <a:ext cx="8601888" cy="2803117"/>
          </a:xfrm>
          <a:prstGeom prst="rect">
            <a:avLst/>
          </a:prstGeom>
          <a:noFill/>
          <a:ln>
            <a:noFill/>
          </a:ln>
        </p:spPr>
        <p:txBody>
          <a:bodyPr spcFirstLastPara="1" wrap="square" lIns="71425" tIns="71425" rIns="71425" bIns="71425" anchor="ctr" anchorCtr="0">
            <a:noAutofit/>
          </a:bodyPr>
          <a:lstStyle/>
          <a:p>
            <a:pPr lvl="0" algn="just">
              <a:lnSpc>
                <a:spcPct val="108333"/>
              </a:lnSpc>
              <a:buClr>
                <a:srgbClr val="FFFFFF"/>
              </a:buClr>
              <a:buSzPts val="4800"/>
            </a:pPr>
            <a:r>
              <a:rPr lang="es-ES" sz="4800" dirty="0" smtClean="0">
                <a:solidFill>
                  <a:srgbClr val="FFFFFF"/>
                </a:solidFill>
                <a:latin typeface="Calibri"/>
                <a:ea typeface="Calibri"/>
                <a:cs typeface="Calibri"/>
                <a:sym typeface="Calibri"/>
                <a:hlinkClick r:id="rId4" action="ppaction://hlinkfile"/>
              </a:rPr>
              <a:t>BPMN</a:t>
            </a:r>
            <a:endParaRPr lang="es-ES" sz="4800" dirty="0">
              <a:solidFill>
                <a:srgbClr val="FFFFFF"/>
              </a:solidFill>
              <a:latin typeface="Calibri"/>
              <a:ea typeface="Calibri"/>
              <a:cs typeface="Calibri"/>
              <a:sym typeface="Calibri"/>
            </a:endParaRPr>
          </a:p>
        </p:txBody>
      </p:sp>
      <p:pic>
        <p:nvPicPr>
          <p:cNvPr id="5" name="4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035563" y="13415244"/>
            <a:ext cx="1490477" cy="1476191"/>
          </a:xfrm>
          <a:prstGeom prst="rect">
            <a:avLst/>
          </a:prstGeom>
        </p:spPr>
      </p:pic>
      <p:sp>
        <p:nvSpPr>
          <p:cNvPr id="6" name="Google Shape;98;p20"/>
          <p:cNvSpPr txBox="1"/>
          <p:nvPr/>
        </p:nvSpPr>
        <p:spPr>
          <a:xfrm>
            <a:off x="2579596" y="3683000"/>
            <a:ext cx="10069604" cy="4737100"/>
          </a:xfrm>
          <a:prstGeom prst="rect">
            <a:avLst/>
          </a:prstGeom>
          <a:noFill/>
          <a:ln>
            <a:noFill/>
          </a:ln>
        </p:spPr>
        <p:txBody>
          <a:bodyPr spcFirstLastPara="1" wrap="square" lIns="71425" tIns="71425" rIns="71425" bIns="71425" anchor="b" anchorCtr="0">
            <a:noAutofit/>
          </a:bodyPr>
          <a:lstStyle/>
          <a:p>
            <a:pPr marL="38100" marR="38100" indent="12700" algn="ctr">
              <a:lnSpc>
                <a:spcPct val="80000"/>
              </a:lnSpc>
              <a:buClr>
                <a:srgbClr val="FFFFFF"/>
              </a:buClr>
              <a:buSzPts val="18000"/>
            </a:pPr>
            <a:r>
              <a:rPr lang="es-ES" sz="10000" b="1" dirty="0" smtClean="0">
                <a:solidFill>
                  <a:srgbClr val="FFFFFF"/>
                </a:solidFill>
                <a:latin typeface="Calibri"/>
                <a:ea typeface="Calibri"/>
                <a:cs typeface="Calibri"/>
                <a:sym typeface="Calibri"/>
              </a:rPr>
              <a:t>BPMN </a:t>
            </a:r>
            <a:r>
              <a:rPr lang="es-ES" sz="10000" b="1" dirty="0">
                <a:solidFill>
                  <a:srgbClr val="FFFFFF"/>
                </a:solidFill>
                <a:latin typeface="Calibri"/>
                <a:ea typeface="Calibri"/>
                <a:cs typeface="Calibri"/>
                <a:sym typeface="Calibri"/>
              </a:rPr>
              <a:t>del proyecto</a:t>
            </a:r>
          </a:p>
          <a:p>
            <a:pPr marL="38100" marR="38100" lvl="0" indent="12700" algn="ctr" rtl="0">
              <a:lnSpc>
                <a:spcPct val="80000"/>
              </a:lnSpc>
              <a:spcBef>
                <a:spcPts val="0"/>
              </a:spcBef>
              <a:spcAft>
                <a:spcPts val="0"/>
              </a:spcAft>
              <a:buClr>
                <a:srgbClr val="FFFFFF"/>
              </a:buClr>
              <a:buSzPts val="18000"/>
              <a:buFont typeface="Calibri"/>
              <a:buNone/>
            </a:pPr>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457</Words>
  <Application>Microsoft Office PowerPoint</Application>
  <PresentationFormat>Personalizado</PresentationFormat>
  <Paragraphs>42</Paragraphs>
  <Slides>14</Slides>
  <Notes>14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Calibri</vt:lpstr>
      <vt:lpstr>Helvetica Neue</vt:lpstr>
      <vt:lpstr>Helvetica Neue Light</vt:lpstr>
      <vt:lpstr>Black</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Miguel</dc:creator>
  <cp:lastModifiedBy>Miguel</cp:lastModifiedBy>
  <cp:revision>7</cp:revision>
  <dcterms:modified xsi:type="dcterms:W3CDTF">2020-03-24T00:44:40Z</dcterms:modified>
</cp:coreProperties>
</file>