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97" r:id="rId3"/>
    <p:sldId id="258" r:id="rId4"/>
    <p:sldId id="299" r:id="rId5"/>
    <p:sldId id="300" r:id="rId6"/>
    <p:sldId id="301" r:id="rId7"/>
  </p:sldIdLst>
  <p:sldSz cx="9144000" cy="5143500" type="screen16x9"/>
  <p:notesSz cx="6858000" cy="9144000"/>
  <p:embeddedFontLst>
    <p:embeddedFont>
      <p:font typeface="Advent Pro SemiBold" panose="020B0604020202020204" charset="0"/>
      <p:regular r:id="rId9"/>
      <p:bold r:id="rId10"/>
      <p:italic r:id="rId11"/>
      <p:boldItalic r:id="rId12"/>
    </p:embeddedFont>
    <p:embeddedFont>
      <p:font typeface="Fira Sans Condensed Medium" panose="020B06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Maven Pro" panose="020B0604020202020204" charset="0"/>
      <p:regular r:id="rId21"/>
      <p:bold r:id="rId22"/>
    </p:embeddedFont>
    <p:embeddedFont>
      <p:font typeface="Share Tech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0040D9-2CAA-452B-9B4E-C6681CF480B1}">
  <a:tblStyle styleId="{6F0040D9-2CAA-452B-9B4E-C6681CF48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38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93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8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2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TELCOM CHURN ANALYSIS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2"/>
          </p:cNvCxnSpPr>
          <p:nvPr/>
        </p:nvCxnSpPr>
        <p:spPr>
          <a:xfrm rot="10800000">
            <a:off x="1937174" y="2865882"/>
            <a:ext cx="1023255" cy="893718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758476" y="1635582"/>
            <a:ext cx="2357393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92%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573222" y="966406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 accuracy</a:t>
            </a:r>
            <a:endParaRPr dirty="0"/>
          </a:p>
        </p:txBody>
      </p:sp>
      <p:sp>
        <p:nvSpPr>
          <p:cNvPr id="6" name="Google Shape;1234;p43">
            <a:extLst>
              <a:ext uri="{FF2B5EF4-FFF2-40B4-BE49-F238E27FC236}">
                <a16:creationId xmlns:a16="http://schemas.microsoft.com/office/drawing/2014/main" id="{22F514D8-5FD8-4829-8BA5-1F37765F1290}"/>
              </a:ext>
            </a:extLst>
          </p:cNvPr>
          <p:cNvSpPr txBox="1">
            <a:spLocks/>
          </p:cNvSpPr>
          <p:nvPr/>
        </p:nvSpPr>
        <p:spPr>
          <a:xfrm>
            <a:off x="3344619" y="1635582"/>
            <a:ext cx="2357393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70%</a:t>
            </a:r>
          </a:p>
        </p:txBody>
      </p:sp>
      <p:sp>
        <p:nvSpPr>
          <p:cNvPr id="7" name="Google Shape;1235;p43">
            <a:extLst>
              <a:ext uri="{FF2B5EF4-FFF2-40B4-BE49-F238E27FC236}">
                <a16:creationId xmlns:a16="http://schemas.microsoft.com/office/drawing/2014/main" id="{AD8A0000-8140-488E-98AC-759DF3D8A556}"/>
              </a:ext>
            </a:extLst>
          </p:cNvPr>
          <p:cNvSpPr txBox="1">
            <a:spLocks/>
          </p:cNvSpPr>
          <p:nvPr/>
        </p:nvSpPr>
        <p:spPr>
          <a:xfrm>
            <a:off x="3137617" y="966406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Aft>
                <a:spcPts val="1600"/>
              </a:spcAft>
              <a:buFont typeface="Maven Pro"/>
              <a:buNone/>
            </a:pPr>
            <a:r>
              <a:rPr lang="es-ES" dirty="0" err="1"/>
              <a:t>Predicted</a:t>
            </a:r>
            <a:r>
              <a:rPr lang="es-ES" dirty="0"/>
              <a:t> </a:t>
            </a:r>
            <a:r>
              <a:rPr lang="es-ES" dirty="0" err="1"/>
              <a:t>churn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actual</a:t>
            </a:r>
          </a:p>
        </p:txBody>
      </p:sp>
      <p:sp>
        <p:nvSpPr>
          <p:cNvPr id="8" name="Google Shape;1234;p43">
            <a:extLst>
              <a:ext uri="{FF2B5EF4-FFF2-40B4-BE49-F238E27FC236}">
                <a16:creationId xmlns:a16="http://schemas.microsoft.com/office/drawing/2014/main" id="{13EDD27F-FF5C-45DD-B7F3-07660834D6BC}"/>
              </a:ext>
            </a:extLst>
          </p:cNvPr>
          <p:cNvSpPr txBox="1">
            <a:spLocks/>
          </p:cNvSpPr>
          <p:nvPr/>
        </p:nvSpPr>
        <p:spPr>
          <a:xfrm>
            <a:off x="5887265" y="1635582"/>
            <a:ext cx="2357393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81%</a:t>
            </a:r>
          </a:p>
        </p:txBody>
      </p:sp>
      <p:sp>
        <p:nvSpPr>
          <p:cNvPr id="9" name="Google Shape;1235;p43">
            <a:extLst>
              <a:ext uri="{FF2B5EF4-FFF2-40B4-BE49-F238E27FC236}">
                <a16:creationId xmlns:a16="http://schemas.microsoft.com/office/drawing/2014/main" id="{B45B158D-9865-46CB-BF9C-0651B2AABF8B}"/>
              </a:ext>
            </a:extLst>
          </p:cNvPr>
          <p:cNvSpPr txBox="1">
            <a:spLocks/>
          </p:cNvSpPr>
          <p:nvPr/>
        </p:nvSpPr>
        <p:spPr>
          <a:xfrm>
            <a:off x="5702011" y="966406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Aft>
                <a:spcPts val="1600"/>
              </a:spcAft>
              <a:buFont typeface="Maven Pro"/>
              <a:buNone/>
            </a:pPr>
            <a:r>
              <a:rPr lang="es-ES" dirty="0"/>
              <a:t>Actual </a:t>
            </a:r>
            <a:r>
              <a:rPr lang="es-ES" dirty="0" err="1"/>
              <a:t>churn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predicted</a:t>
            </a:r>
            <a:endParaRPr lang="es-ES" dirty="0"/>
          </a:p>
        </p:txBody>
      </p:sp>
      <p:cxnSp>
        <p:nvCxnSpPr>
          <p:cNvPr id="11" name="Google Shape;1233;p43">
            <a:extLst>
              <a:ext uri="{FF2B5EF4-FFF2-40B4-BE49-F238E27FC236}">
                <a16:creationId xmlns:a16="http://schemas.microsoft.com/office/drawing/2014/main" id="{9FC6D75C-E9DA-42F1-B39B-0D31572CB2AA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4014867" y="3274860"/>
            <a:ext cx="917427" cy="994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233;p43">
            <a:extLst>
              <a:ext uri="{FF2B5EF4-FFF2-40B4-BE49-F238E27FC236}">
                <a16:creationId xmlns:a16="http://schemas.microsoft.com/office/drawing/2014/main" id="{104DFB51-0E68-4844-AE0C-4701B4B387E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45509" y="2865882"/>
            <a:ext cx="1320453" cy="812038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7AB32B-D9FA-4219-BCAC-89E2A325AC6E}"/>
              </a:ext>
            </a:extLst>
          </p:cNvPr>
          <p:cNvSpPr txBox="1"/>
          <p:nvPr/>
        </p:nvSpPr>
        <p:spPr>
          <a:xfrm>
            <a:off x="1813818" y="219551"/>
            <a:ext cx="537549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 dirty="0"/>
              <a:t>MODEL PERFORMANCE ACHIVED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43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12112" y="364741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&amp; INTERNATIONAL PLAN CORRELATION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12113" y="4080291"/>
            <a:ext cx="194937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bill without advantages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888649" y="3396800"/>
            <a:ext cx="18483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IN DAY MINUTES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846191" y="341289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CHARGE AS MAIN CHRUN DRIVER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846191" y="263025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888642" y="3829680"/>
            <a:ext cx="194937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Especially from 250 mintues, due to higher rates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888643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pt.1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1152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169116" y="1576296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888643" y="157629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11520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3" idx="1"/>
            <a:endCxn id="477" idx="1"/>
          </p:cNvCxnSpPr>
          <p:nvPr/>
        </p:nvCxnSpPr>
        <p:spPr>
          <a:xfrm rot="10800000" flipH="1" flipV="1">
            <a:off x="690661" y="1877637"/>
            <a:ext cx="155530" cy="1041513"/>
          </a:xfrm>
          <a:prstGeom prst="bentConnector3">
            <a:avLst>
              <a:gd name="adj1" fmla="val -1469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3888643" y="198834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1152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21816" y="133825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35624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292565" y="168281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21374" y="1698206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34984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E56D08E-2EA6-4059-8B72-09EA76C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1" y="1182399"/>
            <a:ext cx="1836843" cy="1390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611688-4C03-4B71-84DF-2A1D80C76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08" y="1175930"/>
            <a:ext cx="1835043" cy="13947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46E9B4-14A3-4BEE-A064-E79ED8EB1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908" y="1156499"/>
            <a:ext cx="1746756" cy="14163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12112" y="364741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50% CHURN FOR &gt; 4 CALLS TO CUSTOMER SERVICE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12114" y="4080291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 to customer dissatisfaction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888649" y="3660961"/>
            <a:ext cx="18483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CHURN RATES ACROSS STATES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846191" y="367705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&amp; VOICE MAIL PLAN CORRELATION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846191" y="263025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888643" y="4093841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Differences in service quality or competition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888643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pt.2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1152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169116" y="1576296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888643" y="157629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11520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endCxn id="477" idx="1"/>
          </p:cNvCxnSpPr>
          <p:nvPr/>
        </p:nvCxnSpPr>
        <p:spPr>
          <a:xfrm rot="10800000" flipH="1" flipV="1">
            <a:off x="690661" y="1877637"/>
            <a:ext cx="155530" cy="1041513"/>
          </a:xfrm>
          <a:prstGeom prst="bentConnector3">
            <a:avLst>
              <a:gd name="adj1" fmla="val -1469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3888643" y="198834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1152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21816" y="133825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35624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292565" y="168281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21374" y="1698206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34984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AB46E9B4-14A3-4BEE-A064-E79ED8E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08" y="1156499"/>
            <a:ext cx="1746756" cy="141637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D0D97B2-1975-4A4B-BCCA-D06C1B54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0" y="1157640"/>
            <a:ext cx="1728642" cy="14016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A64D875-C494-43D6-863E-90C3341C8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220" y="1172465"/>
            <a:ext cx="1751303" cy="14016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C65534-22F4-426C-9AB6-066341C9E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909" y="1151004"/>
            <a:ext cx="1746756" cy="14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Offer flat rates beyond a certain cost.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 special attention to morning users and offer discounts for users beyond 250 minutes.</a:t>
            </a:r>
            <a:endParaRPr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dirty="0" err="1"/>
              <a:t>reduction</a:t>
            </a:r>
            <a:r>
              <a:rPr lang="es-ES" dirty="0"/>
              <a:t> in </a:t>
            </a:r>
            <a:r>
              <a:rPr lang="es-ES" dirty="0" err="1"/>
              <a:t>international</a:t>
            </a:r>
            <a:r>
              <a:rPr lang="es-ES" dirty="0"/>
              <a:t> </a:t>
            </a:r>
            <a:r>
              <a:rPr lang="es-ES" dirty="0" err="1"/>
              <a:t>charge</a:t>
            </a:r>
            <a:r>
              <a:rPr lang="es-ES" dirty="0"/>
              <a:t> per minute.</a:t>
            </a:r>
            <a:endParaRPr dirty="0"/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7333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reasearch to offer focused solution.</a:t>
            </a:r>
            <a:endParaRPr dirty="0"/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per </a:t>
            </a:r>
            <a:r>
              <a:rPr lang="es-ES" dirty="0" err="1"/>
              <a:t>state</a:t>
            </a:r>
            <a:r>
              <a:rPr lang="es-ES" dirty="0"/>
              <a:t> (</a:t>
            </a:r>
            <a:r>
              <a:rPr lang="es-ES" dirty="0" err="1"/>
              <a:t>network</a:t>
            </a:r>
            <a:r>
              <a:rPr lang="es-ES" dirty="0"/>
              <a:t>, </a:t>
            </a:r>
            <a:r>
              <a:rPr lang="es-ES" dirty="0" err="1"/>
              <a:t>competition</a:t>
            </a:r>
            <a:r>
              <a:rPr lang="es-ES" dirty="0"/>
              <a:t>).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dirty="0" err="1"/>
              <a:t>discounts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 customer satisfaction for every customer service call. Pay special attention to frequent callers.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Share Tech" panose="020B0604020202020204" charset="0"/>
              </a:rPr>
              <a:t>4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Share Tech" panose="020B0604020202020204" charset="0"/>
              </a:rPr>
              <a:t>5</a:t>
            </a:r>
            <a:endParaRPr dirty="0"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Share Tech" panose="020B0604020202020204" charset="0"/>
              </a:rPr>
              <a:t>6</a:t>
            </a: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Share Tech" panose="020B0604020202020204" charset="0"/>
              </a:rPr>
              <a:t>1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1181" name="Google Shape;1181;p42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Share Tech" panose="020B0604020202020204" charset="0"/>
              </a:rPr>
              <a:t>2</a:t>
            </a: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Share Tech" panose="020B0604020202020204" charset="0"/>
              </a:rPr>
              <a:t>3</a:t>
            </a:r>
            <a:endParaRPr dirty="0"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09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355;p47">
            <a:extLst>
              <a:ext uri="{FF2B5EF4-FFF2-40B4-BE49-F238E27FC236}">
                <a16:creationId xmlns:a16="http://schemas.microsoft.com/office/drawing/2014/main" id="{242FEE6E-299D-43C0-9F19-86FE87C9050E}"/>
              </a:ext>
            </a:extLst>
          </p:cNvPr>
          <p:cNvSpPr txBox="1">
            <a:spLocks/>
          </p:cNvSpPr>
          <p:nvPr/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7556031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175</Words>
  <Application>Microsoft Office PowerPoint</Application>
  <PresentationFormat>Presentación en pantalla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Maven Pro</vt:lpstr>
      <vt:lpstr>Advent Pro SemiBold</vt:lpstr>
      <vt:lpstr>Fira Sans Extra Condensed Medium</vt:lpstr>
      <vt:lpstr>Fira Sans Condensed Medium</vt:lpstr>
      <vt:lpstr>Share Tech</vt:lpstr>
      <vt:lpstr>Arial</vt:lpstr>
      <vt:lpstr>Data Science Consulting by Slidesgo</vt:lpstr>
      <vt:lpstr>TELCOM CHURN ANALYSIS</vt:lpstr>
      <vt:lpstr>92%</vt:lpstr>
      <vt:lpstr>CHURN &amp; INTERNATIONAL PLAN CORRELATION</vt:lpstr>
      <vt:lpstr>50% CHURN FOR &gt; 4 CALLS TO CUSTOMER SERVICE</vt:lpstr>
      <vt:lpstr>RECOMMENDATIONS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TELCOM CHURN ANALYSIS</dc:title>
  <dc:creator>Miguel</dc:creator>
  <cp:lastModifiedBy>Miguel</cp:lastModifiedBy>
  <cp:revision>5</cp:revision>
  <dcterms:modified xsi:type="dcterms:W3CDTF">2024-07-18T10:22:00Z</dcterms:modified>
</cp:coreProperties>
</file>