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B053-EA87-BA25-CE60-9A4468A95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3E585-1507-DE23-54B0-AEE15690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9F547-0CE6-0330-514D-DD2AE2AA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C243-9B55-E101-9AEF-7F9872BB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27CC-DCB3-3120-1E59-C9BC993E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BF2A-15F0-78E1-AD76-DDF37559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9BF63-C0A2-5405-3B10-D03B5580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296D-7392-2B8F-76E0-9E6D6939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F1F65-FA1E-3AF5-CB55-006D4B6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ED4A-94CB-5D38-05D9-6A128F5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9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CDFF6-92EA-BC95-C40D-341BFAD8D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91541-6839-7061-CE2E-4C0154538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9D52-E2AF-03B2-D297-B97DD460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B1C9-177E-54F2-4E59-42B86819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311F-F47F-035B-6ACE-4A5808C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1517-4782-2551-AD2C-45CEEB0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A6D2-6707-B94A-9BB2-53C0189A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2C37-3ABB-A2AE-E10A-EE2DC7B4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8D71-76C2-72AD-63CE-799E8778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4426-27B7-CFD7-763A-92B2FF59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6A6E-258A-B52A-45F6-DEC71ED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A954-7F3C-3C8F-62EA-9D6C0C38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6CF8-8AA2-2DDD-1DEB-EED51429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ED83-1C81-B197-313B-22C31B47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8FE6-711B-8E39-FD9C-FB67ADF7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92B9-CEAC-12EB-EE93-2D6C484F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2E1A-E714-9E33-D60B-D9884DDDF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F0A48-95FA-79A9-386E-7EFFB8101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FDB68-1FFD-2C45-D57A-17F4A4A4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73748-A4D6-83CE-0F39-C410F160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3510-1B88-4AD3-CDAA-BA78B87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98E9-6647-761C-FD80-18707FC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77D21-8996-2AC8-BE55-DFC1D3FD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E79A7-3BCF-2AF9-FC18-33B99651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98BEF-8501-08D8-B663-B6DF61FBE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D5941-3318-D448-2D17-C9D89A48A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0EC06-7963-CA2C-8411-AC3896A4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F982B-120D-CB26-8309-B7550A14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111F0-F2D7-3974-7B8E-D28454A5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D2EE-80CF-DA2A-A4A3-DD32F2C5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FFA61-919D-FA2D-E862-34A2EDE3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40874-8C7D-7B9B-4999-8CA868EC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A8FFC-316A-E759-E4DF-3D5EB005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96B74-9102-5C89-A625-F922F5E9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7D8BD-747E-1D47-B740-BD635164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938E-C112-DD55-82AB-30BBCC12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0066-E928-88D2-DFA0-931F07FA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08A8-1FC3-8E0A-8C9A-A2B4F3F5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80B69-D70F-FC4F-1D17-A8D0417F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A6CA8-C415-8CAD-235F-8A2D691A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B75DB-1DEA-30A2-BCD3-E15B3C51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B6D91-99CC-E81C-90C3-F1744217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87EC-BEE6-B8C1-AB68-B80BAFE0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3C368-A9D8-7DF1-819B-DB8D13E68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28CF5-2A21-7D14-71A3-DCEDEE4C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6B503-07B1-9971-9F5A-285DD2D3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B43D-7EE2-4FE6-A938-434BD13E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C4BA-9915-10CA-459A-988C5D89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79D97-1147-96CA-472A-4F97CCEE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EDA2B-2A2D-CF76-2146-5D617B3AE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A263-07D7-F7C4-CA5C-3B337A8A4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8D410-F8EF-4B74-A267-F99AC9A6D03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5277-79FB-C569-EB41-42664266D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2B22-1C78-6A5E-29D7-01A818F27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ADF12-0AE1-4349-91E1-5DCB0DAA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>
            <a:extLst>
              <a:ext uri="{FF2B5EF4-FFF2-40B4-BE49-F238E27FC236}">
                <a16:creationId xmlns:a16="http://schemas.microsoft.com/office/drawing/2014/main" id="{E3586FAB-0887-55C2-7CE2-F397436CD4DD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294955" y="2249128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US" dirty="0"/>
          </a:p>
        </p:txBody>
      </p:sp>
      <p:grpSp>
        <p:nvGrpSpPr>
          <p:cNvPr id="5" name="Group 210">
            <a:extLst>
              <a:ext uri="{FF2B5EF4-FFF2-40B4-BE49-F238E27FC236}">
                <a16:creationId xmlns:a16="http://schemas.microsoft.com/office/drawing/2014/main" id="{0B829F54-3A6C-1510-DF5D-99E0392870E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68080" y="1307691"/>
            <a:ext cx="304800" cy="762000"/>
            <a:chOff x="3216" y="1728"/>
            <a:chExt cx="192" cy="480"/>
          </a:xfrm>
        </p:grpSpPr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3FA276D0-6646-E98F-5DC1-74FDDFC7B9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8DF09CE-FB6A-5068-9080-B103070FC1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13913DB8-1E08-EB65-ECB9-C7E6620D1A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491E57B5-B671-15A0-FFBA-D5071088AC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62">
            <a:extLst>
              <a:ext uri="{FF2B5EF4-FFF2-40B4-BE49-F238E27FC236}">
                <a16:creationId xmlns:a16="http://schemas.microsoft.com/office/drawing/2014/main" id="{2FFBC1DA-85EA-ED61-97C7-84ECD581DC60}"/>
              </a:ext>
            </a:extLst>
          </p:cNvPr>
          <p:cNvGrpSpPr>
            <a:grpSpLocks/>
          </p:cNvGrpSpPr>
          <p:nvPr/>
        </p:nvGrpSpPr>
        <p:grpSpPr bwMode="auto">
          <a:xfrm>
            <a:off x="4748980" y="2477728"/>
            <a:ext cx="841375" cy="762000"/>
            <a:chOff x="862" y="3264"/>
            <a:chExt cx="530" cy="480"/>
          </a:xfrm>
        </p:grpSpPr>
        <p:sp>
          <p:nvSpPr>
            <p:cNvPr id="11" name="Line 263">
              <a:extLst>
                <a:ext uri="{FF2B5EF4-FFF2-40B4-BE49-F238E27FC236}">
                  <a16:creationId xmlns:a16="http://schemas.microsoft.com/office/drawing/2014/main" id="{FC3B8228-38BF-1659-CFD8-72734137BA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" y="336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64">
              <a:extLst>
                <a:ext uri="{FF2B5EF4-FFF2-40B4-BE49-F238E27FC236}">
                  <a16:creationId xmlns:a16="http://schemas.microsoft.com/office/drawing/2014/main" id="{8A18E963-4303-4551-B162-818417A9BC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" y="364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5">
              <a:extLst>
                <a:ext uri="{FF2B5EF4-FFF2-40B4-BE49-F238E27FC236}">
                  <a16:creationId xmlns:a16="http://schemas.microsoft.com/office/drawing/2014/main" id="{085D9041-91DE-E98D-F027-927AFD6461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350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66">
              <a:extLst>
                <a:ext uri="{FF2B5EF4-FFF2-40B4-BE49-F238E27FC236}">
                  <a16:creationId xmlns:a16="http://schemas.microsoft.com/office/drawing/2014/main" id="{FEE3C635-8D7A-A15E-864E-6773E063C8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82" y="3648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67">
              <a:extLst>
                <a:ext uri="{FF2B5EF4-FFF2-40B4-BE49-F238E27FC236}">
                  <a16:creationId xmlns:a16="http://schemas.microsoft.com/office/drawing/2014/main" id="{4A958B9C-5350-FF90-095E-B531A1D194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5" y="3348"/>
              <a:ext cx="0" cy="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68">
              <a:extLst>
                <a:ext uri="{FF2B5EF4-FFF2-40B4-BE49-F238E27FC236}">
                  <a16:creationId xmlns:a16="http://schemas.microsoft.com/office/drawing/2014/main" id="{03624338-60DC-A7B7-AC22-CFB444A9B9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82" y="3360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93BC7A52-A916-4A4B-0CAB-4910BF903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264"/>
              <a:ext cx="336" cy="480"/>
            </a:xfrm>
            <a:custGeom>
              <a:avLst/>
              <a:gdLst>
                <a:gd name="T0" fmla="*/ 336 w 336"/>
                <a:gd name="T1" fmla="*/ 240 h 480"/>
                <a:gd name="T2" fmla="*/ 0 w 336"/>
                <a:gd name="T3" fmla="*/ 480 h 480"/>
                <a:gd name="T4" fmla="*/ 0 w 336"/>
                <a:gd name="T5" fmla="*/ 0 h 480"/>
                <a:gd name="T6" fmla="*/ 336 w 336"/>
                <a:gd name="T7" fmla="*/ 24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336" y="240"/>
                  </a:moveTo>
                  <a:lnTo>
                    <a:pt x="0" y="480"/>
                  </a:lnTo>
                  <a:lnTo>
                    <a:pt x="0" y="0"/>
                  </a:lnTo>
                  <a:lnTo>
                    <a:pt x="336" y="240"/>
                  </a:lnTo>
                  <a:close/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Freeform 12">
            <a:extLst>
              <a:ext uri="{FF2B5EF4-FFF2-40B4-BE49-F238E27FC236}">
                <a16:creationId xmlns:a16="http://schemas.microsoft.com/office/drawing/2014/main" id="{F194540D-E422-AC68-707F-AC13F7B62C01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5254292" y="1841090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C508CC-3E27-84A1-E0FF-D37DE99792FF}"/>
              </a:ext>
            </a:extLst>
          </p:cNvPr>
          <p:cNvCxnSpPr>
            <a:stCxn id="11" idx="0"/>
          </p:cNvCxnSpPr>
          <p:nvPr/>
        </p:nvCxnSpPr>
        <p:spPr>
          <a:xfrm flipV="1">
            <a:off x="4748980" y="1691148"/>
            <a:ext cx="0" cy="938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B532E5-6CCF-DCC1-FD8C-5ED422B4EA98}"/>
              </a:ext>
            </a:extLst>
          </p:cNvPr>
          <p:cNvCxnSpPr>
            <a:endCxn id="7" idx="1"/>
          </p:cNvCxnSpPr>
          <p:nvPr/>
        </p:nvCxnSpPr>
        <p:spPr>
          <a:xfrm>
            <a:off x="4748980" y="1688691"/>
            <a:ext cx="1905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5FD901-B006-3807-DEE3-8D48F6463F1D}"/>
              </a:ext>
            </a:extLst>
          </p:cNvPr>
          <p:cNvCxnSpPr/>
          <p:nvPr/>
        </p:nvCxnSpPr>
        <p:spPr>
          <a:xfrm>
            <a:off x="4753986" y="2221604"/>
            <a:ext cx="1905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BC3222-DB2D-7FE0-4DA5-8B7412D8B86E}"/>
              </a:ext>
            </a:extLst>
          </p:cNvPr>
          <p:cNvCxnSpPr>
            <a:cxnSpLocks/>
          </p:cNvCxnSpPr>
          <p:nvPr/>
        </p:nvCxnSpPr>
        <p:spPr>
          <a:xfrm flipV="1">
            <a:off x="5701480" y="1669026"/>
            <a:ext cx="10012" cy="118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368CC5-8790-D0B7-27C4-D6A95E64AC96}"/>
              </a:ext>
            </a:extLst>
          </p:cNvPr>
          <p:cNvCxnSpPr>
            <a:cxnSpLocks/>
          </p:cNvCxnSpPr>
          <p:nvPr/>
        </p:nvCxnSpPr>
        <p:spPr>
          <a:xfrm flipV="1">
            <a:off x="4758992" y="3084385"/>
            <a:ext cx="0" cy="48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20">
            <a:extLst>
              <a:ext uri="{FF2B5EF4-FFF2-40B4-BE49-F238E27FC236}">
                <a16:creationId xmlns:a16="http://schemas.microsoft.com/office/drawing/2014/main" id="{9DF7B3C7-4866-B409-E28D-0374F9B8EE87}"/>
              </a:ext>
            </a:extLst>
          </p:cNvPr>
          <p:cNvGrpSpPr>
            <a:grpSpLocks/>
          </p:cNvGrpSpPr>
          <p:nvPr/>
        </p:nvGrpSpPr>
        <p:grpSpPr bwMode="auto">
          <a:xfrm>
            <a:off x="4672780" y="3569108"/>
            <a:ext cx="152400" cy="304800"/>
            <a:chOff x="3264" y="3072"/>
            <a:chExt cx="96" cy="192"/>
          </a:xfrm>
        </p:grpSpPr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2A558BA-8097-6D77-280D-604B657C2E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682E92D-2051-5CC6-ACBE-83AC94B392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4 w 192"/>
                <a:gd name="T1" fmla="*/ 36 h 144"/>
                <a:gd name="T2" fmla="*/ 48 w 192"/>
                <a:gd name="T3" fmla="*/ 0 h 144"/>
                <a:gd name="T4" fmla="*/ 0 w 192"/>
                <a:gd name="T5" fmla="*/ 0 h 144"/>
                <a:gd name="T6" fmla="*/ 24 w 192"/>
                <a:gd name="T7" fmla="*/ 3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262">
            <a:extLst>
              <a:ext uri="{FF2B5EF4-FFF2-40B4-BE49-F238E27FC236}">
                <a16:creationId xmlns:a16="http://schemas.microsoft.com/office/drawing/2014/main" id="{D596B189-A081-668B-4920-801FD1695F1F}"/>
              </a:ext>
            </a:extLst>
          </p:cNvPr>
          <p:cNvGrpSpPr>
            <a:grpSpLocks/>
          </p:cNvGrpSpPr>
          <p:nvPr/>
        </p:nvGrpSpPr>
        <p:grpSpPr bwMode="auto">
          <a:xfrm>
            <a:off x="6884166" y="2703385"/>
            <a:ext cx="841375" cy="762000"/>
            <a:chOff x="862" y="3264"/>
            <a:chExt cx="530" cy="480"/>
          </a:xfrm>
        </p:grpSpPr>
        <p:sp>
          <p:nvSpPr>
            <p:cNvPr id="32" name="Line 263">
              <a:extLst>
                <a:ext uri="{FF2B5EF4-FFF2-40B4-BE49-F238E27FC236}">
                  <a16:creationId xmlns:a16="http://schemas.microsoft.com/office/drawing/2014/main" id="{663FBA0F-8366-E02B-E8E5-550E781F43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" y="336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64">
              <a:extLst>
                <a:ext uri="{FF2B5EF4-FFF2-40B4-BE49-F238E27FC236}">
                  <a16:creationId xmlns:a16="http://schemas.microsoft.com/office/drawing/2014/main" id="{F9E0E40E-789B-1437-838F-6B181B6C8E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" y="364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5">
              <a:extLst>
                <a:ext uri="{FF2B5EF4-FFF2-40B4-BE49-F238E27FC236}">
                  <a16:creationId xmlns:a16="http://schemas.microsoft.com/office/drawing/2014/main" id="{EFF2A2C4-575A-996A-ED20-8D713C3659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350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66">
              <a:extLst>
                <a:ext uri="{FF2B5EF4-FFF2-40B4-BE49-F238E27FC236}">
                  <a16:creationId xmlns:a16="http://schemas.microsoft.com/office/drawing/2014/main" id="{B4BFB1B3-4EE7-CD50-3DC8-012BD032BD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82" y="3648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67">
              <a:extLst>
                <a:ext uri="{FF2B5EF4-FFF2-40B4-BE49-F238E27FC236}">
                  <a16:creationId xmlns:a16="http://schemas.microsoft.com/office/drawing/2014/main" id="{418844B1-D63F-CE7F-46DC-76F17D676F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5" y="3348"/>
              <a:ext cx="0" cy="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68">
              <a:extLst>
                <a:ext uri="{FF2B5EF4-FFF2-40B4-BE49-F238E27FC236}">
                  <a16:creationId xmlns:a16="http://schemas.microsoft.com/office/drawing/2014/main" id="{7044E1DB-D167-7DB7-878D-227765508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82" y="3360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69">
              <a:extLst>
                <a:ext uri="{FF2B5EF4-FFF2-40B4-BE49-F238E27FC236}">
                  <a16:creationId xmlns:a16="http://schemas.microsoft.com/office/drawing/2014/main" id="{FE638D51-276C-EEA3-B592-F49837423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264"/>
              <a:ext cx="336" cy="480"/>
            </a:xfrm>
            <a:custGeom>
              <a:avLst/>
              <a:gdLst>
                <a:gd name="T0" fmla="*/ 336 w 336"/>
                <a:gd name="T1" fmla="*/ 240 h 480"/>
                <a:gd name="T2" fmla="*/ 0 w 336"/>
                <a:gd name="T3" fmla="*/ 480 h 480"/>
                <a:gd name="T4" fmla="*/ 0 w 336"/>
                <a:gd name="T5" fmla="*/ 0 h 480"/>
                <a:gd name="T6" fmla="*/ 336 w 336"/>
                <a:gd name="T7" fmla="*/ 24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336" y="240"/>
                  </a:moveTo>
                  <a:lnTo>
                    <a:pt x="0" y="480"/>
                  </a:lnTo>
                  <a:lnTo>
                    <a:pt x="0" y="0"/>
                  </a:lnTo>
                  <a:lnTo>
                    <a:pt x="336" y="240"/>
                  </a:lnTo>
                  <a:close/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CE0CE3-3B0F-66E6-3B4A-13D0F7D70AA1}"/>
              </a:ext>
            </a:extLst>
          </p:cNvPr>
          <p:cNvCxnSpPr>
            <a:cxnSpLocks/>
          </p:cNvCxnSpPr>
          <p:nvPr/>
        </p:nvCxnSpPr>
        <p:spPr>
          <a:xfrm>
            <a:off x="5578154" y="2868049"/>
            <a:ext cx="553288" cy="8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12">
            <a:extLst>
              <a:ext uri="{FF2B5EF4-FFF2-40B4-BE49-F238E27FC236}">
                <a16:creationId xmlns:a16="http://schemas.microsoft.com/office/drawing/2014/main" id="{0A19CFD8-F622-1E05-2DE2-59E7EA907062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411283" y="2474785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US" dirty="0"/>
          </a:p>
        </p:txBody>
      </p:sp>
      <p:grpSp>
        <p:nvGrpSpPr>
          <p:cNvPr id="44" name="Group 220">
            <a:extLst>
              <a:ext uri="{FF2B5EF4-FFF2-40B4-BE49-F238E27FC236}">
                <a16:creationId xmlns:a16="http://schemas.microsoft.com/office/drawing/2014/main" id="{E14A6DB5-DE04-CA9E-F7BB-291A79FD4C43}"/>
              </a:ext>
            </a:extLst>
          </p:cNvPr>
          <p:cNvGrpSpPr>
            <a:grpSpLocks/>
          </p:cNvGrpSpPr>
          <p:nvPr/>
        </p:nvGrpSpPr>
        <p:grpSpPr bwMode="auto">
          <a:xfrm>
            <a:off x="6807966" y="3811469"/>
            <a:ext cx="152400" cy="304800"/>
            <a:chOff x="3264" y="3072"/>
            <a:chExt cx="96" cy="192"/>
          </a:xfrm>
        </p:grpSpPr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EDC1CCAE-E925-07AB-9260-B7259714F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D5F0005E-A849-229E-8ECD-656D9D6381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4 w 192"/>
                <a:gd name="T1" fmla="*/ 36 h 144"/>
                <a:gd name="T2" fmla="*/ 48 w 192"/>
                <a:gd name="T3" fmla="*/ 0 h 144"/>
                <a:gd name="T4" fmla="*/ 0 w 192"/>
                <a:gd name="T5" fmla="*/ 0 h 144"/>
                <a:gd name="T6" fmla="*/ 24 w 192"/>
                <a:gd name="T7" fmla="*/ 3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6AB1E4-0840-839F-FD8C-3623DAFD6B4A}"/>
              </a:ext>
            </a:extLst>
          </p:cNvPr>
          <p:cNvCxnSpPr>
            <a:cxnSpLocks/>
          </p:cNvCxnSpPr>
          <p:nvPr/>
        </p:nvCxnSpPr>
        <p:spPr>
          <a:xfrm flipV="1">
            <a:off x="6889262" y="3326746"/>
            <a:ext cx="0" cy="48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D63077-718C-83BC-47BE-D8E4D253B7B7}"/>
              </a:ext>
            </a:extLst>
          </p:cNvPr>
          <p:cNvCxnSpPr>
            <a:cxnSpLocks/>
          </p:cNvCxnSpPr>
          <p:nvPr/>
        </p:nvCxnSpPr>
        <p:spPr>
          <a:xfrm flipV="1">
            <a:off x="6885932" y="2392681"/>
            <a:ext cx="0" cy="48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reeform 12">
            <a:extLst>
              <a:ext uri="{FF2B5EF4-FFF2-40B4-BE49-F238E27FC236}">
                <a16:creationId xmlns:a16="http://schemas.microsoft.com/office/drawing/2014/main" id="{EFDB7A9C-23CF-84F1-D1D8-D2FA00132A77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379466" y="2028395"/>
            <a:ext cx="152400" cy="762000"/>
          </a:xfrm>
          <a:custGeom>
            <a:avLst/>
            <a:gdLst>
              <a:gd name="T0" fmla="*/ 60483750 w 192"/>
              <a:gd name="T1" fmla="*/ 0 h 960"/>
              <a:gd name="T2" fmla="*/ 60483750 w 192"/>
              <a:gd name="T3" fmla="*/ 120967500 h 960"/>
              <a:gd name="T4" fmla="*/ 120967500 w 192"/>
              <a:gd name="T5" fmla="*/ 151209375 h 960"/>
              <a:gd name="T6" fmla="*/ 0 w 192"/>
              <a:gd name="T7" fmla="*/ 211693125 h 960"/>
              <a:gd name="T8" fmla="*/ 120967500 w 192"/>
              <a:gd name="T9" fmla="*/ 272176875 h 960"/>
              <a:gd name="T10" fmla="*/ 0 w 192"/>
              <a:gd name="T11" fmla="*/ 332660625 h 960"/>
              <a:gd name="T12" fmla="*/ 120967500 w 192"/>
              <a:gd name="T13" fmla="*/ 393144375 h 960"/>
              <a:gd name="T14" fmla="*/ 0 w 192"/>
              <a:gd name="T15" fmla="*/ 453628125 h 960"/>
              <a:gd name="T16" fmla="*/ 60483750 w 192"/>
              <a:gd name="T17" fmla="*/ 483870000 h 960"/>
              <a:gd name="T18" fmla="*/ 60483750 w 192"/>
              <a:gd name="T19" fmla="*/ 604837500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361F29-E38F-2732-A961-5D2146A474B1}"/>
              </a:ext>
            </a:extLst>
          </p:cNvPr>
          <p:cNvCxnSpPr>
            <a:cxnSpLocks/>
          </p:cNvCxnSpPr>
          <p:nvPr/>
        </p:nvCxnSpPr>
        <p:spPr>
          <a:xfrm flipH="1" flipV="1">
            <a:off x="6886838" y="2410013"/>
            <a:ext cx="201606" cy="1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4D28A7-B2B3-D529-3FAA-F5B27DDC0E70}"/>
              </a:ext>
            </a:extLst>
          </p:cNvPr>
          <p:cNvCxnSpPr>
            <a:cxnSpLocks/>
          </p:cNvCxnSpPr>
          <p:nvPr/>
        </p:nvCxnSpPr>
        <p:spPr>
          <a:xfrm flipV="1">
            <a:off x="7836666" y="2392681"/>
            <a:ext cx="0" cy="691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57740B-64FA-4675-C797-F819DB6366BC}"/>
              </a:ext>
            </a:extLst>
          </p:cNvPr>
          <p:cNvCxnSpPr>
            <a:cxnSpLocks/>
          </p:cNvCxnSpPr>
          <p:nvPr/>
        </p:nvCxnSpPr>
        <p:spPr>
          <a:xfrm>
            <a:off x="7725541" y="3084385"/>
            <a:ext cx="424106" cy="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9D2A8A-52F9-A6B2-0A49-4BCED82AAD57}"/>
              </a:ext>
            </a:extLst>
          </p:cNvPr>
          <p:cNvCxnSpPr/>
          <p:nvPr/>
        </p:nvCxnSpPr>
        <p:spPr>
          <a:xfrm flipV="1">
            <a:off x="4149929" y="2456097"/>
            <a:ext cx="442452" cy="35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E8F3B0-A94C-C4B0-ECF2-029858653AE5}"/>
              </a:ext>
            </a:extLst>
          </p:cNvPr>
          <p:cNvCxnSpPr/>
          <p:nvPr/>
        </p:nvCxnSpPr>
        <p:spPr>
          <a:xfrm flipV="1">
            <a:off x="5079590" y="2041913"/>
            <a:ext cx="442452" cy="35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90985D-2E25-5A60-BFC3-94E535522FC9}"/>
              </a:ext>
            </a:extLst>
          </p:cNvPr>
          <p:cNvSpPr txBox="1"/>
          <p:nvPr/>
        </p:nvSpPr>
        <p:spPr>
          <a:xfrm>
            <a:off x="3990155" y="2145890"/>
            <a:ext cx="6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C442A-402E-CF34-BC6E-C8E053499900}"/>
              </a:ext>
            </a:extLst>
          </p:cNvPr>
          <p:cNvSpPr txBox="1"/>
          <p:nvPr/>
        </p:nvSpPr>
        <p:spPr>
          <a:xfrm>
            <a:off x="4992371" y="1835863"/>
            <a:ext cx="6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C62CE-89BD-4324-0687-56863A44ED4A}"/>
              </a:ext>
            </a:extLst>
          </p:cNvPr>
          <p:cNvSpPr txBox="1"/>
          <p:nvPr/>
        </p:nvSpPr>
        <p:spPr>
          <a:xfrm>
            <a:off x="4992371" y="1178840"/>
            <a:ext cx="6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AAAFF5-0780-D3E9-AAC8-1CD4807C52E2}"/>
              </a:ext>
            </a:extLst>
          </p:cNvPr>
          <p:cNvSpPr txBox="1"/>
          <p:nvPr/>
        </p:nvSpPr>
        <p:spPr>
          <a:xfrm>
            <a:off x="6145210" y="2428069"/>
            <a:ext cx="6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729DC-E43E-2879-84F5-57A44C117986}"/>
              </a:ext>
            </a:extLst>
          </p:cNvPr>
          <p:cNvSpPr txBox="1"/>
          <p:nvPr/>
        </p:nvSpPr>
        <p:spPr>
          <a:xfrm>
            <a:off x="7132488" y="1930739"/>
            <a:ext cx="6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86334-66BD-B7CD-D1AD-A780A5F0E20F}"/>
              </a:ext>
            </a:extLst>
          </p:cNvPr>
          <p:cNvSpPr txBox="1"/>
          <p:nvPr/>
        </p:nvSpPr>
        <p:spPr>
          <a:xfrm>
            <a:off x="8200696" y="3003631"/>
            <a:ext cx="6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Vout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1FD51E-BFAF-2545-5152-9DD2C5AFA1A1}"/>
              </a:ext>
            </a:extLst>
          </p:cNvPr>
          <p:cNvSpPr txBox="1"/>
          <p:nvPr/>
        </p:nvSpPr>
        <p:spPr>
          <a:xfrm>
            <a:off x="3317149" y="2515222"/>
            <a:ext cx="6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Vin</a:t>
            </a:r>
          </a:p>
        </p:txBody>
      </p:sp>
    </p:spTree>
    <p:extLst>
      <p:ext uri="{BB962C8B-B14F-4D97-AF65-F5344CB8AC3E}">
        <p14:creationId xmlns:p14="http://schemas.microsoft.com/office/powerpoint/2010/main" val="96756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Santos Loureiro</dc:creator>
  <cp:lastModifiedBy>Miguel Santos Loureiro</cp:lastModifiedBy>
  <cp:revision>3</cp:revision>
  <dcterms:created xsi:type="dcterms:W3CDTF">2024-10-07T19:05:22Z</dcterms:created>
  <dcterms:modified xsi:type="dcterms:W3CDTF">2024-10-07T20:11:21Z</dcterms:modified>
</cp:coreProperties>
</file>