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9" r:id="rId4"/>
    <p:sldId id="316" r:id="rId5"/>
    <p:sldId id="317" r:id="rId6"/>
    <p:sldId id="318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310"/>
            <p14:sldId id="319"/>
            <p14:sldId id="316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08/04/2024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Desde</a:t>
            </a:r>
            <a:r>
              <a:rPr lang="en-US" dirty="0"/>
              <a:t> 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reunião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5708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Recolha</a:t>
            </a:r>
            <a:r>
              <a:rPr lang="en-US" sz="2400" dirty="0"/>
              <a:t> de dados reais;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Implementação</a:t>
            </a:r>
            <a:r>
              <a:rPr lang="en-US" sz="2400" dirty="0"/>
              <a:t> de dados </a:t>
            </a:r>
            <a:r>
              <a:rPr lang="en-US" sz="2400" dirty="0" err="1"/>
              <a:t>sintéticos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Começo</a:t>
            </a:r>
            <a:r>
              <a:rPr lang="en-US" sz="2400" dirty="0"/>
              <a:t> de </a:t>
            </a:r>
            <a:r>
              <a:rPr lang="en-US" sz="2400" dirty="0" err="1"/>
              <a:t>implementação</a:t>
            </a:r>
            <a:r>
              <a:rPr lang="en-US" sz="2400" dirty="0"/>
              <a:t> dos </a:t>
            </a:r>
            <a:r>
              <a:rPr lang="en-US" sz="2400" dirty="0" err="1"/>
              <a:t>métodos</a:t>
            </a:r>
            <a:r>
              <a:rPr lang="en-US" sz="24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Resolução</a:t>
            </a:r>
            <a:r>
              <a:rPr lang="en-US" sz="2400" dirty="0"/>
              <a:t> de </a:t>
            </a:r>
            <a:r>
              <a:rPr lang="en-US" sz="2400" dirty="0" err="1"/>
              <a:t>problemas</a:t>
            </a:r>
            <a:r>
              <a:rPr lang="en-US" sz="2400" dirty="0"/>
              <a:t> da package;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6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4B8B-731E-4732-AF63-40F8A969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</a:t>
            </a:r>
            <a:r>
              <a:rPr lang="en-US" dirty="0" err="1"/>
              <a:t>sintéticos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9C47-1619-4C25-A7C0-84B3C55A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geração</a:t>
            </a:r>
            <a:r>
              <a:rPr lang="en-US" dirty="0"/>
              <a:t> de dados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que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reestruturação</a:t>
            </a:r>
            <a:r>
              <a:rPr lang="en-US" dirty="0"/>
              <a:t> / </a:t>
            </a:r>
            <a:r>
              <a:rPr lang="en-US" dirty="0" err="1"/>
              <a:t>reorganização</a:t>
            </a:r>
            <a:r>
              <a:rPr lang="en-US" dirty="0"/>
              <a:t> </a:t>
            </a:r>
            <a:r>
              <a:rPr lang="en-US" dirty="0" err="1"/>
              <a:t>destes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se </a:t>
            </a:r>
            <a:r>
              <a:rPr lang="en-US" dirty="0" err="1"/>
              <a:t>se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 que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utilizador</a:t>
            </a:r>
            <a:r>
              <a:rPr lang="en-US" dirty="0"/>
              <a:t> (</a:t>
            </a:r>
            <a:r>
              <a:rPr lang="en-US" dirty="0" err="1"/>
              <a:t>nós</a:t>
            </a:r>
            <a:r>
              <a:rPr lang="en-US" dirty="0"/>
              <a:t> 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outros)</a:t>
            </a:r>
          </a:p>
        </p:txBody>
      </p:sp>
    </p:spTree>
    <p:extLst>
      <p:ext uri="{BB962C8B-B14F-4D97-AF65-F5344CB8AC3E}">
        <p14:creationId xmlns:p14="http://schemas.microsoft.com/office/powerpoint/2010/main" val="15195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reais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22201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Domínios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Meteorologia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Economia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Finanças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Engenharia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Energia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Ambiente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Miscelânea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A8D9C-EF54-402B-B1D4-4C4A56010C10}"/>
              </a:ext>
            </a:extLst>
          </p:cNvPr>
          <p:cNvSpPr txBox="1"/>
          <p:nvPr/>
        </p:nvSpPr>
        <p:spPr>
          <a:xfrm>
            <a:off x="6096000" y="3013501"/>
            <a:ext cx="330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Tempos de </a:t>
            </a:r>
            <a:r>
              <a:rPr lang="en-US" sz="2400" b="1" dirty="0" err="1"/>
              <a:t>amostragem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1 us a mensal</a:t>
            </a:r>
          </a:p>
        </p:txBody>
      </p:sp>
    </p:spTree>
    <p:extLst>
      <p:ext uri="{BB962C8B-B14F-4D97-AF65-F5344CB8AC3E}">
        <p14:creationId xmlns:p14="http://schemas.microsoft.com/office/powerpoint/2010/main" val="60589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96DA-2801-47E0-9A0C-1CAC9283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0FFE-2E7D-4DC4-BA4E-D41D1CED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:</a:t>
            </a:r>
          </a:p>
          <a:p>
            <a:r>
              <a:rPr lang="en-US" dirty="0"/>
              <a:t>Holdout</a:t>
            </a:r>
          </a:p>
          <a:p>
            <a:r>
              <a:rPr lang="en-US" dirty="0"/>
              <a:t>Repeated holdout (</a:t>
            </a:r>
            <a:r>
              <a:rPr lang="en-US" dirty="0" err="1"/>
              <a:t>parcialmente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classes </a:t>
            </a:r>
            <a:r>
              <a:rPr lang="en-US" dirty="0" err="1"/>
              <a:t>contêm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: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r>
              <a:rPr lang="en-US" dirty="0" err="1"/>
              <a:t>n_splits</a:t>
            </a:r>
            <a:endParaRPr lang="en-US" dirty="0"/>
          </a:p>
          <a:p>
            <a:r>
              <a:rPr lang="en-US" dirty="0"/>
              <a:t>split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416988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6490-4A8F-425A-A212-F54ABC13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586D-3E86-43A9-BC0B-98B2E05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Ficheiro</a:t>
            </a:r>
            <a:r>
              <a:rPr lang="en-US" dirty="0"/>
              <a:t> de </a:t>
            </a:r>
            <a:r>
              <a:rPr lang="en-US" dirty="0" err="1"/>
              <a:t>instalação</a:t>
            </a:r>
            <a:r>
              <a:rPr lang="en-US" dirty="0"/>
              <a:t> / </a:t>
            </a:r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</a:t>
            </a:r>
            <a:r>
              <a:rPr lang="en-US" dirty="0" err="1"/>
              <a:t>preliminar</a:t>
            </a:r>
            <a:endParaRPr lang="en-US" dirty="0"/>
          </a:p>
          <a:p>
            <a:r>
              <a:rPr lang="en-US" dirty="0" err="1"/>
              <a:t>Ligeira</a:t>
            </a:r>
            <a:r>
              <a:rPr lang="en-US" dirty="0"/>
              <a:t> </a:t>
            </a:r>
            <a:r>
              <a:rPr lang="en-US" dirty="0" err="1"/>
              <a:t>alteração</a:t>
            </a:r>
            <a:r>
              <a:rPr lang="en-US" dirty="0"/>
              <a:t> da </a:t>
            </a:r>
            <a:r>
              <a:rPr lang="en-US" dirty="0" err="1"/>
              <a:t>estrutura</a:t>
            </a:r>
            <a:r>
              <a:rPr lang="en-US" dirty="0"/>
              <a:t> da package</a:t>
            </a:r>
          </a:p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da package:</a:t>
            </a:r>
          </a:p>
          <a:p>
            <a:pPr lvl="1"/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desempenho</a:t>
            </a:r>
            <a:r>
              <a:rPr lang="en-US" dirty="0"/>
              <a:t> para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  <a:p>
            <a:pPr lvl="1"/>
            <a:r>
              <a:rPr lang="en-US" dirty="0" err="1"/>
              <a:t>Funções</a:t>
            </a:r>
            <a:r>
              <a:rPr lang="en-US" dirty="0"/>
              <a:t> de interface com a package da Fraunhofer 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</a:t>
            </a:r>
            <a:r>
              <a:rPr lang="en-US" dirty="0" err="1"/>
              <a:t>caraterísticas</a:t>
            </a:r>
            <a:r>
              <a:rPr lang="en-US" dirty="0"/>
              <a:t> das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  <a:p>
            <a:pPr lvl="1"/>
            <a:r>
              <a:rPr lang="en-US" dirty="0"/>
              <a:t>Uma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utilizador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8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419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Relatório</a:t>
            </a:r>
            <a:r>
              <a:rPr lang="en-US" sz="2400" dirty="0"/>
              <a:t> de </a:t>
            </a:r>
            <a:r>
              <a:rPr lang="en-US" sz="2400" dirty="0" err="1"/>
              <a:t>bolsa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Submissão</a:t>
            </a:r>
            <a:r>
              <a:rPr lang="en-US" sz="2400" dirty="0"/>
              <a:t> do </a:t>
            </a:r>
            <a:r>
              <a:rPr lang="en-US" sz="2400" dirty="0" err="1"/>
              <a:t>artigo</a:t>
            </a:r>
            <a:r>
              <a:rPr lang="en-US" sz="2400" dirty="0"/>
              <a:t> do WCCI</a:t>
            </a:r>
          </a:p>
        </p:txBody>
      </p:sp>
    </p:spTree>
    <p:extLst>
      <p:ext uri="{BB962C8B-B14F-4D97-AF65-F5344CB8AC3E}">
        <p14:creationId xmlns:p14="http://schemas.microsoft.com/office/powerpoint/2010/main" val="178703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6793</TotalTime>
  <Words>179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Reunião</vt:lpstr>
      <vt:lpstr>Desde a última reunião</vt:lpstr>
      <vt:lpstr>Dados sintéticos</vt:lpstr>
      <vt:lpstr>Dados reais</vt:lpstr>
      <vt:lpstr>Métodos de validação</vt:lpstr>
      <vt:lpstr>Package</vt:lpstr>
      <vt:lpstr>Questões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User</cp:lastModifiedBy>
  <cp:revision>204</cp:revision>
  <dcterms:created xsi:type="dcterms:W3CDTF">2024-01-10T11:13:53Z</dcterms:created>
  <dcterms:modified xsi:type="dcterms:W3CDTF">2024-04-08T12:47:16Z</dcterms:modified>
</cp:coreProperties>
</file>