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8" r:id="rId9"/>
    <p:sldId id="287" r:id="rId10"/>
    <p:sldId id="309" r:id="rId11"/>
    <p:sldId id="290" r:id="rId12"/>
    <p:sldId id="291" r:id="rId13"/>
    <p:sldId id="307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8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8"/>
            <p14:sldId id="287"/>
            <p14:sldId id="309"/>
            <p14:sldId id="290"/>
            <p14:sldId id="291"/>
            <p14:sldId id="307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236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77F1-F748-4A90-9380-D8E52DB86539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6401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2829899" y="376801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141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739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10" y="3603506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75884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0993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2486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724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76770" cy="184666"/>
              </a:xfrm>
              <a:prstGeom prst="rect">
                <a:avLst/>
              </a:prstGeom>
              <a:blipFill>
                <a:blip r:embed="rId6"/>
                <a:stretch>
                  <a:fillRect l="-8065" r="-967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929</Words>
  <Application>Microsoft Office PowerPoint</Application>
  <PresentationFormat>Widescreen</PresentationFormat>
  <Paragraphs>321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Rolling-origin-recalibration</vt:lpstr>
      <vt:lpstr>OOS – Fixed-size rolling window</vt:lpstr>
      <vt:lpstr>Repeated Hold-out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180</cp:revision>
  <dcterms:created xsi:type="dcterms:W3CDTF">2024-01-10T11:13:53Z</dcterms:created>
  <dcterms:modified xsi:type="dcterms:W3CDTF">2024-03-28T16:04:33Z</dcterms:modified>
</cp:coreProperties>
</file>