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12" r:id="rId4"/>
    <p:sldId id="362" r:id="rId5"/>
    <p:sldId id="363" r:id="rId6"/>
    <p:sldId id="3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312"/>
            <p14:sldId id="362"/>
            <p14:sldId id="363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14/06/2024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Metodologias de avaliação em Séries Temporais </a:t>
            </a:r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semana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err="1"/>
              <a:t>Experiências</a:t>
            </a:r>
            <a:r>
              <a:rPr lang="en-US" sz="2400" dirty="0"/>
              <a:t>: </a:t>
            </a:r>
          </a:p>
          <a:p>
            <a:r>
              <a:rPr lang="en-US" sz="2400" dirty="0" err="1"/>
              <a:t>Continuação</a:t>
            </a:r>
            <a:r>
              <a:rPr lang="en-US" sz="2400" dirty="0"/>
              <a:t> da </a:t>
            </a:r>
            <a:r>
              <a:rPr lang="en-US" sz="2400" dirty="0" err="1"/>
              <a:t>escrita</a:t>
            </a:r>
            <a:endParaRPr lang="en-US" sz="2400" dirty="0"/>
          </a:p>
          <a:p>
            <a:r>
              <a:rPr lang="en-US" sz="2400" dirty="0" err="1"/>
              <a:t>Já</a:t>
            </a:r>
            <a:r>
              <a:rPr lang="en-US" sz="2400" dirty="0"/>
              <a:t> </a:t>
            </a:r>
            <a:r>
              <a:rPr lang="en-US" sz="2400" dirty="0" err="1"/>
              <a:t>temos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alguns</a:t>
            </a:r>
            <a:r>
              <a:rPr lang="en-US" sz="2400" dirty="0"/>
              <a:t> </a:t>
            </a:r>
            <a:r>
              <a:rPr lang="en-US" sz="2400" dirty="0" err="1"/>
              <a:t>resultados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0173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9FC8-51A6-4B95-A908-F1280246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POS: </a:t>
            </a:r>
            <a:r>
              <a:rPr lang="en-US" dirty="0" err="1"/>
              <a:t>Resultados</a:t>
            </a:r>
            <a:r>
              <a:rPr lang="en-US" dirty="0"/>
              <a:t> (</a:t>
            </a:r>
            <a:r>
              <a:rPr lang="en-US" dirty="0" err="1"/>
              <a:t>Semana</a:t>
            </a:r>
            <a:r>
              <a:rPr lang="en-US" dirty="0"/>
              <a:t> </a:t>
            </a:r>
            <a:r>
              <a:rPr lang="en-US" dirty="0" err="1"/>
              <a:t>Passada</a:t>
            </a:r>
            <a:r>
              <a:rPr lang="en-US" dirty="0"/>
              <a:t>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7C7C15-18F1-457E-B029-796F5C852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679533"/>
              </p:ext>
            </p:extLst>
          </p:nvPr>
        </p:nvGraphicFramePr>
        <p:xfrm>
          <a:off x="1032933" y="1811866"/>
          <a:ext cx="8127999" cy="37321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420915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67812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32443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Nº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Nº </a:t>
                      </a:r>
                      <a:r>
                        <a:rPr lang="en-US" b="1" dirty="0" err="1"/>
                        <a:t>Séries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Temporais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5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Meteorologia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+ 1 + 14 + 16 = </a:t>
                      </a:r>
                      <a:r>
                        <a:rPr lang="en-US" b="1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0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Saúde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+ 1 + 8 + 30 = </a:t>
                      </a:r>
                      <a:r>
                        <a:rPr lang="en-US" b="1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28991"/>
                  </a:ext>
                </a:extLst>
              </a:tr>
              <a:tr h="394547">
                <a:tc>
                  <a:txBody>
                    <a:bodyPr/>
                    <a:lstStyle/>
                    <a:p>
                      <a:r>
                        <a:rPr lang="en-US" dirty="0" err="1"/>
                        <a:t>Ambiente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+ 20 + 7 = </a:t>
                      </a:r>
                      <a:r>
                        <a:rPr lang="en-US" b="1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9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Energia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 + 8 + 5 = </a:t>
                      </a:r>
                      <a:r>
                        <a:rPr lang="en-US" b="1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48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Economia/</a:t>
                      </a:r>
                      <a:r>
                        <a:rPr lang="en-US" dirty="0" err="1"/>
                        <a:t>Finanças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 + 24 = </a:t>
                      </a:r>
                      <a:r>
                        <a:rPr lang="en-US" b="1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Engenharia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Ciência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+ 6 + 36 = </a:t>
                      </a:r>
                      <a:r>
                        <a:rPr lang="en-US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5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Transportes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+ 3 + 1 = </a:t>
                      </a:r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77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Sintéticos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1000*3 = </a:t>
                      </a:r>
                      <a:r>
                        <a:rPr lang="en-US" b="1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34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268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7354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249384-14AD-4A40-B66D-54A1ABCD70A9}"/>
              </a:ext>
            </a:extLst>
          </p:cNvPr>
          <p:cNvSpPr txBox="1"/>
          <p:nvPr/>
        </p:nvSpPr>
        <p:spPr>
          <a:xfrm>
            <a:off x="9160932" y="1456926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 + Tree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602F48-E319-485A-8182-12FC68D22E29}"/>
              </a:ext>
            </a:extLst>
          </p:cNvPr>
          <p:cNvSpPr txBox="1"/>
          <p:nvPr/>
        </p:nvSpPr>
        <p:spPr>
          <a:xfrm>
            <a:off x="10230777" y="14510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RNN</a:t>
            </a:r>
          </a:p>
        </p:txBody>
      </p:sp>
      <p:pic>
        <p:nvPicPr>
          <p:cNvPr id="45" name="Graphic 44" descr="Checkmark with solid fill">
            <a:extLst>
              <a:ext uri="{FF2B5EF4-FFF2-40B4-BE49-F238E27FC236}">
                <a16:creationId xmlns:a16="http://schemas.microsoft.com/office/drawing/2014/main" id="{DF6B6228-249B-4950-A8ED-09D01D6A2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8126" y="2406872"/>
            <a:ext cx="465667" cy="465667"/>
          </a:xfrm>
          <a:prstGeom prst="rect">
            <a:avLst/>
          </a:prstGeom>
        </p:spPr>
      </p:pic>
      <p:pic>
        <p:nvPicPr>
          <p:cNvPr id="46" name="Graphic 45" descr="Checkmark with solid fill">
            <a:extLst>
              <a:ext uri="{FF2B5EF4-FFF2-40B4-BE49-F238E27FC236}">
                <a16:creationId xmlns:a16="http://schemas.microsoft.com/office/drawing/2014/main" id="{5E63926F-3CF4-4818-8AD5-608EB6290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8126" y="3251477"/>
            <a:ext cx="465667" cy="465667"/>
          </a:xfrm>
          <a:prstGeom prst="rect">
            <a:avLst/>
          </a:prstGeom>
        </p:spPr>
      </p:pic>
      <p:pic>
        <p:nvPicPr>
          <p:cNvPr id="47" name="Graphic 46" descr="Checkmark with solid fill">
            <a:extLst>
              <a:ext uri="{FF2B5EF4-FFF2-40B4-BE49-F238E27FC236}">
                <a16:creationId xmlns:a16="http://schemas.microsoft.com/office/drawing/2014/main" id="{7EAD3ADD-9995-4075-82ED-E54CC9922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8125" y="3630415"/>
            <a:ext cx="465667" cy="465667"/>
          </a:xfrm>
          <a:prstGeom prst="rect">
            <a:avLst/>
          </a:prstGeom>
        </p:spPr>
      </p:pic>
      <p:pic>
        <p:nvPicPr>
          <p:cNvPr id="48" name="Graphic 47" descr="Checkmark with solid fill">
            <a:extLst>
              <a:ext uri="{FF2B5EF4-FFF2-40B4-BE49-F238E27FC236}">
                <a16:creationId xmlns:a16="http://schemas.microsoft.com/office/drawing/2014/main" id="{22DF7CA4-DB67-48EB-8C22-747DAAB72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8124" y="3972649"/>
            <a:ext cx="465667" cy="465667"/>
          </a:xfrm>
          <a:prstGeom prst="rect">
            <a:avLst/>
          </a:prstGeom>
        </p:spPr>
      </p:pic>
      <p:pic>
        <p:nvPicPr>
          <p:cNvPr id="49" name="Graphic 48" descr="Checkmark with solid fill">
            <a:extLst>
              <a:ext uri="{FF2B5EF4-FFF2-40B4-BE49-F238E27FC236}">
                <a16:creationId xmlns:a16="http://schemas.microsoft.com/office/drawing/2014/main" id="{52552BF0-776E-4F29-B7B2-57B91B7FA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8123" y="4351587"/>
            <a:ext cx="465667" cy="46566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D59ADD4-BC2F-4C42-8B78-F9215624E58E}"/>
              </a:ext>
            </a:extLst>
          </p:cNvPr>
          <p:cNvCxnSpPr/>
          <p:nvPr/>
        </p:nvCxnSpPr>
        <p:spPr>
          <a:xfrm>
            <a:off x="10248089" y="2082800"/>
            <a:ext cx="0" cy="3191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09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9FC8-51A6-4B95-A908-F1280246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POS: </a:t>
            </a:r>
            <a:r>
              <a:rPr lang="en-US" dirty="0" err="1"/>
              <a:t>Resultados</a:t>
            </a:r>
            <a:r>
              <a:rPr lang="en-US" dirty="0"/>
              <a:t> (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semana</a:t>
            </a:r>
            <a:r>
              <a:rPr lang="en-US" dirty="0"/>
              <a:t>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7C7C15-18F1-457E-B029-796F5C852412}"/>
              </a:ext>
            </a:extLst>
          </p:cNvPr>
          <p:cNvGraphicFramePr>
            <a:graphicFrameLocks noGrp="1"/>
          </p:cNvGraphicFramePr>
          <p:nvPr/>
        </p:nvGraphicFramePr>
        <p:xfrm>
          <a:off x="1032933" y="1811866"/>
          <a:ext cx="8127999" cy="37321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420915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67812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32443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Nº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Nº </a:t>
                      </a:r>
                      <a:r>
                        <a:rPr lang="en-US" b="1" dirty="0" err="1"/>
                        <a:t>Séries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Temporais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5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Meteorologia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+ 1 + 14 + 16 = </a:t>
                      </a:r>
                      <a:r>
                        <a:rPr lang="en-US" b="1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0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Saúde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+ 1 + 8 + 30 = </a:t>
                      </a:r>
                      <a:r>
                        <a:rPr lang="en-US" b="1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28991"/>
                  </a:ext>
                </a:extLst>
              </a:tr>
              <a:tr h="394547">
                <a:tc>
                  <a:txBody>
                    <a:bodyPr/>
                    <a:lstStyle/>
                    <a:p>
                      <a:r>
                        <a:rPr lang="en-US" dirty="0" err="1"/>
                        <a:t>Ambiente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+ 20 + 7 = </a:t>
                      </a:r>
                      <a:r>
                        <a:rPr lang="en-US" b="1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9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Energia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 + 8 + 5 = </a:t>
                      </a:r>
                      <a:r>
                        <a:rPr lang="en-US" b="1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48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Economia/</a:t>
                      </a:r>
                      <a:r>
                        <a:rPr lang="en-US" dirty="0" err="1"/>
                        <a:t>Finanças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 + 24 = </a:t>
                      </a:r>
                      <a:r>
                        <a:rPr lang="en-US" b="1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Engenharia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Ciência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+ 6 + 36 = </a:t>
                      </a:r>
                      <a:r>
                        <a:rPr lang="en-US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5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Transportes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+ 3 + 1 = </a:t>
                      </a:r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77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Sintéticos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1000*3 = </a:t>
                      </a:r>
                      <a:r>
                        <a:rPr lang="en-US" b="1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34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268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735493"/>
                  </a:ext>
                </a:extLst>
              </a:tr>
            </a:tbl>
          </a:graphicData>
        </a:graphic>
      </p:graphicFrame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204E8270-BFD6-45F5-A31A-99B24B711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1892" y="2539174"/>
            <a:ext cx="465667" cy="465667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EAA0489F-A538-4C3B-8326-BC5D98AAE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1892" y="3269396"/>
            <a:ext cx="465667" cy="465667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0F548F27-4666-44E9-9B9D-D1F5C500D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1891" y="3634507"/>
            <a:ext cx="465667" cy="465667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FBA30B83-6E1A-48ED-8353-F69B21FF8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1890" y="3999618"/>
            <a:ext cx="465667" cy="465667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FF4EBA97-6E1C-46FA-8662-23783AC4E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8794" y="4364729"/>
            <a:ext cx="465667" cy="465667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AE16BF91-7BC0-48E0-9E26-FA65AAE9D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1889" y="2174063"/>
            <a:ext cx="465667" cy="465667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856D8A81-590B-4D88-A0E9-EBE15C37C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1890" y="2904285"/>
            <a:ext cx="465667" cy="465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49384-14AD-4A40-B66D-54A1ABCD70A9}"/>
              </a:ext>
            </a:extLst>
          </p:cNvPr>
          <p:cNvSpPr txBox="1"/>
          <p:nvPr/>
        </p:nvSpPr>
        <p:spPr>
          <a:xfrm>
            <a:off x="9160932" y="1456926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 + Tree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602F48-E319-485A-8182-12FC68D22E29}"/>
              </a:ext>
            </a:extLst>
          </p:cNvPr>
          <p:cNvSpPr txBox="1"/>
          <p:nvPr/>
        </p:nvSpPr>
        <p:spPr>
          <a:xfrm>
            <a:off x="10230777" y="14510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RNN</a:t>
            </a:r>
          </a:p>
        </p:txBody>
      </p:sp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A36E1714-A6C8-4925-BDC0-2101276BD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8794" y="4729838"/>
            <a:ext cx="465667" cy="465667"/>
          </a:xfrm>
          <a:prstGeom prst="rect">
            <a:avLst/>
          </a:prstGeom>
        </p:spPr>
      </p:pic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9AC7AE27-2B22-4F0F-BE5F-22E75DB8F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4555" y="4729838"/>
            <a:ext cx="465667" cy="4656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6AE202-9D75-453C-BC52-21856463E7BE}"/>
              </a:ext>
            </a:extLst>
          </p:cNvPr>
          <p:cNvSpPr txBox="1"/>
          <p:nvPr/>
        </p:nvSpPr>
        <p:spPr>
          <a:xfrm>
            <a:off x="4572000" y="6056991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  <a:r>
              <a:rPr lang="en-US" dirty="0" err="1"/>
              <a:t>Apenas</a:t>
            </a:r>
            <a:r>
              <a:rPr lang="en-US" dirty="0"/>
              <a:t> as </a:t>
            </a:r>
            <a:r>
              <a:rPr lang="en-US" dirty="0" err="1"/>
              <a:t>primeiras</a:t>
            </a:r>
            <a:r>
              <a:rPr lang="en-US" dirty="0"/>
              <a:t> 200 dos dados </a:t>
            </a:r>
            <a:r>
              <a:rPr lang="en-US" dirty="0" err="1"/>
              <a:t>sintéticos</a:t>
            </a:r>
            <a:r>
              <a:rPr lang="en-US" dirty="0"/>
              <a:t> 1 e dados </a:t>
            </a:r>
            <a:r>
              <a:rPr lang="en-US" dirty="0" err="1"/>
              <a:t>sintéticos</a:t>
            </a:r>
            <a:r>
              <a:rPr lang="en-US" dirty="0"/>
              <a:t> 2.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CAB894-4E38-4BF1-A6C4-199843199B8D}"/>
              </a:ext>
            </a:extLst>
          </p:cNvPr>
          <p:cNvSpPr txBox="1"/>
          <p:nvPr/>
        </p:nvSpPr>
        <p:spPr>
          <a:xfrm>
            <a:off x="10838636" y="46682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9F5AEA-8D87-475D-ACD5-DF69C239D700}"/>
              </a:ext>
            </a:extLst>
          </p:cNvPr>
          <p:cNvCxnSpPr/>
          <p:nvPr/>
        </p:nvCxnSpPr>
        <p:spPr>
          <a:xfrm>
            <a:off x="10248089" y="2082800"/>
            <a:ext cx="0" cy="3191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50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Próxima</a:t>
            </a:r>
            <a:r>
              <a:rPr lang="en-US" dirty="0"/>
              <a:t> </a:t>
            </a:r>
            <a:r>
              <a:rPr lang="en-US" dirty="0" err="1"/>
              <a:t>semana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Continuar</a:t>
            </a:r>
            <a:r>
              <a:rPr lang="en-US" sz="2000" dirty="0"/>
              <a:t> </a:t>
            </a:r>
            <a:r>
              <a:rPr lang="en-US" sz="2000" dirty="0" err="1"/>
              <a:t>correr</a:t>
            </a:r>
            <a:r>
              <a:rPr lang="en-US" sz="2000" dirty="0"/>
              <a:t> </a:t>
            </a:r>
            <a:r>
              <a:rPr lang="en-US" sz="2000" dirty="0" err="1"/>
              <a:t>Experiências</a:t>
            </a:r>
            <a:endParaRPr lang="en-US" sz="2000" dirty="0"/>
          </a:p>
          <a:p>
            <a:r>
              <a:rPr lang="en-US" sz="2000" dirty="0" err="1"/>
              <a:t>Continuar</a:t>
            </a:r>
            <a:r>
              <a:rPr lang="en-US" sz="2000" dirty="0"/>
              <a:t> </a:t>
            </a:r>
            <a:r>
              <a:rPr lang="en-US" sz="2000" dirty="0" err="1"/>
              <a:t>escrita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359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7697</TotalTime>
  <Words>230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 UI</vt:lpstr>
      <vt:lpstr>Arial</vt:lpstr>
      <vt:lpstr>Calibri</vt:lpstr>
      <vt:lpstr>Calibri Light</vt:lpstr>
      <vt:lpstr>Office Theme</vt:lpstr>
      <vt:lpstr>Reunião</vt:lpstr>
      <vt:lpstr>Metodologias de avaliação em Séries Temporais </vt:lpstr>
      <vt:lpstr>Esta semana</vt:lpstr>
      <vt:lpstr>POS: Resultados (Semana Passada)</vt:lpstr>
      <vt:lpstr>POS: Resultados (Esta semana)</vt:lpstr>
      <vt:lpstr>Próxima semana…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Beatriz Lourenço</cp:lastModifiedBy>
  <cp:revision>366</cp:revision>
  <dcterms:created xsi:type="dcterms:W3CDTF">2024-01-10T11:13:53Z</dcterms:created>
  <dcterms:modified xsi:type="dcterms:W3CDTF">2024-06-14T09:05:18Z</dcterms:modified>
</cp:coreProperties>
</file>