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17" r:id="rId5"/>
    <p:sldId id="318" r:id="rId6"/>
    <p:sldId id="319" r:id="rId7"/>
    <p:sldId id="320" r:id="rId8"/>
    <p:sldId id="321" r:id="rId9"/>
    <p:sldId id="322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17"/>
            <p14:sldId id="318"/>
            <p14:sldId id="319"/>
            <p14:sldId id="320"/>
            <p14:sldId id="321"/>
            <p14:sldId id="322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Confirmação</a:t>
            </a:r>
            <a:r>
              <a:rPr lang="en-US" sz="2000" dirty="0"/>
              <a:t> da </a:t>
            </a:r>
            <a:r>
              <a:rPr lang="en-US" sz="2000" dirty="0" err="1"/>
              <a:t>submissão</a:t>
            </a:r>
            <a:r>
              <a:rPr lang="en-US" sz="2000" dirty="0"/>
              <a:t> do </a:t>
            </a:r>
            <a:r>
              <a:rPr lang="en-US" sz="2000" dirty="0" err="1"/>
              <a:t>artigo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36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Tratamento</a:t>
            </a:r>
            <a:r>
              <a:rPr lang="en-US" sz="2000" dirty="0"/>
              <a:t> dos dados reais;</a:t>
            </a:r>
          </a:p>
          <a:p>
            <a:r>
              <a:rPr lang="en-US" sz="2000" dirty="0" err="1"/>
              <a:t>Testar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geração</a:t>
            </a:r>
            <a:r>
              <a:rPr lang="en-US" sz="2000" dirty="0"/>
              <a:t> dos dados;</a:t>
            </a:r>
          </a:p>
          <a:p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(prequential, CV).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Leitura</a:t>
            </a:r>
            <a:r>
              <a:rPr lang="en-US" sz="2400" dirty="0"/>
              <a:t> de </a:t>
            </a:r>
            <a:r>
              <a:rPr lang="en-US" sz="2400" dirty="0" err="1"/>
              <a:t>artigos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Alteração</a:t>
            </a:r>
            <a:r>
              <a:rPr lang="en-US" sz="2400" dirty="0"/>
              <a:t> da </a:t>
            </a:r>
            <a:r>
              <a:rPr lang="en-US" sz="2400" dirty="0" err="1"/>
              <a:t>estrutura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de </a:t>
            </a:r>
            <a:r>
              <a:rPr lang="en-US" sz="2400" dirty="0" err="1"/>
              <a:t>geração</a:t>
            </a:r>
            <a:r>
              <a:rPr lang="en-US" sz="2400" dirty="0"/>
              <a:t> dos dados.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totalmente</a:t>
            </a:r>
            <a:r>
              <a:rPr lang="en-US" sz="2400" dirty="0"/>
              <a:t> </a:t>
            </a:r>
            <a:r>
              <a:rPr lang="en-US" sz="2400" dirty="0" err="1"/>
              <a:t>implementados</a:t>
            </a:r>
            <a:r>
              <a:rPr lang="en-US" sz="2400" dirty="0"/>
              <a:t> (Rolling-Origin-Recalibration e Fixed-size Rolling Origin); testes </a:t>
            </a:r>
            <a:r>
              <a:rPr lang="en-US" sz="2400" dirty="0" err="1"/>
              <a:t>unitários</a:t>
            </a:r>
            <a:r>
              <a:rPr lang="en-US" sz="2400" dirty="0"/>
              <a:t> para as classes </a:t>
            </a:r>
            <a:r>
              <a:rPr lang="en-US" sz="2400" dirty="0" err="1"/>
              <a:t>relativas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OOS -&gt; </a:t>
            </a:r>
            <a:r>
              <a:rPr lang="en-US" sz="2400" dirty="0" err="1"/>
              <a:t>tudo</a:t>
            </a:r>
            <a:r>
              <a:rPr lang="en-US" sz="2400" dirty="0"/>
              <a:t> a </a:t>
            </a:r>
            <a:r>
              <a:rPr lang="en-US" sz="2400" dirty="0" err="1"/>
              <a:t>funcionar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; </a:t>
            </a:r>
            <a:r>
              <a:rPr lang="en-US" sz="2400" dirty="0" err="1"/>
              <a:t>leitura</a:t>
            </a:r>
            <a:r>
              <a:rPr lang="en-US" sz="2400" dirty="0"/>
              <a:t> e </a:t>
            </a:r>
            <a:r>
              <a:rPr lang="en-US" sz="2400" dirty="0" err="1"/>
              <a:t>análise</a:t>
            </a:r>
            <a:r>
              <a:rPr lang="en-US" sz="2400" dirty="0"/>
              <a:t> do “</a:t>
            </a:r>
            <a:r>
              <a:rPr lang="en-US" sz="2400" dirty="0" err="1"/>
              <a:t>livro</a:t>
            </a:r>
            <a:r>
              <a:rPr lang="en-US" sz="2400" dirty="0"/>
              <a:t> de </a:t>
            </a:r>
            <a:r>
              <a:rPr lang="en-US" sz="2400" dirty="0" err="1"/>
              <a:t>estilo</a:t>
            </a:r>
            <a:r>
              <a:rPr lang="en-US" sz="2400" dirty="0"/>
              <a:t>” da </a:t>
            </a:r>
            <a:r>
              <a:rPr lang="en-US" sz="2400" dirty="0" err="1"/>
              <a:t>biblioteca</a:t>
            </a:r>
            <a:r>
              <a:rPr lang="en-US" sz="2400" dirty="0"/>
              <a:t> </a:t>
            </a:r>
            <a:r>
              <a:rPr lang="en-US" sz="2400" i="1" dirty="0" err="1"/>
              <a:t>Numpy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continuação</a:t>
            </a:r>
            <a:r>
              <a:rPr lang="en-US" sz="2400" dirty="0"/>
              <a:t>).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de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Artigo</a:t>
            </a:r>
            <a:r>
              <a:rPr lang="en-US" sz="2400" dirty="0"/>
              <a:t>: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que se </a:t>
            </a:r>
            <a:r>
              <a:rPr lang="en-US" sz="2400" dirty="0" err="1"/>
              <a:t>encontrava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semana</a:t>
            </a:r>
            <a:r>
              <a:rPr lang="en-US" sz="2400" dirty="0"/>
              <a:t> </a:t>
            </a:r>
            <a:r>
              <a:rPr lang="en-US" sz="2400" dirty="0" err="1"/>
              <a:t>passada</a:t>
            </a:r>
            <a:r>
              <a:rPr lang="en-US" sz="2400" dirty="0"/>
              <a:t>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  <a:r>
              <a:rPr lang="en-US" sz="2400" b="1" dirty="0" err="1"/>
              <a:t>todos</a:t>
            </a:r>
            <a:r>
              <a:rPr lang="en-US" sz="2400" b="1" dirty="0"/>
              <a:t> </a:t>
            </a:r>
            <a:r>
              <a:rPr lang="en-US" sz="2400" b="1" dirty="0" err="1"/>
              <a:t>os</a:t>
            </a:r>
            <a:r>
              <a:rPr lang="en-US" sz="2400" b="1" dirty="0"/>
              <a:t> </a:t>
            </a:r>
            <a:r>
              <a:rPr lang="en-US" sz="2400" b="1" dirty="0" err="1"/>
              <a:t>métodos</a:t>
            </a:r>
            <a:r>
              <a:rPr lang="en-US" sz="2400" b="1" dirty="0"/>
              <a:t> OOS </a:t>
            </a:r>
            <a:r>
              <a:rPr lang="en-US" sz="2400" b="1" dirty="0" err="1"/>
              <a:t>implementados</a:t>
            </a:r>
            <a:r>
              <a:rPr lang="en-US" sz="2400" dirty="0"/>
              <a:t>,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Markov CV (6/15); </a:t>
            </a:r>
            <a:r>
              <a:rPr lang="en-US" sz="2400" dirty="0" err="1"/>
              <a:t>todo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implementado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sujeito</a:t>
            </a:r>
            <a:r>
              <a:rPr lang="en-US" sz="2400" dirty="0"/>
              <a:t> a </a:t>
            </a:r>
            <a:r>
              <a:rPr lang="en-US" sz="2400" b="1" dirty="0"/>
              <a:t>testes </a:t>
            </a:r>
            <a:r>
              <a:rPr lang="en-US" sz="2400" b="1" dirty="0" err="1"/>
              <a:t>unitários</a:t>
            </a:r>
            <a:r>
              <a:rPr lang="en-US" sz="2400" b="1" dirty="0"/>
              <a:t> </a:t>
            </a:r>
            <a:r>
              <a:rPr lang="en-US" sz="2400" dirty="0"/>
              <a:t>(e </a:t>
            </a:r>
            <a:r>
              <a:rPr lang="en-US" sz="2400" dirty="0" err="1"/>
              <a:t>passou</a:t>
            </a:r>
            <a:r>
              <a:rPr lang="en-US" sz="2400" dirty="0"/>
              <a:t>).</a:t>
            </a:r>
          </a:p>
          <a:p>
            <a:r>
              <a:rPr lang="en-US" sz="2400" u="sng" dirty="0" err="1"/>
              <a:t>Próximos</a:t>
            </a:r>
            <a:r>
              <a:rPr lang="en-US" sz="2400" u="sng" dirty="0"/>
              <a:t> </a:t>
            </a:r>
            <a:r>
              <a:rPr lang="en-US" sz="2400" u="sng" dirty="0" err="1"/>
              <a:t>passos</a:t>
            </a:r>
            <a:r>
              <a:rPr lang="en-US" sz="2400" dirty="0"/>
              <a:t>: </a:t>
            </a:r>
          </a:p>
          <a:p>
            <a:pPr lvl="1"/>
            <a:r>
              <a:rPr lang="en-US" sz="2000" b="1" dirty="0" err="1"/>
              <a:t>terminar</a:t>
            </a:r>
            <a:r>
              <a:rPr lang="en-US" sz="2000" b="1" dirty="0"/>
              <a:t> </a:t>
            </a:r>
            <a:r>
              <a:rPr lang="en-US" sz="2000" b="1" dirty="0" err="1"/>
              <a:t>todo</a:t>
            </a:r>
            <a:r>
              <a:rPr lang="en-US" sz="2000" b="1" dirty="0"/>
              <a:t> o </a:t>
            </a:r>
            <a:r>
              <a:rPr lang="en-US" sz="2000" b="1" dirty="0" err="1"/>
              <a:t>código</a:t>
            </a:r>
            <a:r>
              <a:rPr lang="en-US" sz="2000" dirty="0"/>
              <a:t> da package, </a:t>
            </a:r>
            <a:r>
              <a:rPr lang="en-US" sz="2000" dirty="0" err="1"/>
              <a:t>incluindo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e </a:t>
            </a:r>
            <a:r>
              <a:rPr lang="en-US" sz="2000" dirty="0" err="1"/>
              <a:t>medidas</a:t>
            </a:r>
            <a:r>
              <a:rPr lang="en-US" sz="2000" dirty="0"/>
              <a:t> de </a:t>
            </a:r>
            <a:r>
              <a:rPr lang="en-US" sz="2000" dirty="0" err="1"/>
              <a:t>desempenho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b="1" dirty="0" err="1"/>
              <a:t>experiências</a:t>
            </a:r>
            <a:r>
              <a:rPr lang="en-US" sz="2000" dirty="0"/>
              <a:t> com dados reais e </a:t>
            </a:r>
            <a:r>
              <a:rPr lang="en-US" sz="2000" dirty="0" err="1"/>
              <a:t>sintéticos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continuar</a:t>
            </a:r>
            <a:r>
              <a:rPr lang="en-US" sz="2000" dirty="0"/>
              <a:t> a </a:t>
            </a:r>
            <a:r>
              <a:rPr lang="en-US" sz="2000" b="1" dirty="0" err="1"/>
              <a:t>escrita</a:t>
            </a:r>
            <a:r>
              <a:rPr lang="en-US" sz="2000" b="1" dirty="0"/>
              <a:t> do </a:t>
            </a:r>
            <a:r>
              <a:rPr lang="en-US" sz="2000" b="1" dirty="0" err="1"/>
              <a:t>artigo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 err="1"/>
              <a:t>adicionar</a:t>
            </a:r>
            <a:r>
              <a:rPr lang="en-US" sz="2000" dirty="0"/>
              <a:t> </a:t>
            </a:r>
            <a:r>
              <a:rPr lang="en-US" sz="2000" dirty="0" err="1"/>
              <a:t>coisas</a:t>
            </a:r>
            <a:r>
              <a:rPr lang="en-US" sz="2000" dirty="0"/>
              <a:t> à </a:t>
            </a:r>
            <a:r>
              <a:rPr lang="en-US" sz="2000" b="1" dirty="0" err="1"/>
              <a:t>configuração</a:t>
            </a:r>
            <a:r>
              <a:rPr lang="en-US" sz="2000" b="1" dirty="0"/>
              <a:t> da package </a:t>
            </a:r>
            <a:r>
              <a:rPr lang="en-US" sz="2000" dirty="0"/>
              <a:t>(</a:t>
            </a:r>
            <a:r>
              <a:rPr lang="en-US" sz="2000" dirty="0" err="1"/>
              <a:t>definir</a:t>
            </a:r>
            <a:r>
              <a:rPr lang="en-US" sz="2000" dirty="0"/>
              <a:t> </a:t>
            </a:r>
            <a:r>
              <a:rPr lang="en-US" sz="2000" dirty="0" err="1"/>
              <a:t>dependências</a:t>
            </a:r>
            <a:r>
              <a:rPr lang="en-US" sz="2000" dirty="0"/>
              <a:t> e </a:t>
            </a:r>
            <a:r>
              <a:rPr lang="en-US" sz="2000" dirty="0" err="1"/>
              <a:t>versão</a:t>
            </a:r>
            <a:r>
              <a:rPr lang="en-US" sz="2000" dirty="0"/>
              <a:t> </a:t>
            </a:r>
            <a:r>
              <a:rPr lang="en-US" sz="2000" dirty="0" err="1"/>
              <a:t>dinamicamente</a:t>
            </a:r>
            <a:r>
              <a:rPr lang="en-US" sz="2000" dirty="0"/>
              <a:t>, etc.); </a:t>
            </a:r>
          </a:p>
          <a:p>
            <a:pPr lvl="1"/>
            <a:r>
              <a:rPr lang="en-US" sz="2000" dirty="0" err="1"/>
              <a:t>simular</a:t>
            </a:r>
            <a:r>
              <a:rPr lang="en-US" sz="2000" dirty="0"/>
              <a:t> a </a:t>
            </a:r>
            <a:r>
              <a:rPr lang="en-US" sz="2000" b="1" dirty="0" err="1"/>
              <a:t>publicação</a:t>
            </a:r>
            <a:r>
              <a:rPr lang="en-US" sz="2000" b="1" dirty="0"/>
              <a:t> da package </a:t>
            </a:r>
            <a:r>
              <a:rPr lang="en-US" sz="2000" dirty="0"/>
              <a:t>(</a:t>
            </a:r>
            <a:r>
              <a:rPr lang="en-US" sz="2000" dirty="0" err="1"/>
              <a:t>repositório</a:t>
            </a:r>
            <a:r>
              <a:rPr lang="en-US" sz="2000" dirty="0"/>
              <a:t> de teste).</a:t>
            </a:r>
            <a:endParaRPr lang="en-US" sz="20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E529CC-A6B4-4F23-A4F3-5F3CD2EC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6" y="1291577"/>
            <a:ext cx="5478135" cy="5478135"/>
          </a:xfrm>
        </p:spPr>
      </p:pic>
    </p:spTree>
    <p:extLst>
      <p:ext uri="{BB962C8B-B14F-4D97-AF65-F5344CB8AC3E}">
        <p14:creationId xmlns:p14="http://schemas.microsoft.com/office/powerpoint/2010/main" val="27682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43B6B-9F30-442D-AADC-65C50672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6" y="1291576"/>
            <a:ext cx="5201299" cy="5201299"/>
          </a:xfrm>
        </p:spPr>
      </p:pic>
    </p:spTree>
    <p:extLst>
      <p:ext uri="{BB962C8B-B14F-4D97-AF65-F5344CB8AC3E}">
        <p14:creationId xmlns:p14="http://schemas.microsoft.com/office/powerpoint/2010/main" val="22074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631B0-757A-45F7-8E10-8B612DEC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4" y="1331490"/>
            <a:ext cx="5514233" cy="5514233"/>
          </a:xfrm>
        </p:spPr>
      </p:pic>
    </p:spTree>
    <p:extLst>
      <p:ext uri="{BB962C8B-B14F-4D97-AF65-F5344CB8AC3E}">
        <p14:creationId xmlns:p14="http://schemas.microsoft.com/office/powerpoint/2010/main" val="314321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93EF3-ADB2-412E-8FA8-A3ABDA73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04" y="1245641"/>
            <a:ext cx="5612359" cy="5612359"/>
          </a:xfrm>
        </p:spPr>
      </p:pic>
    </p:spTree>
    <p:extLst>
      <p:ext uri="{BB962C8B-B14F-4D97-AF65-F5344CB8AC3E}">
        <p14:creationId xmlns:p14="http://schemas.microsoft.com/office/powerpoint/2010/main" val="39857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9635D-61CC-46C4-870C-C4254AAD0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3" y="1321143"/>
            <a:ext cx="5536857" cy="5536857"/>
          </a:xfrm>
        </p:spPr>
      </p:pic>
    </p:spTree>
    <p:extLst>
      <p:ext uri="{BB962C8B-B14F-4D97-AF65-F5344CB8AC3E}">
        <p14:creationId xmlns:p14="http://schemas.microsoft.com/office/powerpoint/2010/main" val="175851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208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Ponto de situação</vt:lpstr>
      <vt:lpstr>Visualização</vt:lpstr>
      <vt:lpstr>Visualização</vt:lpstr>
      <vt:lpstr>Visualização</vt:lpstr>
      <vt:lpstr>Visualização</vt:lpstr>
      <vt:lpstr>Visualização</vt:lpstr>
      <vt:lpstr>Questões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235</cp:revision>
  <dcterms:created xsi:type="dcterms:W3CDTF">2024-01-10T11:13:53Z</dcterms:created>
  <dcterms:modified xsi:type="dcterms:W3CDTF">2024-04-26T08:51:17Z</dcterms:modified>
</cp:coreProperties>
</file>