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1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07/06/2024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r>
              <a:rPr lang="en-US" sz="2400" dirty="0"/>
              <a:t>Re-</a:t>
            </a:r>
            <a:r>
              <a:rPr lang="en-US" sz="2400" dirty="0" err="1"/>
              <a:t>começo</a:t>
            </a:r>
            <a:r>
              <a:rPr lang="en-US" sz="2400" dirty="0"/>
              <a:t> da </a:t>
            </a:r>
            <a:r>
              <a:rPr lang="en-US" sz="2400" dirty="0" err="1"/>
              <a:t>escrita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Tentativa</a:t>
            </a:r>
            <a:r>
              <a:rPr lang="en-US" sz="2400" dirty="0"/>
              <a:t> (</a:t>
            </a:r>
            <a:r>
              <a:rPr lang="en-US" sz="2400" dirty="0" err="1"/>
              <a:t>falhada</a:t>
            </a:r>
            <a:r>
              <a:rPr lang="en-US" sz="2400" dirty="0"/>
              <a:t>) de </a:t>
            </a:r>
            <a:r>
              <a:rPr lang="en-US" sz="2400" dirty="0" err="1"/>
              <a:t>uso</a:t>
            </a:r>
            <a:r>
              <a:rPr lang="en-US" sz="2400" dirty="0"/>
              <a:t> de </a:t>
            </a:r>
            <a:r>
              <a:rPr lang="en-US" sz="2400" dirty="0" err="1"/>
              <a:t>outra</a:t>
            </a:r>
            <a:r>
              <a:rPr lang="en-US" sz="2400" dirty="0"/>
              <a:t> package para a LSTM;</a:t>
            </a:r>
          </a:p>
          <a:p>
            <a:r>
              <a:rPr lang="en-US" sz="2400" dirty="0" err="1"/>
              <a:t>Redefinição</a:t>
            </a:r>
            <a:r>
              <a:rPr lang="en-US" sz="2400" dirty="0"/>
              <a:t> de material para </a:t>
            </a:r>
            <a:r>
              <a:rPr lang="en-US" sz="2400" dirty="0" err="1"/>
              <a:t>experiências</a:t>
            </a:r>
            <a:r>
              <a:rPr lang="en-US" sz="2400" dirty="0"/>
              <a:t> “</a:t>
            </a:r>
            <a:r>
              <a:rPr lang="en-US" sz="2400" dirty="0" err="1"/>
              <a:t>específicas</a:t>
            </a:r>
            <a:r>
              <a:rPr lang="en-US" sz="2400" dirty="0"/>
              <a:t>”</a:t>
            </a:r>
          </a:p>
          <a:p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1729"/>
              </p:ext>
            </p:extLst>
          </p:nvPr>
        </p:nvGraphicFramePr>
        <p:xfrm>
          <a:off x="2032000" y="2142066"/>
          <a:ext cx="8127999" cy="3361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04E8270-BFD6-45F5-A31A-99B24B7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2790798"/>
            <a:ext cx="465667" cy="46566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A0489F-A538-4C3B-8326-BC5D98A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2" y="3635403"/>
            <a:ext cx="465667" cy="4656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F548F27-4666-44E9-9B9D-D1F5C500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1" y="4014341"/>
            <a:ext cx="465667" cy="465667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A30B83-6E1A-48ED-8353-F69B21F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6950" y="4356575"/>
            <a:ext cx="465667" cy="4656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FF4EBA97-6E1C-46FA-8662-23783AC4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854" y="4698809"/>
            <a:ext cx="465667" cy="465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FA782-FD84-4AFB-A3B9-3F213E51299D}"/>
              </a:ext>
            </a:extLst>
          </p:cNvPr>
          <p:cNvSpPr txBox="1"/>
          <p:nvPr/>
        </p:nvSpPr>
        <p:spPr>
          <a:xfrm>
            <a:off x="10702617" y="2702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C72AF-DEF4-4DDE-8252-2944D19AEFD2}"/>
              </a:ext>
            </a:extLst>
          </p:cNvPr>
          <p:cNvSpPr txBox="1"/>
          <p:nvPr/>
        </p:nvSpPr>
        <p:spPr>
          <a:xfrm>
            <a:off x="6689418" y="6056991"/>
            <a:ext cx="4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 err="1"/>
              <a:t>Apenas</a:t>
            </a:r>
            <a:r>
              <a:rPr lang="en-US" dirty="0"/>
              <a:t> para o AR (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o ARMA) e a DT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F8F43-28F6-4FD5-99B3-51D50AFC29C3}"/>
              </a:ext>
            </a:extLst>
          </p:cNvPr>
          <p:cNvSpPr txBox="1"/>
          <p:nvPr/>
        </p:nvSpPr>
        <p:spPr>
          <a:xfrm>
            <a:off x="10702617" y="3574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38666-C8D2-4841-ACE7-B859A31551FF}"/>
              </a:ext>
            </a:extLst>
          </p:cNvPr>
          <p:cNvSpPr txBox="1"/>
          <p:nvPr/>
        </p:nvSpPr>
        <p:spPr>
          <a:xfrm>
            <a:off x="10702617" y="39816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668C7-7C5E-4829-893A-9C1DA7EA50CF}"/>
              </a:ext>
            </a:extLst>
          </p:cNvPr>
          <p:cNvSpPr txBox="1"/>
          <p:nvPr/>
        </p:nvSpPr>
        <p:spPr>
          <a:xfrm>
            <a:off x="10722558" y="4309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72189-401A-4E62-A8DB-3921E694497F}"/>
              </a:ext>
            </a:extLst>
          </p:cNvPr>
          <p:cNvSpPr txBox="1"/>
          <p:nvPr/>
        </p:nvSpPr>
        <p:spPr>
          <a:xfrm>
            <a:off x="10729521" y="46597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0A2AE-5346-4632-BDC0-66544811DD10}"/>
              </a:ext>
            </a:extLst>
          </p:cNvPr>
          <p:cNvSpPr txBox="1"/>
          <p:nvPr/>
        </p:nvSpPr>
        <p:spPr>
          <a:xfrm>
            <a:off x="1202267" y="5910363"/>
            <a:ext cx="272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Faltam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sintéticos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3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escrita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7660</TotalTime>
  <Words>155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POS: Resultados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361</cp:revision>
  <dcterms:created xsi:type="dcterms:W3CDTF">2024-01-10T11:13:53Z</dcterms:created>
  <dcterms:modified xsi:type="dcterms:W3CDTF">2024-06-07T08:48:20Z</dcterms:modified>
</cp:coreProperties>
</file>