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7" r:id="rId9"/>
    <p:sldId id="30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10" d="100"/>
          <a:sy n="110" d="100"/>
        </p:scale>
        <p:origin x="6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10-Apr-24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870</Words>
  <Application>Microsoft Office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186</cp:revision>
  <dcterms:created xsi:type="dcterms:W3CDTF">2024-01-10T11:13:53Z</dcterms:created>
  <dcterms:modified xsi:type="dcterms:W3CDTF">2024-04-10T14:35:55Z</dcterms:modified>
</cp:coreProperties>
</file>