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0" r:id="rId4"/>
    <p:sldId id="313" r:id="rId5"/>
    <p:sldId id="312" r:id="rId6"/>
    <p:sldId id="314" r:id="rId7"/>
    <p:sldId id="31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0"/>
            <p14:sldId id="313"/>
            <p14:sldId id="312"/>
            <p14:sldId id="314"/>
            <p14:sldId id="31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22/03/2024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7482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Começo</a:t>
            </a:r>
            <a:r>
              <a:rPr lang="en-US" sz="2400" dirty="0"/>
              <a:t> do </a:t>
            </a:r>
            <a:r>
              <a:rPr lang="en-US" sz="2400" dirty="0" err="1"/>
              <a:t>desenvolvimento</a:t>
            </a:r>
            <a:r>
              <a:rPr lang="en-US" sz="2400" dirty="0"/>
              <a:t> dos dados </a:t>
            </a:r>
            <a:r>
              <a:rPr lang="en-US" sz="2400" dirty="0" err="1"/>
              <a:t>sintéticos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Packaging publishing </a:t>
            </a:r>
            <a:r>
              <a:rPr lang="en-US" sz="2400" dirty="0" err="1"/>
              <a:t>stetup</a:t>
            </a:r>
            <a:r>
              <a:rPr lang="en-US" sz="2400" dirty="0"/>
              <a:t> (automatic documentation)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Definição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especifica</a:t>
            </a:r>
            <a:r>
              <a:rPr lang="en-US" sz="2400" dirty="0"/>
              <a:t> das </a:t>
            </a:r>
            <a:r>
              <a:rPr lang="en-US" sz="2400" dirty="0" err="1"/>
              <a:t>experiências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Definição</a:t>
            </a:r>
            <a:r>
              <a:rPr lang="en-US" sz="2400" dirty="0"/>
              <a:t> da </a:t>
            </a:r>
            <a:r>
              <a:rPr lang="en-US" sz="2400" dirty="0" err="1"/>
              <a:t>estrutura</a:t>
            </a:r>
            <a:r>
              <a:rPr lang="en-US" sz="2400" dirty="0"/>
              <a:t> do </a:t>
            </a:r>
            <a:r>
              <a:rPr lang="en-US" sz="2400" dirty="0" err="1"/>
              <a:t>artigo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Começo</a:t>
            </a:r>
            <a:r>
              <a:rPr lang="en-US" sz="2400" dirty="0"/>
              <a:t> da </a:t>
            </a:r>
            <a:r>
              <a:rPr lang="en-US" sz="2400" dirty="0" err="1"/>
              <a:t>escrita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Problemas</a:t>
            </a:r>
            <a:r>
              <a:rPr lang="en-US" sz="2400" dirty="0"/>
              <a:t> com </a:t>
            </a:r>
            <a:r>
              <a:rPr lang="en-US" sz="2400" dirty="0" err="1"/>
              <a:t>bibliografia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67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F7EE3-AE4A-41E9-B006-D59D6C5DABE8}"/>
              </a:ext>
            </a:extLst>
          </p:cNvPr>
          <p:cNvSpPr txBox="1"/>
          <p:nvPr/>
        </p:nvSpPr>
        <p:spPr>
          <a:xfrm>
            <a:off x="1615155" y="1538244"/>
            <a:ext cx="42674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Validation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Existing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Proposed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Methodology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Synthetic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Real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Performance Estimation Procedure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Validation Methods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Evaluation Metrics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Forecasting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Experiments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79875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2C9C8-E63B-43F2-8E70-C27EB092E061}"/>
              </a:ext>
            </a:extLst>
          </p:cNvPr>
          <p:cNvSpPr txBox="1"/>
          <p:nvPr/>
        </p:nvSpPr>
        <p:spPr>
          <a:xfrm>
            <a:off x="4657457" y="2109169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Tests/Experiments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FB89F-5812-4C9B-8062-F83059D9524E}"/>
              </a:ext>
            </a:extLst>
          </p:cNvPr>
          <p:cNvSpPr txBox="1"/>
          <p:nvPr/>
        </p:nvSpPr>
        <p:spPr>
          <a:xfrm>
            <a:off x="2418158" y="3056325"/>
            <a:ext cx="20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B26A6-3489-4CE9-BF09-37DF101E6E83}"/>
              </a:ext>
            </a:extLst>
          </p:cNvPr>
          <p:cNvSpPr txBox="1"/>
          <p:nvPr/>
        </p:nvSpPr>
        <p:spPr>
          <a:xfrm>
            <a:off x="6867968" y="3056325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ED7B8-2836-4948-8E5E-A4847951FE12}"/>
              </a:ext>
            </a:extLst>
          </p:cNvPr>
          <p:cNvSpPr txBox="1"/>
          <p:nvPr/>
        </p:nvSpPr>
        <p:spPr>
          <a:xfrm>
            <a:off x="809000" y="4379499"/>
            <a:ext cx="218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315A7-65B0-4BE2-BD44-CA4505156D05}"/>
              </a:ext>
            </a:extLst>
          </p:cNvPr>
          <p:cNvSpPr txBox="1"/>
          <p:nvPr/>
        </p:nvSpPr>
        <p:spPr>
          <a:xfrm>
            <a:off x="3644779" y="4379499"/>
            <a:ext cx="18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Folds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177E7-6CF3-4ADF-A515-FADF486B18C7}"/>
              </a:ext>
            </a:extLst>
          </p:cNvPr>
          <p:cNvSpPr txBox="1"/>
          <p:nvPr/>
        </p:nvSpPr>
        <p:spPr>
          <a:xfrm>
            <a:off x="6285430" y="4379499"/>
            <a:ext cx="218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FC767-6EE9-4AA1-B1FD-830F81B8AB70}"/>
              </a:ext>
            </a:extLst>
          </p:cNvPr>
          <p:cNvSpPr txBox="1"/>
          <p:nvPr/>
        </p:nvSpPr>
        <p:spPr>
          <a:xfrm>
            <a:off x="9121209" y="4379499"/>
            <a:ext cx="18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Folds comparison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F8EE05-D7F3-4735-9D4E-71C80FE12E7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38470" y="2478501"/>
            <a:ext cx="2170754" cy="577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4C8425-40BC-4CB2-8543-477EAC7C708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09224" y="2478501"/>
            <a:ext cx="2482894" cy="5778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B3FBE-34D1-4BDB-93E1-F09B3ADF07C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00036" y="3425657"/>
            <a:ext cx="1538434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B9378D-77A1-40F7-A490-E7760A74C68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438470" y="3425657"/>
            <a:ext cx="1120053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6C043A-0F34-40F6-9673-0B0487AA63F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376466" y="3425657"/>
            <a:ext cx="715652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0A19C2-3148-4BBB-BD7A-64A8959969A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092118" y="3425657"/>
            <a:ext cx="1942835" cy="953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0EC34-7001-45B3-9529-58C2295AC5FE}"/>
              </a:ext>
            </a:extLst>
          </p:cNvPr>
          <p:cNvSpPr txBox="1"/>
          <p:nvPr/>
        </p:nvSpPr>
        <p:spPr>
          <a:xfrm>
            <a:off x="7564541" y="1860195"/>
            <a:ext cx="20406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Characteristics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12AF0-9BF7-4441-B0A3-55C5F7CC44E3}"/>
              </a:ext>
            </a:extLst>
          </p:cNvPr>
          <p:cNvSpPr txBox="1"/>
          <p:nvPr/>
        </p:nvSpPr>
        <p:spPr>
          <a:xfrm>
            <a:off x="1669527" y="1860195"/>
            <a:ext cx="24482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Methods Characteristics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1DD1B-1DCD-48A1-A004-78039748BD65}"/>
              </a:ext>
            </a:extLst>
          </p:cNvPr>
          <p:cNvSpPr txBox="1"/>
          <p:nvPr/>
        </p:nvSpPr>
        <p:spPr>
          <a:xfrm>
            <a:off x="587229" y="2728519"/>
            <a:ext cx="5899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 size/Dataset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on Older vs Newer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on the past and training on the future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9F9E0-F6D1-4E04-9895-CD087B6D4372}"/>
              </a:ext>
            </a:extLst>
          </p:cNvPr>
          <p:cNvSpPr txBox="1"/>
          <p:nvPr/>
        </p:nvSpPr>
        <p:spPr>
          <a:xfrm>
            <a:off x="7086600" y="2590019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 of trend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Nequist</a:t>
            </a:r>
            <a:r>
              <a:rPr lang="en-US" dirty="0"/>
              <a:t>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and Variance</a:t>
            </a:r>
          </a:p>
        </p:txBody>
      </p:sp>
    </p:spTree>
    <p:extLst>
      <p:ext uri="{BB962C8B-B14F-4D97-AF65-F5344CB8AC3E}">
        <p14:creationId xmlns:p14="http://schemas.microsoft.com/office/powerpoint/2010/main" val="13060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com a </a:t>
            </a:r>
            <a:r>
              <a:rPr lang="en-US" dirty="0" err="1"/>
              <a:t>Bibliografia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50" y="1895912"/>
            <a:ext cx="9663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Bergmeir</a:t>
            </a:r>
            <a:r>
              <a:rPr lang="en-US" sz="2400" dirty="0"/>
              <a:t> (2018) -  data leakage e </a:t>
            </a:r>
            <a:r>
              <a:rPr lang="en-US" sz="2400" dirty="0" err="1"/>
              <a:t>problemas</a:t>
            </a:r>
            <a:r>
              <a:rPr lang="en-US" sz="2400" dirty="0"/>
              <a:t> com a </a:t>
            </a:r>
            <a:r>
              <a:rPr lang="en-US" sz="2400" dirty="0" err="1"/>
              <a:t>demonstrações</a:t>
            </a:r>
            <a:r>
              <a:rPr lang="en-US" sz="2400" dirty="0"/>
              <a:t> </a:t>
            </a:r>
            <a:r>
              <a:rPr lang="en-US" sz="2400" dirty="0" err="1"/>
              <a:t>teóricas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Bergmeir</a:t>
            </a:r>
            <a:r>
              <a:rPr lang="en-US" sz="2400" dirty="0"/>
              <a:t> (2022) – </a:t>
            </a:r>
            <a:r>
              <a:rPr lang="en-US" sz="2400" dirty="0" err="1"/>
              <a:t>má</a:t>
            </a:r>
            <a:r>
              <a:rPr lang="en-US" sz="2400" dirty="0"/>
              <a:t> </a:t>
            </a:r>
            <a:r>
              <a:rPr lang="en-US" sz="2400" dirty="0" err="1"/>
              <a:t>definição</a:t>
            </a:r>
            <a:r>
              <a:rPr lang="en-US" sz="2400" dirty="0"/>
              <a:t> dos </a:t>
            </a:r>
            <a:r>
              <a:rPr lang="en-US" sz="2400" dirty="0" err="1"/>
              <a:t>métodos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Cerqueira</a:t>
            </a:r>
            <a:r>
              <a:rPr lang="en-US" sz="2400" dirty="0"/>
              <a:t> e </a:t>
            </a:r>
            <a:r>
              <a:rPr lang="en-US" sz="2400" dirty="0" err="1"/>
              <a:t>Bergmeir</a:t>
            </a:r>
            <a:r>
              <a:rPr lang="en-US" sz="2400" dirty="0"/>
              <a:t> – </a:t>
            </a:r>
            <a:r>
              <a:rPr lang="en-US" sz="2400" dirty="0" err="1"/>
              <a:t>Aplicam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depois</a:t>
            </a:r>
            <a:r>
              <a:rPr lang="en-US" sz="2400" dirty="0"/>
              <a:t> de </a:t>
            </a:r>
            <a:r>
              <a:rPr lang="en-US" sz="2400" dirty="0" err="1"/>
              <a:t>fazerem</a:t>
            </a:r>
            <a:r>
              <a:rPr lang="en-US" sz="2400" dirty="0"/>
              <a:t> o shaping dos dados para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regressivos</a:t>
            </a:r>
            <a:r>
              <a:rPr lang="en-US" sz="2400" dirty="0"/>
              <a:t> de ML; </a:t>
            </a:r>
            <a:r>
              <a:rPr lang="en-US" sz="2400" dirty="0" err="1"/>
              <a:t>Usam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regressivos</a:t>
            </a:r>
            <a:r>
              <a:rPr lang="en-US" sz="2400" dirty="0"/>
              <a:t> para </a:t>
            </a:r>
            <a:r>
              <a:rPr lang="en-US" sz="2400" dirty="0" err="1"/>
              <a:t>previsão</a:t>
            </a:r>
            <a:r>
              <a:rPr lang="en-US" sz="2400" dirty="0"/>
              <a:t> de series </a:t>
            </a:r>
            <a:r>
              <a:rPr lang="en-US" sz="2400" dirty="0" err="1"/>
              <a:t>temporais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78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>
            <a:cxnSpLocks/>
          </p:cNvCxnSpPr>
          <p:nvPr/>
        </p:nvCxnSpPr>
        <p:spPr>
          <a:xfrm>
            <a:off x="2821510" y="3875714"/>
            <a:ext cx="0" cy="1770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181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Reunião</vt:lpstr>
      <vt:lpstr>Metodologia de avaliação em Séries Temporais </vt:lpstr>
      <vt:lpstr>Desde a semana passada</vt:lpstr>
      <vt:lpstr>Paper structure</vt:lpstr>
      <vt:lpstr>Experiments</vt:lpstr>
      <vt:lpstr>Experiments</vt:lpstr>
      <vt:lpstr>Problemas com a Bibliografia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189</cp:revision>
  <dcterms:created xsi:type="dcterms:W3CDTF">2024-01-10T11:13:53Z</dcterms:created>
  <dcterms:modified xsi:type="dcterms:W3CDTF">2024-03-28T16:04:29Z</dcterms:modified>
</cp:coreProperties>
</file>