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3" r:id="rId4"/>
    <p:sldId id="279" r:id="rId5"/>
    <p:sldId id="283" r:id="rId6"/>
    <p:sldId id="281" r:id="rId7"/>
    <p:sldId id="284" r:id="rId8"/>
    <p:sldId id="293" r:id="rId9"/>
    <p:sldId id="282" r:id="rId10"/>
    <p:sldId id="285" r:id="rId11"/>
    <p:sldId id="286" r:id="rId12"/>
    <p:sldId id="287" r:id="rId13"/>
    <p:sldId id="291" r:id="rId14"/>
    <p:sldId id="292" r:id="rId15"/>
    <p:sldId id="290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3"/>
            <p14:sldId id="279"/>
            <p14:sldId id="283"/>
            <p14:sldId id="281"/>
            <p14:sldId id="284"/>
            <p14:sldId id="293"/>
            <p14:sldId id="282"/>
          </p14:sldIdLst>
        </p14:section>
        <p14:section name="cowsheepprediction" id="{3EE6CC9F-F7BD-4BF6-971D-76D097E04A4B}">
          <p14:sldIdLst>
            <p14:sldId id="285"/>
            <p14:sldId id="286"/>
            <p14:sldId id="287"/>
            <p14:sldId id="291"/>
            <p14:sldId id="292"/>
            <p14:sldId id="290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riz Lourenço" userId="bcd7aaa0-68e4-4e3c-8701-74248df44099" providerId="ADAL" clId="{7232EF04-6357-4235-BA05-3E64D80B1F08}"/>
    <pc:docChg chg="undo custSel addSld delSld modSld sldOrd addSection delSection modSection">
      <pc:chgData name="Beatriz Lourenço" userId="bcd7aaa0-68e4-4e3c-8701-74248df44099" providerId="ADAL" clId="{7232EF04-6357-4235-BA05-3E64D80B1F08}" dt="2024-03-01T10:46:15.240" v="1419" actId="1076"/>
      <pc:docMkLst>
        <pc:docMk/>
      </pc:docMkLst>
      <pc:sldChg chg="modSp mod">
        <pc:chgData name="Beatriz Lourenço" userId="bcd7aaa0-68e4-4e3c-8701-74248df44099" providerId="ADAL" clId="{7232EF04-6357-4235-BA05-3E64D80B1F08}" dt="2024-03-01T10:02:41.149" v="1414" actId="20577"/>
        <pc:sldMkLst>
          <pc:docMk/>
          <pc:sldMk cId="48581722" sldId="256"/>
        </pc:sldMkLst>
        <pc:spChg chg="mod">
          <ac:chgData name="Beatriz Lourenço" userId="bcd7aaa0-68e4-4e3c-8701-74248df44099" providerId="ADAL" clId="{7232EF04-6357-4235-BA05-3E64D80B1F08}" dt="2024-03-01T10:02:41.149" v="1414" actId="20577"/>
          <ac:spMkLst>
            <pc:docMk/>
            <pc:sldMk cId="48581722" sldId="256"/>
            <ac:spMk id="3" creationId="{CC6751F9-EDEF-4C5F-AE3C-9EBD9B375E8D}"/>
          </ac:spMkLst>
        </pc:spChg>
      </pc:sldChg>
      <pc:sldChg chg="del">
        <pc:chgData name="Beatriz Lourenço" userId="bcd7aaa0-68e4-4e3c-8701-74248df44099" providerId="ADAL" clId="{7232EF04-6357-4235-BA05-3E64D80B1F08}" dt="2024-02-28T17:37:15.753" v="32" actId="47"/>
        <pc:sldMkLst>
          <pc:docMk/>
          <pc:sldMk cId="3536749476" sldId="270"/>
        </pc:sldMkLst>
      </pc:sldChg>
      <pc:sldChg chg="del">
        <pc:chgData name="Beatriz Lourenço" userId="bcd7aaa0-68e4-4e3c-8701-74248df44099" providerId="ADAL" clId="{7232EF04-6357-4235-BA05-3E64D80B1F08}" dt="2024-02-28T17:37:15.753" v="32" actId="47"/>
        <pc:sldMkLst>
          <pc:docMk/>
          <pc:sldMk cId="4020860494" sldId="271"/>
        </pc:sldMkLst>
      </pc:sldChg>
      <pc:sldChg chg="del">
        <pc:chgData name="Beatriz Lourenço" userId="bcd7aaa0-68e4-4e3c-8701-74248df44099" providerId="ADAL" clId="{7232EF04-6357-4235-BA05-3E64D80B1F08}" dt="2024-02-28T17:34:31.226" v="2" actId="2696"/>
        <pc:sldMkLst>
          <pc:docMk/>
          <pc:sldMk cId="776098233" sldId="274"/>
        </pc:sldMkLst>
      </pc:sldChg>
      <pc:sldChg chg="del">
        <pc:chgData name="Beatriz Lourenço" userId="bcd7aaa0-68e4-4e3c-8701-74248df44099" providerId="ADAL" clId="{7232EF04-6357-4235-BA05-3E64D80B1F08}" dt="2024-02-28T17:34:31.226" v="2" actId="2696"/>
        <pc:sldMkLst>
          <pc:docMk/>
          <pc:sldMk cId="1229161645" sldId="275"/>
        </pc:sldMkLst>
      </pc:sldChg>
      <pc:sldChg chg="del">
        <pc:chgData name="Beatriz Lourenço" userId="bcd7aaa0-68e4-4e3c-8701-74248df44099" providerId="ADAL" clId="{7232EF04-6357-4235-BA05-3E64D80B1F08}" dt="2024-02-28T17:34:31.226" v="2" actId="2696"/>
        <pc:sldMkLst>
          <pc:docMk/>
          <pc:sldMk cId="2087363846" sldId="277"/>
        </pc:sldMkLst>
      </pc:sldChg>
      <pc:sldChg chg="del">
        <pc:chgData name="Beatriz Lourenço" userId="bcd7aaa0-68e4-4e3c-8701-74248df44099" providerId="ADAL" clId="{7232EF04-6357-4235-BA05-3E64D80B1F08}" dt="2024-02-28T17:34:31.226" v="2" actId="2696"/>
        <pc:sldMkLst>
          <pc:docMk/>
          <pc:sldMk cId="3935553400" sldId="278"/>
        </pc:sldMkLst>
      </pc:sldChg>
      <pc:sldChg chg="del">
        <pc:chgData name="Beatriz Lourenço" userId="bcd7aaa0-68e4-4e3c-8701-74248df44099" providerId="ADAL" clId="{7232EF04-6357-4235-BA05-3E64D80B1F08}" dt="2024-02-28T17:34:31.226" v="2" actId="2696"/>
        <pc:sldMkLst>
          <pc:docMk/>
          <pc:sldMk cId="1237831554" sldId="280"/>
        </pc:sldMkLst>
      </pc:sldChg>
      <pc:sldChg chg="modSp add mod">
        <pc:chgData name="Beatriz Lourenço" userId="bcd7aaa0-68e4-4e3c-8701-74248df44099" providerId="ADAL" clId="{7232EF04-6357-4235-BA05-3E64D80B1F08}" dt="2024-02-28T17:41:46.376" v="66" actId="20577"/>
        <pc:sldMkLst>
          <pc:docMk/>
          <pc:sldMk cId="14743827" sldId="281"/>
        </pc:sldMkLst>
        <pc:spChg chg="mod">
          <ac:chgData name="Beatriz Lourenço" userId="bcd7aaa0-68e4-4e3c-8701-74248df44099" providerId="ADAL" clId="{7232EF04-6357-4235-BA05-3E64D80B1F08}" dt="2024-02-28T17:41:46.376" v="66" actId="20577"/>
          <ac:spMkLst>
            <pc:docMk/>
            <pc:sldMk cId="14743827" sldId="281"/>
            <ac:spMk id="11" creationId="{231B8690-20C0-47E9-85A1-94770CF16DFD}"/>
          </ac:spMkLst>
        </pc:spChg>
      </pc:sldChg>
      <pc:sldChg chg="del">
        <pc:chgData name="Beatriz Lourenço" userId="bcd7aaa0-68e4-4e3c-8701-74248df44099" providerId="ADAL" clId="{7232EF04-6357-4235-BA05-3E64D80B1F08}" dt="2024-02-28T17:34:50.301" v="4" actId="2696"/>
        <pc:sldMkLst>
          <pc:docMk/>
          <pc:sldMk cId="3271390300" sldId="281"/>
        </pc:sldMkLst>
      </pc:sldChg>
      <pc:sldChg chg="delSp modSp mod">
        <pc:chgData name="Beatriz Lourenço" userId="bcd7aaa0-68e4-4e3c-8701-74248df44099" providerId="ADAL" clId="{7232EF04-6357-4235-BA05-3E64D80B1F08}" dt="2024-03-01T10:08:08.901" v="1416" actId="1076"/>
        <pc:sldMkLst>
          <pc:docMk/>
          <pc:sldMk cId="2177014712" sldId="282"/>
        </pc:sldMkLst>
        <pc:spChg chg="mod">
          <ac:chgData name="Beatriz Lourenço" userId="bcd7aaa0-68e4-4e3c-8701-74248df44099" providerId="ADAL" clId="{7232EF04-6357-4235-BA05-3E64D80B1F08}" dt="2024-02-28T17:35:10.926" v="12" actId="20577"/>
          <ac:spMkLst>
            <pc:docMk/>
            <pc:sldMk cId="2177014712" sldId="282"/>
            <ac:spMk id="10" creationId="{90D79EE1-9CAF-4E50-85D9-521AE97E8928}"/>
          </ac:spMkLst>
        </pc:spChg>
        <pc:spChg chg="mod">
          <ac:chgData name="Beatriz Lourenço" userId="bcd7aaa0-68e4-4e3c-8701-74248df44099" providerId="ADAL" clId="{7232EF04-6357-4235-BA05-3E64D80B1F08}" dt="2024-03-01T10:08:08.901" v="1416" actId="1076"/>
          <ac:spMkLst>
            <pc:docMk/>
            <pc:sldMk cId="2177014712" sldId="282"/>
            <ac:spMk id="13" creationId="{00CB03ED-E347-4269-AA48-EBA27545D7CB}"/>
          </ac:spMkLst>
        </pc:spChg>
        <pc:spChg chg="del">
          <ac:chgData name="Beatriz Lourenço" userId="bcd7aaa0-68e4-4e3c-8701-74248df44099" providerId="ADAL" clId="{7232EF04-6357-4235-BA05-3E64D80B1F08}" dt="2024-02-28T17:35:02.275" v="5" actId="478"/>
          <ac:spMkLst>
            <pc:docMk/>
            <pc:sldMk cId="2177014712" sldId="282"/>
            <ac:spMk id="16" creationId="{14C7264E-0051-481E-A072-A5CF3BB86336}"/>
          </ac:spMkLst>
        </pc:spChg>
        <pc:spChg chg="mod">
          <ac:chgData name="Beatriz Lourenço" userId="bcd7aaa0-68e4-4e3c-8701-74248df44099" providerId="ADAL" clId="{7232EF04-6357-4235-BA05-3E64D80B1F08}" dt="2024-02-28T17:35:20.401" v="31" actId="1035"/>
          <ac:spMkLst>
            <pc:docMk/>
            <pc:sldMk cId="2177014712" sldId="282"/>
            <ac:spMk id="17" creationId="{23FB8B2A-D0B0-4211-8901-67CD17B803F6}"/>
          </ac:spMkLst>
        </pc:spChg>
        <pc:spChg chg="mod">
          <ac:chgData name="Beatriz Lourenço" userId="bcd7aaa0-68e4-4e3c-8701-74248df44099" providerId="ADAL" clId="{7232EF04-6357-4235-BA05-3E64D80B1F08}" dt="2024-02-28T17:35:20.401" v="31" actId="1035"/>
          <ac:spMkLst>
            <pc:docMk/>
            <pc:sldMk cId="2177014712" sldId="282"/>
            <ac:spMk id="21" creationId="{8A96A5C5-01A2-4A7C-B2F0-93D8340DB6D9}"/>
          </ac:spMkLst>
        </pc:spChg>
        <pc:spChg chg="mod">
          <ac:chgData name="Beatriz Lourenço" userId="bcd7aaa0-68e4-4e3c-8701-74248df44099" providerId="ADAL" clId="{7232EF04-6357-4235-BA05-3E64D80B1F08}" dt="2024-02-28T17:35:20.401" v="31" actId="1035"/>
          <ac:spMkLst>
            <pc:docMk/>
            <pc:sldMk cId="2177014712" sldId="282"/>
            <ac:spMk id="22" creationId="{13F89453-0853-441D-AEAD-EDB49D59FFB5}"/>
          </ac:spMkLst>
        </pc:spChg>
        <pc:spChg chg="mod">
          <ac:chgData name="Beatriz Lourenço" userId="bcd7aaa0-68e4-4e3c-8701-74248df44099" providerId="ADAL" clId="{7232EF04-6357-4235-BA05-3E64D80B1F08}" dt="2024-02-28T17:35:20.401" v="31" actId="1035"/>
          <ac:spMkLst>
            <pc:docMk/>
            <pc:sldMk cId="2177014712" sldId="282"/>
            <ac:spMk id="23" creationId="{FE73A640-A240-4B77-B2A8-A12D33D50403}"/>
          </ac:spMkLst>
        </pc:spChg>
        <pc:spChg chg="mod">
          <ac:chgData name="Beatriz Lourenço" userId="bcd7aaa0-68e4-4e3c-8701-74248df44099" providerId="ADAL" clId="{7232EF04-6357-4235-BA05-3E64D80B1F08}" dt="2024-02-28T17:35:20.401" v="31" actId="1035"/>
          <ac:spMkLst>
            <pc:docMk/>
            <pc:sldMk cId="2177014712" sldId="282"/>
            <ac:spMk id="154" creationId="{53CA4352-0146-4C4D-A9F1-EAE56030CF74}"/>
          </ac:spMkLst>
        </pc:spChg>
        <pc:cxnChg chg="mod">
          <ac:chgData name="Beatriz Lourenço" userId="bcd7aaa0-68e4-4e3c-8701-74248df44099" providerId="ADAL" clId="{7232EF04-6357-4235-BA05-3E64D80B1F08}" dt="2024-02-28T17:35:20.401" v="31" actId="1035"/>
          <ac:cxnSpMkLst>
            <pc:docMk/>
            <pc:sldMk cId="2177014712" sldId="282"/>
            <ac:cxnSpMk id="48" creationId="{C355ABAA-AE0E-4D6F-9579-4010E072C1F4}"/>
          </ac:cxnSpMkLst>
        </pc:cxnChg>
        <pc:cxnChg chg="mod">
          <ac:chgData name="Beatriz Lourenço" userId="bcd7aaa0-68e4-4e3c-8701-74248df44099" providerId="ADAL" clId="{7232EF04-6357-4235-BA05-3E64D80B1F08}" dt="2024-02-28T17:35:20.401" v="31" actId="1035"/>
          <ac:cxnSpMkLst>
            <pc:docMk/>
            <pc:sldMk cId="2177014712" sldId="282"/>
            <ac:cxnSpMk id="50" creationId="{25B60F42-F1E2-4BB9-B1EC-10F908FA2442}"/>
          </ac:cxnSpMkLst>
        </pc:cxnChg>
        <pc:cxnChg chg="mod">
          <ac:chgData name="Beatriz Lourenço" userId="bcd7aaa0-68e4-4e3c-8701-74248df44099" providerId="ADAL" clId="{7232EF04-6357-4235-BA05-3E64D80B1F08}" dt="2024-02-28T17:35:20.401" v="31" actId="1035"/>
          <ac:cxnSpMkLst>
            <pc:docMk/>
            <pc:sldMk cId="2177014712" sldId="282"/>
            <ac:cxnSpMk id="55" creationId="{460CA074-0608-4327-822E-3490D4775565}"/>
          </ac:cxnSpMkLst>
        </pc:cxnChg>
        <pc:cxnChg chg="mod">
          <ac:chgData name="Beatriz Lourenço" userId="bcd7aaa0-68e4-4e3c-8701-74248df44099" providerId="ADAL" clId="{7232EF04-6357-4235-BA05-3E64D80B1F08}" dt="2024-03-01T10:08:08.901" v="1416" actId="1076"/>
          <ac:cxnSpMkLst>
            <pc:docMk/>
            <pc:sldMk cId="2177014712" sldId="282"/>
            <ac:cxnSpMk id="85" creationId="{F0F18C3F-0C86-4299-8DB1-768C1981C8B4}"/>
          </ac:cxnSpMkLst>
        </pc:cxnChg>
        <pc:cxnChg chg="del mod">
          <ac:chgData name="Beatriz Lourenço" userId="bcd7aaa0-68e4-4e3c-8701-74248df44099" providerId="ADAL" clId="{7232EF04-6357-4235-BA05-3E64D80B1F08}" dt="2024-02-28T17:35:04.534" v="6" actId="478"/>
          <ac:cxnSpMkLst>
            <pc:docMk/>
            <pc:sldMk cId="2177014712" sldId="282"/>
            <ac:cxnSpMk id="88" creationId="{C6AC9BD2-EA6E-473D-89C4-5627993D5643}"/>
          </ac:cxnSpMkLst>
        </pc:cxnChg>
        <pc:cxnChg chg="mod">
          <ac:chgData name="Beatriz Lourenço" userId="bcd7aaa0-68e4-4e3c-8701-74248df44099" providerId="ADAL" clId="{7232EF04-6357-4235-BA05-3E64D80B1F08}" dt="2024-02-28T17:35:20.401" v="31" actId="1035"/>
          <ac:cxnSpMkLst>
            <pc:docMk/>
            <pc:sldMk cId="2177014712" sldId="282"/>
            <ac:cxnSpMk id="91" creationId="{E2EE00C4-6F5B-43C1-BBE4-4A907672614A}"/>
          </ac:cxnSpMkLst>
        </pc:cxnChg>
        <pc:cxnChg chg="mod">
          <ac:chgData name="Beatriz Lourenço" userId="bcd7aaa0-68e4-4e3c-8701-74248df44099" providerId="ADAL" clId="{7232EF04-6357-4235-BA05-3E64D80B1F08}" dt="2024-02-28T17:35:20.401" v="31" actId="1035"/>
          <ac:cxnSpMkLst>
            <pc:docMk/>
            <pc:sldMk cId="2177014712" sldId="282"/>
            <ac:cxnSpMk id="155" creationId="{5A986E98-B07B-4605-BFA6-DE0A302D2033}"/>
          </ac:cxnSpMkLst>
        </pc:cxnChg>
      </pc:sldChg>
      <pc:sldChg chg="add">
        <pc:chgData name="Beatriz Lourenço" userId="bcd7aaa0-68e4-4e3c-8701-74248df44099" providerId="ADAL" clId="{7232EF04-6357-4235-BA05-3E64D80B1F08}" dt="2024-02-28T17:37:16.147" v="33"/>
        <pc:sldMkLst>
          <pc:docMk/>
          <pc:sldMk cId="3431462883" sldId="283"/>
        </pc:sldMkLst>
      </pc:sldChg>
      <pc:sldChg chg="addSp modSp add mod ord">
        <pc:chgData name="Beatriz Lourenço" userId="bcd7aaa0-68e4-4e3c-8701-74248df44099" providerId="ADAL" clId="{7232EF04-6357-4235-BA05-3E64D80B1F08}" dt="2024-02-28T18:22:57.437" v="120" actId="20577"/>
        <pc:sldMkLst>
          <pc:docMk/>
          <pc:sldMk cId="1052169134" sldId="284"/>
        </pc:sldMkLst>
        <pc:spChg chg="mod">
          <ac:chgData name="Beatriz Lourenço" userId="bcd7aaa0-68e4-4e3c-8701-74248df44099" providerId="ADAL" clId="{7232EF04-6357-4235-BA05-3E64D80B1F08}" dt="2024-02-28T18:03:58.744" v="76" actId="404"/>
          <ac:spMkLst>
            <pc:docMk/>
            <pc:sldMk cId="1052169134" sldId="284"/>
            <ac:spMk id="2" creationId="{BE26E3CE-B9DA-458B-AA22-051D2E587883}"/>
          </ac:spMkLst>
        </pc:spChg>
        <pc:spChg chg="mod">
          <ac:chgData name="Beatriz Lourenço" userId="bcd7aaa0-68e4-4e3c-8701-74248df44099" providerId="ADAL" clId="{7232EF04-6357-4235-BA05-3E64D80B1F08}" dt="2024-02-28T18:22:22.503" v="102" actId="12"/>
          <ac:spMkLst>
            <pc:docMk/>
            <pc:sldMk cId="1052169134" sldId="284"/>
            <ac:spMk id="3" creationId="{3057EA7A-423B-4143-9095-96E0ADEBB68B}"/>
          </ac:spMkLst>
        </pc:spChg>
        <pc:spChg chg="add mod">
          <ac:chgData name="Beatriz Lourenço" userId="bcd7aaa0-68e4-4e3c-8701-74248df44099" providerId="ADAL" clId="{7232EF04-6357-4235-BA05-3E64D80B1F08}" dt="2024-02-28T18:22:07.128" v="98" actId="1036"/>
          <ac:spMkLst>
            <pc:docMk/>
            <pc:sldMk cId="1052169134" sldId="284"/>
            <ac:spMk id="4" creationId="{E74A4815-1649-4592-9A17-6C150DFFA570}"/>
          </ac:spMkLst>
        </pc:spChg>
        <pc:spChg chg="add mod">
          <ac:chgData name="Beatriz Lourenço" userId="bcd7aaa0-68e4-4e3c-8701-74248df44099" providerId="ADAL" clId="{7232EF04-6357-4235-BA05-3E64D80B1F08}" dt="2024-02-28T18:22:07.128" v="98" actId="1036"/>
          <ac:spMkLst>
            <pc:docMk/>
            <pc:sldMk cId="1052169134" sldId="284"/>
            <ac:spMk id="5" creationId="{EA99529B-4545-41FD-B38A-F746D99E61DC}"/>
          </ac:spMkLst>
        </pc:spChg>
        <pc:spChg chg="add mod">
          <ac:chgData name="Beatriz Lourenço" userId="bcd7aaa0-68e4-4e3c-8701-74248df44099" providerId="ADAL" clId="{7232EF04-6357-4235-BA05-3E64D80B1F08}" dt="2024-02-28T18:22:57.437" v="120" actId="20577"/>
          <ac:spMkLst>
            <pc:docMk/>
            <pc:sldMk cId="1052169134" sldId="284"/>
            <ac:spMk id="6" creationId="{0658DDF5-C078-4450-895B-A628532DC03B}"/>
          </ac:spMkLst>
        </pc:spChg>
      </pc:sldChg>
      <pc:sldChg chg="modSp add mod ord">
        <pc:chgData name="Beatriz Lourenço" userId="bcd7aaa0-68e4-4e3c-8701-74248df44099" providerId="ADAL" clId="{7232EF04-6357-4235-BA05-3E64D80B1F08}" dt="2024-03-01T09:36:04.740" v="128"/>
        <pc:sldMkLst>
          <pc:docMk/>
          <pc:sldMk cId="2783950474" sldId="285"/>
        </pc:sldMkLst>
        <pc:spChg chg="mod">
          <ac:chgData name="Beatriz Lourenço" userId="bcd7aaa0-68e4-4e3c-8701-74248df44099" providerId="ADAL" clId="{7232EF04-6357-4235-BA05-3E64D80B1F08}" dt="2024-03-01T09:36:04.740" v="128"/>
          <ac:spMkLst>
            <pc:docMk/>
            <pc:sldMk cId="2783950474" sldId="285"/>
            <ac:spMk id="2" creationId="{D41BE999-F1D5-4FC3-A3E1-476C71A5BE6E}"/>
          </ac:spMkLst>
        </pc:spChg>
      </pc:sldChg>
      <pc:sldChg chg="addSp delSp modSp add mod ord">
        <pc:chgData name="Beatriz Lourenço" userId="bcd7aaa0-68e4-4e3c-8701-74248df44099" providerId="ADAL" clId="{7232EF04-6357-4235-BA05-3E64D80B1F08}" dt="2024-03-01T09:47:06.652" v="709" actId="20577"/>
        <pc:sldMkLst>
          <pc:docMk/>
          <pc:sldMk cId="816329065" sldId="286"/>
        </pc:sldMkLst>
        <pc:spChg chg="del">
          <ac:chgData name="Beatriz Lourenço" userId="bcd7aaa0-68e4-4e3c-8701-74248df44099" providerId="ADAL" clId="{7232EF04-6357-4235-BA05-3E64D80B1F08}" dt="2024-03-01T09:40:15.800" v="590" actId="478"/>
          <ac:spMkLst>
            <pc:docMk/>
            <pc:sldMk cId="816329065" sldId="286"/>
            <ac:spMk id="6" creationId="{FE6A540D-0BA2-4088-B9D8-41D03B411AAA}"/>
          </ac:spMkLst>
        </pc:spChg>
        <pc:spChg chg="del">
          <ac:chgData name="Beatriz Lourenço" userId="bcd7aaa0-68e4-4e3c-8701-74248df44099" providerId="ADAL" clId="{7232EF04-6357-4235-BA05-3E64D80B1F08}" dt="2024-03-01T09:40:15.800" v="590" actId="478"/>
          <ac:spMkLst>
            <pc:docMk/>
            <pc:sldMk cId="816329065" sldId="286"/>
            <ac:spMk id="7" creationId="{77ED8613-699A-4C3D-9AA1-F37515355B83}"/>
          </ac:spMkLst>
        </pc:spChg>
        <pc:spChg chg="mod">
          <ac:chgData name="Beatriz Lourenço" userId="bcd7aaa0-68e4-4e3c-8701-74248df44099" providerId="ADAL" clId="{7232EF04-6357-4235-BA05-3E64D80B1F08}" dt="2024-03-01T09:46:54.281" v="705" actId="1037"/>
          <ac:spMkLst>
            <pc:docMk/>
            <pc:sldMk cId="816329065" sldId="286"/>
            <ac:spMk id="8" creationId="{6D08988D-BA24-4BCB-999A-6F97ABC0FA5E}"/>
          </ac:spMkLst>
        </pc:spChg>
        <pc:spChg chg="del">
          <ac:chgData name="Beatriz Lourenço" userId="bcd7aaa0-68e4-4e3c-8701-74248df44099" providerId="ADAL" clId="{7232EF04-6357-4235-BA05-3E64D80B1F08}" dt="2024-03-01T09:36:26.120" v="135" actId="478"/>
          <ac:spMkLst>
            <pc:docMk/>
            <pc:sldMk cId="816329065" sldId="286"/>
            <ac:spMk id="9" creationId="{88A357BE-4B96-4663-AAB9-CE8B59099324}"/>
          </ac:spMkLst>
        </pc:spChg>
        <pc:spChg chg="del mod">
          <ac:chgData name="Beatriz Lourenço" userId="bcd7aaa0-68e4-4e3c-8701-74248df44099" providerId="ADAL" clId="{7232EF04-6357-4235-BA05-3E64D80B1F08}" dt="2024-03-01T09:40:27.325" v="593" actId="478"/>
          <ac:spMkLst>
            <pc:docMk/>
            <pc:sldMk cId="816329065" sldId="286"/>
            <ac:spMk id="10" creationId="{CC67EE7B-A7D2-4EEE-86E1-DC82F5FF7F9F}"/>
          </ac:spMkLst>
        </pc:spChg>
        <pc:spChg chg="del">
          <ac:chgData name="Beatriz Lourenço" userId="bcd7aaa0-68e4-4e3c-8701-74248df44099" providerId="ADAL" clId="{7232EF04-6357-4235-BA05-3E64D80B1F08}" dt="2024-03-01T09:36:24.546" v="134" actId="478"/>
          <ac:spMkLst>
            <pc:docMk/>
            <pc:sldMk cId="816329065" sldId="286"/>
            <ac:spMk id="11" creationId="{231B8690-20C0-47E9-85A1-94770CF16DFD}"/>
          </ac:spMkLst>
        </pc:spChg>
        <pc:spChg chg="del">
          <ac:chgData name="Beatriz Lourenço" userId="bcd7aaa0-68e4-4e3c-8701-74248df44099" providerId="ADAL" clId="{7232EF04-6357-4235-BA05-3E64D80B1F08}" dt="2024-03-01T09:36:24.546" v="134" actId="478"/>
          <ac:spMkLst>
            <pc:docMk/>
            <pc:sldMk cId="816329065" sldId="286"/>
            <ac:spMk id="12" creationId="{E4B45956-38BD-425A-B058-2EB9E6D6B3A5}"/>
          </ac:spMkLst>
        </pc:spChg>
        <pc:spChg chg="del">
          <ac:chgData name="Beatriz Lourenço" userId="bcd7aaa0-68e4-4e3c-8701-74248df44099" providerId="ADAL" clId="{7232EF04-6357-4235-BA05-3E64D80B1F08}" dt="2024-03-01T09:36:24.546" v="134" actId="478"/>
          <ac:spMkLst>
            <pc:docMk/>
            <pc:sldMk cId="816329065" sldId="286"/>
            <ac:spMk id="13" creationId="{AE0EBAB7-0D01-412B-9493-05BE0095050E}"/>
          </ac:spMkLst>
        </pc:spChg>
        <pc:spChg chg="del">
          <ac:chgData name="Beatriz Lourenço" userId="bcd7aaa0-68e4-4e3c-8701-74248df44099" providerId="ADAL" clId="{7232EF04-6357-4235-BA05-3E64D80B1F08}" dt="2024-03-01T09:36:21.071" v="133" actId="478"/>
          <ac:spMkLst>
            <pc:docMk/>
            <pc:sldMk cId="816329065" sldId="286"/>
            <ac:spMk id="14" creationId="{8080C2B8-A7D8-4752-84BB-B9DA27D37FD8}"/>
          </ac:spMkLst>
        </pc:spChg>
        <pc:spChg chg="del">
          <ac:chgData name="Beatriz Lourenço" userId="bcd7aaa0-68e4-4e3c-8701-74248df44099" providerId="ADAL" clId="{7232EF04-6357-4235-BA05-3E64D80B1F08}" dt="2024-03-01T09:36:18.217" v="132" actId="478"/>
          <ac:spMkLst>
            <pc:docMk/>
            <pc:sldMk cId="816329065" sldId="286"/>
            <ac:spMk id="15" creationId="{EB2CFDEE-2FB7-41AF-8647-874EFAC04FC8}"/>
          </ac:spMkLst>
        </pc:spChg>
        <pc:spChg chg="del">
          <ac:chgData name="Beatriz Lourenço" userId="bcd7aaa0-68e4-4e3c-8701-74248df44099" providerId="ADAL" clId="{7232EF04-6357-4235-BA05-3E64D80B1F08}" dt="2024-03-01T09:36:18.217" v="132" actId="478"/>
          <ac:spMkLst>
            <pc:docMk/>
            <pc:sldMk cId="816329065" sldId="286"/>
            <ac:spMk id="16" creationId="{8EF518E8-6131-4AAF-AE98-CDD00B4A3C2C}"/>
          </ac:spMkLst>
        </pc:spChg>
        <pc:spChg chg="del">
          <ac:chgData name="Beatriz Lourenço" userId="bcd7aaa0-68e4-4e3c-8701-74248df44099" providerId="ADAL" clId="{7232EF04-6357-4235-BA05-3E64D80B1F08}" dt="2024-03-01T09:36:21.071" v="133" actId="478"/>
          <ac:spMkLst>
            <pc:docMk/>
            <pc:sldMk cId="816329065" sldId="286"/>
            <ac:spMk id="17" creationId="{C09A450C-CE8F-4AAC-AE4E-611170726606}"/>
          </ac:spMkLst>
        </pc:spChg>
        <pc:spChg chg="del">
          <ac:chgData name="Beatriz Lourenço" userId="bcd7aaa0-68e4-4e3c-8701-74248df44099" providerId="ADAL" clId="{7232EF04-6357-4235-BA05-3E64D80B1F08}" dt="2024-03-01T09:36:21.071" v="133" actId="478"/>
          <ac:spMkLst>
            <pc:docMk/>
            <pc:sldMk cId="816329065" sldId="286"/>
            <ac:spMk id="18" creationId="{E659BCF1-C593-411B-ACCA-F32524D7F09D}"/>
          </ac:spMkLst>
        </pc:spChg>
        <pc:spChg chg="add mod">
          <ac:chgData name="Beatriz Lourenço" userId="bcd7aaa0-68e4-4e3c-8701-74248df44099" providerId="ADAL" clId="{7232EF04-6357-4235-BA05-3E64D80B1F08}" dt="2024-03-01T09:46:54.281" v="705" actId="1037"/>
          <ac:spMkLst>
            <pc:docMk/>
            <pc:sldMk cId="816329065" sldId="286"/>
            <ac:spMk id="19" creationId="{4F360DD7-DF11-43BD-BEC9-C43635B6EECB}"/>
          </ac:spMkLst>
        </pc:spChg>
        <pc:spChg chg="add mod">
          <ac:chgData name="Beatriz Lourenço" userId="bcd7aaa0-68e4-4e3c-8701-74248df44099" providerId="ADAL" clId="{7232EF04-6357-4235-BA05-3E64D80B1F08}" dt="2024-03-01T09:47:06.652" v="709" actId="20577"/>
          <ac:spMkLst>
            <pc:docMk/>
            <pc:sldMk cId="816329065" sldId="286"/>
            <ac:spMk id="20" creationId="{2066AF3E-72AD-42C4-BD4C-FA8FD26A657A}"/>
          </ac:spMkLst>
        </pc:spChg>
        <pc:spChg chg="add mod">
          <ac:chgData name="Beatriz Lourenço" userId="bcd7aaa0-68e4-4e3c-8701-74248df44099" providerId="ADAL" clId="{7232EF04-6357-4235-BA05-3E64D80B1F08}" dt="2024-03-01T09:46:54.281" v="705" actId="1037"/>
          <ac:spMkLst>
            <pc:docMk/>
            <pc:sldMk cId="816329065" sldId="286"/>
            <ac:spMk id="21" creationId="{5E81004C-EE9D-47CC-B4BE-EA20CC0E0826}"/>
          </ac:spMkLst>
        </pc:spChg>
      </pc:sldChg>
      <pc:sldChg chg="addSp delSp modSp add mod">
        <pc:chgData name="Beatriz Lourenço" userId="bcd7aaa0-68e4-4e3c-8701-74248df44099" providerId="ADAL" clId="{7232EF04-6357-4235-BA05-3E64D80B1F08}" dt="2024-03-01T09:55:19.964" v="852" actId="14100"/>
        <pc:sldMkLst>
          <pc:docMk/>
          <pc:sldMk cId="451176384" sldId="287"/>
        </pc:sldMkLst>
        <pc:spChg chg="mod">
          <ac:chgData name="Beatriz Lourenço" userId="bcd7aaa0-68e4-4e3c-8701-74248df44099" providerId="ADAL" clId="{7232EF04-6357-4235-BA05-3E64D80B1F08}" dt="2024-03-01T09:51:01.828" v="753" actId="20577"/>
          <ac:spMkLst>
            <pc:docMk/>
            <pc:sldMk cId="451176384" sldId="287"/>
            <ac:spMk id="2" creationId="{DAE0BFCA-55E8-49D0-A36C-02262F92492C}"/>
          </ac:spMkLst>
        </pc:spChg>
        <pc:spChg chg="del">
          <ac:chgData name="Beatriz Lourenço" userId="bcd7aaa0-68e4-4e3c-8701-74248df44099" providerId="ADAL" clId="{7232EF04-6357-4235-BA05-3E64D80B1F08}" dt="2024-03-01T09:40:52.464" v="604" actId="478"/>
          <ac:spMkLst>
            <pc:docMk/>
            <pc:sldMk cId="451176384" sldId="287"/>
            <ac:spMk id="8" creationId="{6D08988D-BA24-4BCB-999A-6F97ABC0FA5E}"/>
          </ac:spMkLst>
        </pc:spChg>
        <pc:spChg chg="add del">
          <ac:chgData name="Beatriz Lourenço" userId="bcd7aaa0-68e4-4e3c-8701-74248df44099" providerId="ADAL" clId="{7232EF04-6357-4235-BA05-3E64D80B1F08}" dt="2024-03-01T09:45:23.200" v="676" actId="22"/>
          <ac:spMkLst>
            <pc:docMk/>
            <pc:sldMk cId="451176384" sldId="287"/>
            <ac:spMk id="10" creationId="{200C29FD-CBC9-4D1B-98E2-7AB6321CB527}"/>
          </ac:spMkLst>
        </pc:spChg>
        <pc:spChg chg="add del mod">
          <ac:chgData name="Beatriz Lourenço" userId="bcd7aaa0-68e4-4e3c-8701-74248df44099" providerId="ADAL" clId="{7232EF04-6357-4235-BA05-3E64D80B1F08}" dt="2024-03-01T09:50:06.749" v="711" actId="478"/>
          <ac:spMkLst>
            <pc:docMk/>
            <pc:sldMk cId="451176384" sldId="287"/>
            <ac:spMk id="12" creationId="{F66E25EA-16A7-452E-8517-A4A6055580CD}"/>
          </ac:spMkLst>
        </pc:spChg>
        <pc:spChg chg="del">
          <ac:chgData name="Beatriz Lourenço" userId="bcd7aaa0-68e4-4e3c-8701-74248df44099" providerId="ADAL" clId="{7232EF04-6357-4235-BA05-3E64D80B1F08}" dt="2024-03-01T09:40:52.464" v="604" actId="478"/>
          <ac:spMkLst>
            <pc:docMk/>
            <pc:sldMk cId="451176384" sldId="287"/>
            <ac:spMk id="19" creationId="{4F360DD7-DF11-43BD-BEC9-C43635B6EECB}"/>
          </ac:spMkLst>
        </pc:spChg>
        <pc:spChg chg="del">
          <ac:chgData name="Beatriz Lourenço" userId="bcd7aaa0-68e4-4e3c-8701-74248df44099" providerId="ADAL" clId="{7232EF04-6357-4235-BA05-3E64D80B1F08}" dt="2024-03-01T09:40:52.464" v="604" actId="478"/>
          <ac:spMkLst>
            <pc:docMk/>
            <pc:sldMk cId="451176384" sldId="287"/>
            <ac:spMk id="20" creationId="{2066AF3E-72AD-42C4-BD4C-FA8FD26A657A}"/>
          </ac:spMkLst>
        </pc:spChg>
        <pc:spChg chg="del">
          <ac:chgData name="Beatriz Lourenço" userId="bcd7aaa0-68e4-4e3c-8701-74248df44099" providerId="ADAL" clId="{7232EF04-6357-4235-BA05-3E64D80B1F08}" dt="2024-03-01T09:40:52.464" v="604" actId="478"/>
          <ac:spMkLst>
            <pc:docMk/>
            <pc:sldMk cId="451176384" sldId="287"/>
            <ac:spMk id="21" creationId="{5E81004C-EE9D-47CC-B4BE-EA20CC0E0826}"/>
          </ac:spMkLst>
        </pc:spChg>
        <pc:picChg chg="add del mod">
          <ac:chgData name="Beatriz Lourenço" userId="bcd7aaa0-68e4-4e3c-8701-74248df44099" providerId="ADAL" clId="{7232EF04-6357-4235-BA05-3E64D80B1F08}" dt="2024-03-01T09:50:06.749" v="711" actId="478"/>
          <ac:picMkLst>
            <pc:docMk/>
            <pc:sldMk cId="451176384" sldId="287"/>
            <ac:picMk id="4" creationId="{EAE41CEB-B04A-445E-A635-F1036E73D2C0}"/>
          </ac:picMkLst>
        </pc:picChg>
        <pc:picChg chg="add mod">
          <ac:chgData name="Beatriz Lourenço" userId="bcd7aaa0-68e4-4e3c-8701-74248df44099" providerId="ADAL" clId="{7232EF04-6357-4235-BA05-3E64D80B1F08}" dt="2024-03-01T09:55:19.964" v="852" actId="14100"/>
          <ac:picMkLst>
            <pc:docMk/>
            <pc:sldMk cId="451176384" sldId="287"/>
            <ac:picMk id="5" creationId="{CEF60601-1D0D-46A7-ACF1-A461772429CB}"/>
          </ac:picMkLst>
        </pc:picChg>
        <pc:picChg chg="add mod">
          <ac:chgData name="Beatriz Lourenço" userId="bcd7aaa0-68e4-4e3c-8701-74248df44099" providerId="ADAL" clId="{7232EF04-6357-4235-BA05-3E64D80B1F08}" dt="2024-03-01T09:55:08.018" v="848" actId="1036"/>
          <ac:picMkLst>
            <pc:docMk/>
            <pc:sldMk cId="451176384" sldId="287"/>
            <ac:picMk id="7" creationId="{E2A46229-BA13-4750-AD26-75A7CEB37176}"/>
          </ac:picMkLst>
        </pc:picChg>
        <pc:picChg chg="add mod">
          <ac:chgData name="Beatriz Lourenço" userId="bcd7aaa0-68e4-4e3c-8701-74248df44099" providerId="ADAL" clId="{7232EF04-6357-4235-BA05-3E64D80B1F08}" dt="2024-03-01T09:55:13.878" v="850" actId="14100"/>
          <ac:picMkLst>
            <pc:docMk/>
            <pc:sldMk cId="451176384" sldId="287"/>
            <ac:picMk id="9" creationId="{BB8DA0A8-8EF9-4092-B2CE-653F441ABB2C}"/>
          </ac:picMkLst>
        </pc:picChg>
      </pc:sldChg>
      <pc:sldChg chg="addSp delSp modSp add mod">
        <pc:chgData name="Beatriz Lourenço" userId="bcd7aaa0-68e4-4e3c-8701-74248df44099" providerId="ADAL" clId="{7232EF04-6357-4235-BA05-3E64D80B1F08}" dt="2024-03-01T09:44:53.621" v="674" actId="20577"/>
        <pc:sldMkLst>
          <pc:docMk/>
          <pc:sldMk cId="3697906058" sldId="288"/>
        </pc:sldMkLst>
        <pc:spChg chg="mod">
          <ac:chgData name="Beatriz Lourenço" userId="bcd7aaa0-68e4-4e3c-8701-74248df44099" providerId="ADAL" clId="{7232EF04-6357-4235-BA05-3E64D80B1F08}" dt="2024-03-01T09:42:12.791" v="624" actId="20577"/>
          <ac:spMkLst>
            <pc:docMk/>
            <pc:sldMk cId="3697906058" sldId="288"/>
            <ac:spMk id="2" creationId="{DAE0BFCA-55E8-49D0-A36C-02262F92492C}"/>
          </ac:spMkLst>
        </pc:spChg>
        <pc:spChg chg="add mod">
          <ac:chgData name="Beatriz Lourenço" userId="bcd7aaa0-68e4-4e3c-8701-74248df44099" providerId="ADAL" clId="{7232EF04-6357-4235-BA05-3E64D80B1F08}" dt="2024-03-01T09:44:53.621" v="674" actId="20577"/>
          <ac:spMkLst>
            <pc:docMk/>
            <pc:sldMk cId="3697906058" sldId="288"/>
            <ac:spMk id="11" creationId="{D6A6FB09-C881-4E7D-84C7-291FF193DD02}"/>
          </ac:spMkLst>
        </pc:spChg>
        <pc:picChg chg="del">
          <ac:chgData name="Beatriz Lourenço" userId="bcd7aaa0-68e4-4e3c-8701-74248df44099" providerId="ADAL" clId="{7232EF04-6357-4235-BA05-3E64D80B1F08}" dt="2024-03-01T09:41:19.427" v="607" actId="478"/>
          <ac:picMkLst>
            <pc:docMk/>
            <pc:sldMk cId="3697906058" sldId="288"/>
            <ac:picMk id="4" creationId="{EAE41CEB-B04A-445E-A635-F1036E73D2C0}"/>
          </ac:picMkLst>
        </pc:picChg>
        <pc:picChg chg="add mod">
          <ac:chgData name="Beatriz Lourenço" userId="bcd7aaa0-68e4-4e3c-8701-74248df44099" providerId="ADAL" clId="{7232EF04-6357-4235-BA05-3E64D80B1F08}" dt="2024-03-01T09:42:05.803" v="619" actId="1076"/>
          <ac:picMkLst>
            <pc:docMk/>
            <pc:sldMk cId="3697906058" sldId="288"/>
            <ac:picMk id="5" creationId="{4930E3F8-27D8-4C93-9F21-889E5835041C}"/>
          </ac:picMkLst>
        </pc:picChg>
        <pc:picChg chg="add mod">
          <ac:chgData name="Beatriz Lourenço" userId="bcd7aaa0-68e4-4e3c-8701-74248df44099" providerId="ADAL" clId="{7232EF04-6357-4235-BA05-3E64D80B1F08}" dt="2024-03-01T09:42:01.757" v="617" actId="1076"/>
          <ac:picMkLst>
            <pc:docMk/>
            <pc:sldMk cId="3697906058" sldId="288"/>
            <ac:picMk id="7" creationId="{2C4C1CA1-237E-4C15-8E51-69A41BBB4594}"/>
          </ac:picMkLst>
        </pc:picChg>
        <pc:picChg chg="add mod">
          <ac:chgData name="Beatriz Lourenço" userId="bcd7aaa0-68e4-4e3c-8701-74248df44099" providerId="ADAL" clId="{7232EF04-6357-4235-BA05-3E64D80B1F08}" dt="2024-03-01T09:42:10.036" v="620" actId="1076"/>
          <ac:picMkLst>
            <pc:docMk/>
            <pc:sldMk cId="3697906058" sldId="288"/>
            <ac:picMk id="9" creationId="{F5EA68BD-CFA4-45B0-825A-63E130DB58F8}"/>
          </ac:picMkLst>
        </pc:picChg>
      </pc:sldChg>
      <pc:sldChg chg="addSp delSp modSp add mod">
        <pc:chgData name="Beatriz Lourenço" userId="bcd7aaa0-68e4-4e3c-8701-74248df44099" providerId="ADAL" clId="{7232EF04-6357-4235-BA05-3E64D80B1F08}" dt="2024-03-01T10:46:15.240" v="1419" actId="1076"/>
        <pc:sldMkLst>
          <pc:docMk/>
          <pc:sldMk cId="3433430481" sldId="289"/>
        </pc:sldMkLst>
        <pc:spChg chg="mod">
          <ac:chgData name="Beatriz Lourenço" userId="bcd7aaa0-68e4-4e3c-8701-74248df44099" providerId="ADAL" clId="{7232EF04-6357-4235-BA05-3E64D80B1F08}" dt="2024-03-01T09:42:53.850" v="639" actId="27636"/>
          <ac:spMkLst>
            <pc:docMk/>
            <pc:sldMk cId="3433430481" sldId="289"/>
            <ac:spMk id="2" creationId="{DAE0BFCA-55E8-49D0-A36C-02262F92492C}"/>
          </ac:spMkLst>
        </pc:spChg>
        <pc:spChg chg="mod">
          <ac:chgData name="Beatriz Lourenço" userId="bcd7aaa0-68e4-4e3c-8701-74248df44099" providerId="ADAL" clId="{7232EF04-6357-4235-BA05-3E64D80B1F08}" dt="2024-03-01T09:44:44.099" v="672" actId="20577"/>
          <ac:spMkLst>
            <pc:docMk/>
            <pc:sldMk cId="3433430481" sldId="289"/>
            <ac:spMk id="11" creationId="{D6A6FB09-C881-4E7D-84C7-291FF193DD02}"/>
          </ac:spMkLst>
        </pc:spChg>
        <pc:spChg chg="add del">
          <ac:chgData name="Beatriz Lourenço" userId="bcd7aaa0-68e4-4e3c-8701-74248df44099" providerId="ADAL" clId="{7232EF04-6357-4235-BA05-3E64D80B1F08}" dt="2024-03-01T09:46:21.418" v="688" actId="22"/>
          <ac:spMkLst>
            <pc:docMk/>
            <pc:sldMk cId="3433430481" sldId="289"/>
            <ac:spMk id="14" creationId="{C1BBBB2B-B34B-43DB-8EE3-751FE7EF339C}"/>
          </ac:spMkLst>
        </pc:spChg>
        <pc:spChg chg="add mod">
          <ac:chgData name="Beatriz Lourenço" userId="bcd7aaa0-68e4-4e3c-8701-74248df44099" providerId="ADAL" clId="{7232EF04-6357-4235-BA05-3E64D80B1F08}" dt="2024-03-01T09:46:32.540" v="691" actId="1076"/>
          <ac:spMkLst>
            <pc:docMk/>
            <pc:sldMk cId="3433430481" sldId="289"/>
            <ac:spMk id="16" creationId="{028C4AA4-87FC-4B1F-891D-9FC95701B236}"/>
          </ac:spMkLst>
        </pc:spChg>
        <pc:picChg chg="add mod">
          <ac:chgData name="Beatriz Lourenço" userId="bcd7aaa0-68e4-4e3c-8701-74248df44099" providerId="ADAL" clId="{7232EF04-6357-4235-BA05-3E64D80B1F08}" dt="2024-03-01T10:46:10.490" v="1418" actId="1076"/>
          <ac:picMkLst>
            <pc:docMk/>
            <pc:sldMk cId="3433430481" sldId="289"/>
            <ac:picMk id="4" creationId="{FCC18344-D7E6-4914-B72C-F562231F9B7F}"/>
          </ac:picMkLst>
        </pc:picChg>
        <pc:picChg chg="del">
          <ac:chgData name="Beatriz Lourenço" userId="bcd7aaa0-68e4-4e3c-8701-74248df44099" providerId="ADAL" clId="{7232EF04-6357-4235-BA05-3E64D80B1F08}" dt="2024-03-01T09:43:19.813" v="642" actId="478"/>
          <ac:picMkLst>
            <pc:docMk/>
            <pc:sldMk cId="3433430481" sldId="289"/>
            <ac:picMk id="5" creationId="{4930E3F8-27D8-4C93-9F21-889E5835041C}"/>
          </ac:picMkLst>
        </pc:picChg>
        <pc:picChg chg="del">
          <ac:chgData name="Beatriz Lourenço" userId="bcd7aaa0-68e4-4e3c-8701-74248df44099" providerId="ADAL" clId="{7232EF04-6357-4235-BA05-3E64D80B1F08}" dt="2024-03-01T09:43:19.813" v="642" actId="478"/>
          <ac:picMkLst>
            <pc:docMk/>
            <pc:sldMk cId="3433430481" sldId="289"/>
            <ac:picMk id="7" creationId="{2C4C1CA1-237E-4C15-8E51-69A41BBB4594}"/>
          </ac:picMkLst>
        </pc:picChg>
        <pc:picChg chg="add mod">
          <ac:chgData name="Beatriz Lourenço" userId="bcd7aaa0-68e4-4e3c-8701-74248df44099" providerId="ADAL" clId="{7232EF04-6357-4235-BA05-3E64D80B1F08}" dt="2024-03-01T10:46:15.240" v="1419" actId="1076"/>
          <ac:picMkLst>
            <pc:docMk/>
            <pc:sldMk cId="3433430481" sldId="289"/>
            <ac:picMk id="8" creationId="{62612BBA-93CB-4946-9234-233D54EBB9F0}"/>
          </ac:picMkLst>
        </pc:picChg>
        <pc:picChg chg="del">
          <ac:chgData name="Beatriz Lourenço" userId="bcd7aaa0-68e4-4e3c-8701-74248df44099" providerId="ADAL" clId="{7232EF04-6357-4235-BA05-3E64D80B1F08}" dt="2024-03-01T09:43:19.813" v="642" actId="478"/>
          <ac:picMkLst>
            <pc:docMk/>
            <pc:sldMk cId="3433430481" sldId="289"/>
            <ac:picMk id="9" creationId="{F5EA68BD-CFA4-45B0-825A-63E130DB58F8}"/>
          </ac:picMkLst>
        </pc:picChg>
        <pc:picChg chg="add mod">
          <ac:chgData name="Beatriz Lourenço" userId="bcd7aaa0-68e4-4e3c-8701-74248df44099" providerId="ADAL" clId="{7232EF04-6357-4235-BA05-3E64D80B1F08}" dt="2024-03-01T09:44:04.096" v="662" actId="12789"/>
          <ac:picMkLst>
            <pc:docMk/>
            <pc:sldMk cId="3433430481" sldId="289"/>
            <ac:picMk id="12" creationId="{3671A26C-63A1-40B3-B526-D551EBA2C53B}"/>
          </ac:picMkLst>
        </pc:picChg>
      </pc:sldChg>
      <pc:sldChg chg="add">
        <pc:chgData name="Beatriz Lourenço" userId="bcd7aaa0-68e4-4e3c-8701-74248df44099" providerId="ADAL" clId="{7232EF04-6357-4235-BA05-3E64D80B1F08}" dt="2024-03-01T09:47:11.361" v="710"/>
        <pc:sldMkLst>
          <pc:docMk/>
          <pc:sldMk cId="386809115" sldId="290"/>
        </pc:sldMkLst>
      </pc:sldChg>
      <pc:sldChg chg="addSp delSp modSp new mod">
        <pc:chgData name="Beatriz Lourenço" userId="bcd7aaa0-68e4-4e3c-8701-74248df44099" providerId="ADAL" clId="{7232EF04-6357-4235-BA05-3E64D80B1F08}" dt="2024-03-01T09:55:02.198" v="825" actId="1076"/>
        <pc:sldMkLst>
          <pc:docMk/>
          <pc:sldMk cId="3822613062" sldId="291"/>
        </pc:sldMkLst>
        <pc:spChg chg="mod">
          <ac:chgData name="Beatriz Lourenço" userId="bcd7aaa0-68e4-4e3c-8701-74248df44099" providerId="ADAL" clId="{7232EF04-6357-4235-BA05-3E64D80B1F08}" dt="2024-03-01T09:53:46.018" v="814" actId="20577"/>
          <ac:spMkLst>
            <pc:docMk/>
            <pc:sldMk cId="3822613062" sldId="291"/>
            <ac:spMk id="2" creationId="{DD8F1CE5-92B4-4854-A9F9-B12D3B788ED2}"/>
          </ac:spMkLst>
        </pc:spChg>
        <pc:spChg chg="del">
          <ac:chgData name="Beatriz Lourenço" userId="bcd7aaa0-68e4-4e3c-8701-74248df44099" providerId="ADAL" clId="{7232EF04-6357-4235-BA05-3E64D80B1F08}" dt="2024-03-01T09:52:58.240" v="755" actId="478"/>
          <ac:spMkLst>
            <pc:docMk/>
            <pc:sldMk cId="3822613062" sldId="291"/>
            <ac:spMk id="3" creationId="{3A306E40-C5D4-44BF-9B69-7A744F3AF97D}"/>
          </ac:spMkLst>
        </pc:spChg>
        <pc:spChg chg="del">
          <ac:chgData name="Beatriz Lourenço" userId="bcd7aaa0-68e4-4e3c-8701-74248df44099" providerId="ADAL" clId="{7232EF04-6357-4235-BA05-3E64D80B1F08}" dt="2024-03-01T09:52:59.073" v="756" actId="478"/>
          <ac:spMkLst>
            <pc:docMk/>
            <pc:sldMk cId="3822613062" sldId="291"/>
            <ac:spMk id="4" creationId="{D4A1622B-F748-4AF4-A579-68D3B99A3153}"/>
          </ac:spMkLst>
        </pc:spChg>
        <pc:spChg chg="add mod">
          <ac:chgData name="Beatriz Lourenço" userId="bcd7aaa0-68e4-4e3c-8701-74248df44099" providerId="ADAL" clId="{7232EF04-6357-4235-BA05-3E64D80B1F08}" dt="2024-03-01T09:54:58.980" v="824" actId="1076"/>
          <ac:spMkLst>
            <pc:docMk/>
            <pc:sldMk cId="3822613062" sldId="291"/>
            <ac:spMk id="7" creationId="{1CB19F18-4013-40B2-9EBE-5CF03073C864}"/>
          </ac:spMkLst>
        </pc:spChg>
        <pc:picChg chg="add mod">
          <ac:chgData name="Beatriz Lourenço" userId="bcd7aaa0-68e4-4e3c-8701-74248df44099" providerId="ADAL" clId="{7232EF04-6357-4235-BA05-3E64D80B1F08}" dt="2024-03-01T09:54:58.980" v="824" actId="1076"/>
          <ac:picMkLst>
            <pc:docMk/>
            <pc:sldMk cId="3822613062" sldId="291"/>
            <ac:picMk id="6" creationId="{85197E6D-127E-4C6D-976E-92D6F795FB1A}"/>
          </ac:picMkLst>
        </pc:picChg>
        <pc:picChg chg="add mod">
          <ac:chgData name="Beatriz Lourenço" userId="bcd7aaa0-68e4-4e3c-8701-74248df44099" providerId="ADAL" clId="{7232EF04-6357-4235-BA05-3E64D80B1F08}" dt="2024-03-01T09:55:02.198" v="825" actId="1076"/>
          <ac:picMkLst>
            <pc:docMk/>
            <pc:sldMk cId="3822613062" sldId="291"/>
            <ac:picMk id="9" creationId="{CC0799C8-E361-4896-ACE8-674C0DCCA02F}"/>
          </ac:picMkLst>
        </pc:picChg>
      </pc:sldChg>
      <pc:sldChg chg="addSp delSp modSp add mod">
        <pc:chgData name="Beatriz Lourenço" userId="bcd7aaa0-68e4-4e3c-8701-74248df44099" providerId="ADAL" clId="{7232EF04-6357-4235-BA05-3E64D80B1F08}" dt="2024-03-01T09:54:54.426" v="823" actId="1076"/>
        <pc:sldMkLst>
          <pc:docMk/>
          <pc:sldMk cId="2104744420" sldId="292"/>
        </pc:sldMkLst>
        <pc:spChg chg="mod">
          <ac:chgData name="Beatriz Lourenço" userId="bcd7aaa0-68e4-4e3c-8701-74248df44099" providerId="ADAL" clId="{7232EF04-6357-4235-BA05-3E64D80B1F08}" dt="2024-03-01T09:54:38.442" v="817" actId="20577"/>
          <ac:spMkLst>
            <pc:docMk/>
            <pc:sldMk cId="2104744420" sldId="292"/>
            <ac:spMk id="2" creationId="{DD8F1CE5-92B4-4854-A9F9-B12D3B788ED2}"/>
          </ac:spMkLst>
        </pc:spChg>
        <pc:spChg chg="del">
          <ac:chgData name="Beatriz Lourenço" userId="bcd7aaa0-68e4-4e3c-8701-74248df44099" providerId="ADAL" clId="{7232EF04-6357-4235-BA05-3E64D80B1F08}" dt="2024-03-01T09:54:36.384" v="816" actId="478"/>
          <ac:spMkLst>
            <pc:docMk/>
            <pc:sldMk cId="2104744420" sldId="292"/>
            <ac:spMk id="7" creationId="{1CB19F18-4013-40B2-9EBE-5CF03073C864}"/>
          </ac:spMkLst>
        </pc:spChg>
        <pc:picChg chg="add mod">
          <ac:chgData name="Beatriz Lourenço" userId="bcd7aaa0-68e4-4e3c-8701-74248df44099" providerId="ADAL" clId="{7232EF04-6357-4235-BA05-3E64D80B1F08}" dt="2024-03-01T09:54:54.426" v="823" actId="1076"/>
          <ac:picMkLst>
            <pc:docMk/>
            <pc:sldMk cId="2104744420" sldId="292"/>
            <ac:picMk id="4" creationId="{744AB1FF-79C5-4973-8A6B-E720542066FB}"/>
          </ac:picMkLst>
        </pc:picChg>
        <pc:picChg chg="del">
          <ac:chgData name="Beatriz Lourenço" userId="bcd7aaa0-68e4-4e3c-8701-74248df44099" providerId="ADAL" clId="{7232EF04-6357-4235-BA05-3E64D80B1F08}" dt="2024-03-01T09:54:36.384" v="816" actId="478"/>
          <ac:picMkLst>
            <pc:docMk/>
            <pc:sldMk cId="2104744420" sldId="292"/>
            <ac:picMk id="6" creationId="{85197E6D-127E-4C6D-976E-92D6F795FB1A}"/>
          </ac:picMkLst>
        </pc:picChg>
        <pc:picChg chg="add mod">
          <ac:chgData name="Beatriz Lourenço" userId="bcd7aaa0-68e4-4e3c-8701-74248df44099" providerId="ADAL" clId="{7232EF04-6357-4235-BA05-3E64D80B1F08}" dt="2024-03-01T09:54:54.426" v="823" actId="1076"/>
          <ac:picMkLst>
            <pc:docMk/>
            <pc:sldMk cId="2104744420" sldId="292"/>
            <ac:picMk id="8" creationId="{704D62CE-7DFE-4B71-860A-388CDBE3F314}"/>
          </ac:picMkLst>
        </pc:picChg>
        <pc:picChg chg="del">
          <ac:chgData name="Beatriz Lourenço" userId="bcd7aaa0-68e4-4e3c-8701-74248df44099" providerId="ADAL" clId="{7232EF04-6357-4235-BA05-3E64D80B1F08}" dt="2024-03-01T09:54:36.384" v="816" actId="478"/>
          <ac:picMkLst>
            <pc:docMk/>
            <pc:sldMk cId="2104744420" sldId="292"/>
            <ac:picMk id="9" creationId="{CC0799C8-E361-4896-ACE8-674C0DCCA02F}"/>
          </ac:picMkLst>
        </pc:picChg>
      </pc:sldChg>
      <pc:sldChg chg="delSp modSp add mod">
        <pc:chgData name="Beatriz Lourenço" userId="bcd7aaa0-68e4-4e3c-8701-74248df44099" providerId="ADAL" clId="{7232EF04-6357-4235-BA05-3E64D80B1F08}" dt="2024-03-01T10:01:25.601" v="1408" actId="1076"/>
        <pc:sldMkLst>
          <pc:docMk/>
          <pc:sldMk cId="1263503700" sldId="293"/>
        </pc:sldMkLst>
        <pc:spChg chg="mod">
          <ac:chgData name="Beatriz Lourenço" userId="bcd7aaa0-68e4-4e3c-8701-74248df44099" providerId="ADAL" clId="{7232EF04-6357-4235-BA05-3E64D80B1F08}" dt="2024-03-01T09:56:55.177" v="986" actId="20577"/>
          <ac:spMkLst>
            <pc:docMk/>
            <pc:sldMk cId="1263503700" sldId="293"/>
            <ac:spMk id="2" creationId="{BE26E3CE-B9DA-458B-AA22-051D2E587883}"/>
          </ac:spMkLst>
        </pc:spChg>
        <pc:spChg chg="mod">
          <ac:chgData name="Beatriz Lourenço" userId="bcd7aaa0-68e4-4e3c-8701-74248df44099" providerId="ADAL" clId="{7232EF04-6357-4235-BA05-3E64D80B1F08}" dt="2024-03-01T10:01:25.601" v="1408" actId="1076"/>
          <ac:spMkLst>
            <pc:docMk/>
            <pc:sldMk cId="1263503700" sldId="293"/>
            <ac:spMk id="3" creationId="{3057EA7A-423B-4143-9095-96E0ADEBB68B}"/>
          </ac:spMkLst>
        </pc:spChg>
        <pc:spChg chg="del mod">
          <ac:chgData name="Beatriz Lourenço" userId="bcd7aaa0-68e4-4e3c-8701-74248df44099" providerId="ADAL" clId="{7232EF04-6357-4235-BA05-3E64D80B1F08}" dt="2024-03-01T09:57:04.265" v="988" actId="478"/>
          <ac:spMkLst>
            <pc:docMk/>
            <pc:sldMk cId="1263503700" sldId="293"/>
            <ac:spMk id="4" creationId="{E74A4815-1649-4592-9A17-6C150DFFA570}"/>
          </ac:spMkLst>
        </pc:spChg>
        <pc:spChg chg="del mod">
          <ac:chgData name="Beatriz Lourenço" userId="bcd7aaa0-68e4-4e3c-8701-74248df44099" providerId="ADAL" clId="{7232EF04-6357-4235-BA05-3E64D80B1F08}" dt="2024-03-01T09:57:02.261" v="987" actId="478"/>
          <ac:spMkLst>
            <pc:docMk/>
            <pc:sldMk cId="1263503700" sldId="293"/>
            <ac:spMk id="5" creationId="{EA99529B-4545-41FD-B38A-F746D99E61DC}"/>
          </ac:spMkLst>
        </pc:spChg>
        <pc:spChg chg="del mod">
          <ac:chgData name="Beatriz Lourenço" userId="bcd7aaa0-68e4-4e3c-8701-74248df44099" providerId="ADAL" clId="{7232EF04-6357-4235-BA05-3E64D80B1F08}" dt="2024-03-01T09:57:02.261" v="987" actId="478"/>
          <ac:spMkLst>
            <pc:docMk/>
            <pc:sldMk cId="1263503700" sldId="293"/>
            <ac:spMk id="6" creationId="{0658DDF5-C078-4450-895B-A628532DC03B}"/>
          </ac:spMkLst>
        </pc:spChg>
      </pc:sldChg>
    </pc:docChg>
  </pc:docChgLst>
  <pc:docChgLst>
    <pc:chgData name="Beatriz Lourenço" userId="bcd7aaa0-68e4-4e3c-8701-74248df44099" providerId="ADAL" clId="{769F3EEA-2B47-4F5E-8C25-A90552F0CC3E}"/>
    <pc:docChg chg="undo redo custSel addSld delSld modSld sldOrd modSection">
      <pc:chgData name="Beatriz Lourenço" userId="bcd7aaa0-68e4-4e3c-8701-74248df44099" providerId="ADAL" clId="{769F3EEA-2B47-4F5E-8C25-A90552F0CC3E}" dt="2024-02-28T13:55:34.237" v="1207"/>
      <pc:docMkLst>
        <pc:docMk/>
      </pc:docMkLst>
      <pc:sldChg chg="addSp delSp modSp add mod ord">
        <pc:chgData name="Beatriz Lourenço" userId="bcd7aaa0-68e4-4e3c-8701-74248df44099" providerId="ADAL" clId="{769F3EEA-2B47-4F5E-8C25-A90552F0CC3E}" dt="2024-02-28T11:30:11.126" v="150" actId="1076"/>
        <pc:sldMkLst>
          <pc:docMk/>
          <pc:sldMk cId="3271390300" sldId="281"/>
        </pc:sldMkLst>
        <pc:spChg chg="mod">
          <ac:chgData name="Beatriz Lourenço" userId="bcd7aaa0-68e4-4e3c-8701-74248df44099" providerId="ADAL" clId="{769F3EEA-2B47-4F5E-8C25-A90552F0CC3E}" dt="2024-02-28T11:06:46.469" v="8" actId="20577"/>
          <ac:spMkLst>
            <pc:docMk/>
            <pc:sldMk cId="3271390300" sldId="281"/>
            <ac:spMk id="2" creationId="{DAE0BFCA-55E8-49D0-A36C-02262F92492C}"/>
          </ac:spMkLst>
        </pc:spChg>
        <pc:spChg chg="add mod">
          <ac:chgData name="Beatriz Lourenço" userId="bcd7aaa0-68e4-4e3c-8701-74248df44099" providerId="ADAL" clId="{769F3EEA-2B47-4F5E-8C25-A90552F0CC3E}" dt="2024-02-28T11:30:11.126" v="150" actId="1076"/>
          <ac:spMkLst>
            <pc:docMk/>
            <pc:sldMk cId="3271390300" sldId="281"/>
            <ac:spMk id="3" creationId="{A33C7F6F-0F52-43AA-8718-330A92D126A8}"/>
          </ac:spMkLst>
        </pc:spChg>
        <pc:spChg chg="add mod">
          <ac:chgData name="Beatriz Lourenço" userId="bcd7aaa0-68e4-4e3c-8701-74248df44099" providerId="ADAL" clId="{769F3EEA-2B47-4F5E-8C25-A90552F0CC3E}" dt="2024-02-28T11:30:00.653" v="149" actId="1076"/>
          <ac:spMkLst>
            <pc:docMk/>
            <pc:sldMk cId="3271390300" sldId="281"/>
            <ac:spMk id="5" creationId="{CD51AEC9-6378-4012-B145-82227030C6FA}"/>
          </ac:spMkLst>
        </pc:spChg>
        <pc:picChg chg="del">
          <ac:chgData name="Beatriz Lourenço" userId="bcd7aaa0-68e4-4e3c-8701-74248df44099" providerId="ADAL" clId="{769F3EEA-2B47-4F5E-8C25-A90552F0CC3E}" dt="2024-02-28T11:06:39.639" v="1" actId="478"/>
          <ac:picMkLst>
            <pc:docMk/>
            <pc:sldMk cId="3271390300" sldId="281"/>
            <ac:picMk id="8" creationId="{84FB8838-2F4F-49E7-9F62-EE851A86FE95}"/>
          </ac:picMkLst>
        </pc:picChg>
      </pc:sldChg>
      <pc:sldChg chg="addSp delSp modSp add mod ord">
        <pc:chgData name="Beatriz Lourenço" userId="bcd7aaa0-68e4-4e3c-8701-74248df44099" providerId="ADAL" clId="{769F3EEA-2B47-4F5E-8C25-A90552F0CC3E}" dt="2024-02-28T13:55:34.237" v="1207"/>
        <pc:sldMkLst>
          <pc:docMk/>
          <pc:sldMk cId="2177014712" sldId="282"/>
        </pc:sldMkLst>
        <pc:spChg chg="mod">
          <ac:chgData name="Beatriz Lourenço" userId="bcd7aaa0-68e4-4e3c-8701-74248df44099" providerId="ADAL" clId="{769F3EEA-2B47-4F5E-8C25-A90552F0CC3E}" dt="2024-02-28T13:47:23.812" v="1139" actId="20577"/>
          <ac:spMkLst>
            <pc:docMk/>
            <pc:sldMk cId="2177014712" sldId="282"/>
            <ac:spMk id="2" creationId="{DAE0BFCA-55E8-49D0-A36C-02262F92492C}"/>
          </ac:spMkLst>
        </pc:spChg>
        <pc:spChg chg="del">
          <ac:chgData name="Beatriz Lourenço" userId="bcd7aaa0-68e4-4e3c-8701-74248df44099" providerId="ADAL" clId="{769F3EEA-2B47-4F5E-8C25-A90552F0CC3E}" dt="2024-02-28T11:30:27.681" v="152" actId="478"/>
          <ac:spMkLst>
            <pc:docMk/>
            <pc:sldMk cId="2177014712" sldId="282"/>
            <ac:spMk id="3" creationId="{A33C7F6F-0F52-43AA-8718-330A92D126A8}"/>
          </ac:spMkLst>
        </pc:spChg>
        <pc:spChg chg="add del mod">
          <ac:chgData name="Beatriz Lourenço" userId="bcd7aaa0-68e4-4e3c-8701-74248df44099" providerId="ADAL" clId="{769F3EEA-2B47-4F5E-8C25-A90552F0CC3E}" dt="2024-02-28T13:51:56.406" v="1201" actId="478"/>
          <ac:spMkLst>
            <pc:docMk/>
            <pc:sldMk cId="2177014712" sldId="282"/>
            <ac:spMk id="4" creationId="{F86375D7-3644-4C99-9307-DD8AF41A8B93}"/>
          </ac:spMkLst>
        </pc:spChg>
        <pc:spChg chg="del">
          <ac:chgData name="Beatriz Lourenço" userId="bcd7aaa0-68e4-4e3c-8701-74248df44099" providerId="ADAL" clId="{769F3EEA-2B47-4F5E-8C25-A90552F0CC3E}" dt="2024-02-28T11:30:30.069" v="153" actId="478"/>
          <ac:spMkLst>
            <pc:docMk/>
            <pc:sldMk cId="2177014712" sldId="282"/>
            <ac:spMk id="5" creationId="{CD51AEC9-6378-4012-B145-82227030C6FA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6" creationId="{452E0231-A70A-4F43-B1A0-B325AC12302B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7" creationId="{82F9594C-5C09-48C4-8945-740D1537E603}"/>
          </ac:spMkLst>
        </pc:spChg>
        <pc:spChg chg="add del mod">
          <ac:chgData name="Beatriz Lourenço" userId="bcd7aaa0-68e4-4e3c-8701-74248df44099" providerId="ADAL" clId="{769F3EEA-2B47-4F5E-8C25-A90552F0CC3E}" dt="2024-02-28T11:49:35.598" v="256" actId="478"/>
          <ac:spMkLst>
            <pc:docMk/>
            <pc:sldMk cId="2177014712" sldId="282"/>
            <ac:spMk id="8" creationId="{0D9F3760-2896-44BF-BCC1-AD92CC69BBE1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9" creationId="{31851359-2A34-4B9C-BD51-AC067617ED9A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0" creationId="{90D79EE1-9CAF-4E50-85D9-521AE97E8928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1" creationId="{D9703B3D-B934-4CA2-A4AC-886FD22640B6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2" creationId="{EA9EDF1F-AFF2-4FB3-93E9-84D59880E42D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3" creationId="{00CB03ED-E347-4269-AA48-EBA27545D7CB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4" creationId="{611EDFD6-AD5F-47F9-9D71-9E7909F5B3A5}"/>
          </ac:spMkLst>
        </pc:spChg>
        <pc:spChg chg="add mod">
          <ac:chgData name="Beatriz Lourenço" userId="bcd7aaa0-68e4-4e3c-8701-74248df44099" providerId="ADAL" clId="{769F3EEA-2B47-4F5E-8C25-A90552F0CC3E}" dt="2024-02-28T13:24:02.091" v="729" actId="20577"/>
          <ac:spMkLst>
            <pc:docMk/>
            <pc:sldMk cId="2177014712" sldId="282"/>
            <ac:spMk id="15" creationId="{47C3BECE-8610-48DE-9799-660B169BE1C3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6" creationId="{14C7264E-0051-481E-A072-A5CF3BB86336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7" creationId="{23FB8B2A-D0B0-4211-8901-67CD17B803F6}"/>
          </ac:spMkLst>
        </pc:spChg>
        <pc:spChg chg="add del mod">
          <ac:chgData name="Beatriz Lourenço" userId="bcd7aaa0-68e4-4e3c-8701-74248df44099" providerId="ADAL" clId="{769F3EEA-2B47-4F5E-8C25-A90552F0CC3E}" dt="2024-02-28T13:32:16.167" v="823"/>
          <ac:spMkLst>
            <pc:docMk/>
            <pc:sldMk cId="2177014712" sldId="282"/>
            <ac:spMk id="18" creationId="{3C228953-EC83-4F62-B878-F34312B180BA}"/>
          </ac:spMkLst>
        </pc:spChg>
        <pc:spChg chg="add del mod">
          <ac:chgData name="Beatriz Lourenço" userId="bcd7aaa0-68e4-4e3c-8701-74248df44099" providerId="ADAL" clId="{769F3EEA-2B47-4F5E-8C25-A90552F0CC3E}" dt="2024-02-28T13:32:16.167" v="823"/>
          <ac:spMkLst>
            <pc:docMk/>
            <pc:sldMk cId="2177014712" sldId="282"/>
            <ac:spMk id="19" creationId="{067F570B-07D3-471E-9391-FC28792A6041}"/>
          </ac:spMkLst>
        </pc:spChg>
        <pc:spChg chg="add del mod">
          <ac:chgData name="Beatriz Lourenço" userId="bcd7aaa0-68e4-4e3c-8701-74248df44099" providerId="ADAL" clId="{769F3EEA-2B47-4F5E-8C25-A90552F0CC3E}" dt="2024-02-28T13:32:16.167" v="823"/>
          <ac:spMkLst>
            <pc:docMk/>
            <pc:sldMk cId="2177014712" sldId="282"/>
            <ac:spMk id="20" creationId="{DD055A5C-C24F-4A5B-AB1B-00601CF860E7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21" creationId="{8A96A5C5-01A2-4A7C-B2F0-93D8340DB6D9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22" creationId="{13F89453-0853-441D-AEAD-EDB49D59FFB5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23" creationId="{FE73A640-A240-4B77-B2A8-A12D33D50403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4" creationId="{E0147032-2EED-413E-B7FB-2E0A88DF9029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5" creationId="{E9D2793F-811F-4166-968C-62E9A6F4FA8D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6" creationId="{4AA4C079-5475-455A-90A3-AD8DE3E8D26D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7" creationId="{F3DA7D53-4041-4A85-8444-7D73EA91E0C6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8" creationId="{268F434F-1A97-4DA0-A46F-1D3F31666A50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9" creationId="{C0859858-2DB6-4B12-AAB5-95F39CFAF58D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0" creationId="{0EA3A558-DD05-4382-B199-8EEE0393591C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1" creationId="{54240C1F-81A0-4437-959C-933740EE0522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2" creationId="{4B20FD44-31E6-4944-B90B-AD60AE477BE2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3" creationId="{0E4A07EA-8BFD-462A-85C7-620CB59D428C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4" creationId="{B1641547-FEDD-479A-B35E-530B7C0B38F9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5" creationId="{0D4E6FC4-E454-4B0C-8339-A358DB655CB2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6" creationId="{D3180F56-9BBD-4FDF-83F4-0CEAE143A94B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7" creationId="{D6489DE0-6474-4329-9E17-E4AE0F3ED2E8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39" creationId="{61FF9B9C-A79D-497A-AF44-890B4AA6B27D}"/>
          </ac:spMkLst>
        </pc:spChg>
        <pc:spChg chg="add mod">
          <ac:chgData name="Beatriz Lourenço" userId="bcd7aaa0-68e4-4e3c-8701-74248df44099" providerId="ADAL" clId="{769F3EEA-2B47-4F5E-8C25-A90552F0CC3E}" dt="2024-02-28T13:46:30.992" v="1101" actId="1037"/>
          <ac:spMkLst>
            <pc:docMk/>
            <pc:sldMk cId="2177014712" sldId="282"/>
            <ac:spMk id="68" creationId="{3EE4B55B-B1B3-4B3A-B2EE-B8A34E946ECD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1" creationId="{53591CC9-EDC3-4296-A85D-BBA0C3044432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2" creationId="{5FACF70D-DDEB-4E91-8F17-1247F6FF4205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3" creationId="{6BA045C8-0A3E-4C16-97DF-A833763E3627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4" creationId="{1DEB2DA2-63DC-46D1-BC04-8EA604E031F0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5" creationId="{FD7F9166-8D6F-44BF-AF05-6E062D2F3318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6" creationId="{E6363A77-E75E-417F-9765-1AB4023BB533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7" creationId="{D75B72EE-F29D-444C-92E4-C6C1EB9B8FB1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8" creationId="{7207D010-44B2-4189-89B1-36420A98D482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9" creationId="{759A8E26-8C10-4FA4-AC09-BF64EF6320C1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0" creationId="{9C4F9A5C-9E03-474F-8670-15D343D762B8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1" creationId="{1E5F527B-46EF-4002-9C68-A685E1F5422E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2" creationId="{738996D8-E063-4D96-9FBC-CD04127EB4E6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3" creationId="{C1336098-B366-4938-9959-B72E9F0CA9B0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4" creationId="{955BF299-FF59-4570-87BA-1244ADD2DE21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5" creationId="{36B06F72-A1D0-4D17-BD90-215376BCA427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43" creationId="{CB7CDA02-BADD-4A96-96D8-C9DE08660329}"/>
          </ac:spMkLst>
        </pc:spChg>
        <pc:spChg chg="add mod">
          <ac:chgData name="Beatriz Lourenço" userId="bcd7aaa0-68e4-4e3c-8701-74248df44099" providerId="ADAL" clId="{769F3EEA-2B47-4F5E-8C25-A90552F0CC3E}" dt="2024-02-28T13:51:47.502" v="1197" actId="20577"/>
          <ac:spMkLst>
            <pc:docMk/>
            <pc:sldMk cId="2177014712" sldId="282"/>
            <ac:spMk id="154" creationId="{53CA4352-0146-4C4D-A9F1-EAE56030CF74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58" creationId="{951F0385-F7EE-46F0-9B4F-519BEED6FFCF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59" creationId="{34049F4B-FCFE-49A1-86F4-ECC09F7EEB78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0" creationId="{EEB999A1-2A9B-4F1C-808E-7C6CDA5254DD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1" creationId="{5EF002F9-2D5E-4F4A-BED9-12999DA7A717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2" creationId="{77724A1D-6D5A-436D-A995-8D4DB8722EC5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3" creationId="{C38ECF9D-A18F-432C-8671-B4C8F075A302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4" creationId="{5E1A8196-0886-4362-B78A-F61ED0578DF3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5" creationId="{E27F9591-BB61-418D-89AC-E2B083E0B94A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6" creationId="{4D2A596A-2842-4B9C-B98C-00D0CD663D5E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7" creationId="{B08AC733-70E7-4921-BCB0-3F21DBDC966E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8" creationId="{E05F8CD7-9FCA-47D0-98F4-B77B4407742C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9" creationId="{6B3108EF-87EA-4B64-985F-7B0ACDFC34F9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70" creationId="{160A5A3C-1371-4AD9-A583-35CE5A8B8611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71" creationId="{3B1DD41B-8852-4C2C-9D84-108B073523D8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79" creationId="{3AF49184-2C04-438F-B6E9-01982A1C5E05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87" creationId="{FFE14301-D643-40AD-9E37-72E13A3E811B}"/>
          </ac:spMkLst>
        </pc:spChg>
        <pc:picChg chg="add del mod">
          <ac:chgData name="Beatriz Lourenço" userId="bcd7aaa0-68e4-4e3c-8701-74248df44099" providerId="ADAL" clId="{769F3EEA-2B47-4F5E-8C25-A90552F0CC3E}" dt="2024-02-28T13:38:45.190" v="922" actId="478"/>
          <ac:picMkLst>
            <pc:docMk/>
            <pc:sldMk cId="2177014712" sldId="282"/>
            <ac:picMk id="38" creationId="{5D62E396-4B57-4DBC-9EF6-93F7709AD72C}"/>
          </ac:picMkLst>
        </pc:picChg>
        <pc:picChg chg="add del">
          <ac:chgData name="Beatriz Lourenço" userId="bcd7aaa0-68e4-4e3c-8701-74248df44099" providerId="ADAL" clId="{769F3EEA-2B47-4F5E-8C25-A90552F0CC3E}" dt="2024-02-28T13:50:12.300" v="1143" actId="478"/>
          <ac:picMkLst>
            <pc:docMk/>
            <pc:sldMk cId="2177014712" sldId="282"/>
            <ac:picMk id="152" creationId="{44E72A9A-3AAD-4072-91FB-D233E492B30D}"/>
          </ac:picMkLst>
        </pc:picChg>
        <pc:picChg chg="add del">
          <ac:chgData name="Beatriz Lourenço" userId="bcd7aaa0-68e4-4e3c-8701-74248df44099" providerId="ADAL" clId="{769F3EEA-2B47-4F5E-8C25-A90552F0CC3E}" dt="2024-02-28T13:52:27.337" v="1205" actId="478"/>
          <ac:picMkLst>
            <pc:docMk/>
            <pc:sldMk cId="2177014712" sldId="282"/>
            <ac:picMk id="189" creationId="{4BA100DE-52EE-4F5D-9E22-3B5253E1BD6C}"/>
          </ac:picMkLst>
        </pc:pic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41" creationId="{892EA7D7-7236-4338-BFB4-AECCBDAD8061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42" creationId="{0BDD1DFF-9319-4CE8-963A-8ABCC1C62E8A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45" creationId="{51799097-D692-4964-B501-7B9A8203E331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48" creationId="{C355ABAA-AE0E-4D6F-9579-4010E072C1F4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50" creationId="{25B60F42-F1E2-4BB9-B1EC-10F908FA2442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54" creationId="{5652ED11-C432-4AEE-B3F6-C34C6450045F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55" creationId="{460CA074-0608-4327-822E-3490D4775565}"/>
          </ac:cxnSpMkLst>
        </pc:cxnChg>
        <pc:cxnChg chg="add del mod">
          <ac:chgData name="Beatriz Lourenço" userId="bcd7aaa0-68e4-4e3c-8701-74248df44099" providerId="ADAL" clId="{769F3EEA-2B47-4F5E-8C25-A90552F0CC3E}" dt="2024-02-28T13:50:23.672" v="1147" actId="478"/>
          <ac:cxnSpMkLst>
            <pc:docMk/>
            <pc:sldMk cId="2177014712" sldId="282"/>
            <ac:cxnSpMk id="69" creationId="{4C075AC8-F389-4685-BDCD-2DE8FE171526}"/>
          </ac:cxnSpMkLst>
        </pc:cxnChg>
        <pc:cxnChg chg="add del mod">
          <ac:chgData name="Beatriz Lourenço" userId="bcd7aaa0-68e4-4e3c-8701-74248df44099" providerId="ADAL" clId="{769F3EEA-2B47-4F5E-8C25-A90552F0CC3E}" dt="2024-02-28T13:45:31.233" v="1010"/>
          <ac:cxnSpMkLst>
            <pc:docMk/>
            <pc:sldMk cId="2177014712" sldId="282"/>
            <ac:cxnSpMk id="72" creationId="{34A510F5-8728-4D0D-8425-B2CE23D7C856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73" creationId="{8F3E8AC5-1BC8-4644-A344-A5AB804427A1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76" creationId="{71FC2ED5-9B26-41C2-84E0-1308CB93D8C9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79" creationId="{84817407-7BCC-4BDC-BB98-EB0ADF2F4A5A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82" creationId="{BAD1AEFB-4666-48BD-AC85-C22C2A7E7035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85" creationId="{F0F18C3F-0C86-4299-8DB1-768C1981C8B4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88" creationId="{C6AC9BD2-EA6E-473D-89C4-5627993D5643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91" creationId="{E2EE00C4-6F5B-43C1-BBE4-4A907672614A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36" creationId="{BBAC999A-AEB3-4353-9FA8-2F85D4E96834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37" creationId="{D4DE94C8-BC62-45EA-ADFD-F976667E7450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38" creationId="{A0F28121-6CCF-4E67-A234-AE25BBF8F8D3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39" creationId="{25AD0F90-5B9E-438B-818C-7203172C614F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0" creationId="{199CB48C-A2DF-49A4-98BC-ACB5E8FBDF12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1" creationId="{CE33A96F-4E6D-44E1-B7F6-B4E13C2D5286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2" creationId="{96FA6FED-365F-4EAD-B449-F758158E3940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4" creationId="{501F1470-69AF-4041-97BF-5C7CBDA1D256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5" creationId="{1FE0B241-A7DD-477B-A8CD-A292FC4A028E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6" creationId="{0FDB337C-4B09-45CC-B3A5-443FEE21A7DE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7" creationId="{23BEEF09-3D67-4509-BD1A-875FB9D3A295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8" creationId="{C2670148-968B-4F73-8AA4-1C37AFF39BF8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9" creationId="{0CE07161-78EF-4C82-B52B-6663AA154E56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50" creationId="{F08FAF44-C374-4450-BE05-C1459EA431DC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51" creationId="{4B7107E0-3D13-447B-8584-4DE443385C65}"/>
          </ac:cxnSpMkLst>
        </pc:cxnChg>
        <pc:cxnChg chg="add mod">
          <ac:chgData name="Beatriz Lourenço" userId="bcd7aaa0-68e4-4e3c-8701-74248df44099" providerId="ADAL" clId="{769F3EEA-2B47-4F5E-8C25-A90552F0CC3E}" dt="2024-02-28T13:51:53.531" v="1200" actId="14100"/>
          <ac:cxnSpMkLst>
            <pc:docMk/>
            <pc:sldMk cId="2177014712" sldId="282"/>
            <ac:cxnSpMk id="155" creationId="{5A986E98-B07B-4605-BFA6-DE0A302D2033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2" creationId="{31D5ACC4-6AC5-43B0-AE81-62FA081506E3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3" creationId="{A7FD8795-B267-4DF9-A455-239FAD5AC547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4" creationId="{5A926BCC-48AE-4D88-8EAD-25D9DC96390B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5" creationId="{1782AC22-EC25-449D-A9BB-036AF680B440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6" creationId="{11543746-F138-405C-8D51-4E322E6AB3F2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7" creationId="{1266AD96-E0D9-4B09-8A05-16F4B684E5C0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8" creationId="{CB27250E-1F6D-46D9-A938-7C3D46898ACA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0" creationId="{60D35444-A302-47BE-B4E7-7A040206BB2E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1" creationId="{542F6FD9-5353-41B9-9029-228CF642CD97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2" creationId="{2A33F7E4-E83F-41CD-88CE-1F835BDDF256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3" creationId="{C17674D6-CFCD-454E-8E31-0A49AF943A06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4" creationId="{62A06129-1E3A-4938-BCF0-80175ACFAF94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5" creationId="{C9E7C81B-5DEE-4470-B8E7-91DD79EFBD30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6" creationId="{A522BCC2-CB91-4155-AC47-E6D4D4CEF108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8" creationId="{3A75A325-A8E2-42FA-A951-AE2E1BABCD1C}"/>
          </ac:cxnSpMkLst>
        </pc:cxnChg>
      </pc:sldChg>
      <pc:sldChg chg="add del">
        <pc:chgData name="Beatriz Lourenço" userId="bcd7aaa0-68e4-4e3c-8701-74248df44099" providerId="ADAL" clId="{769F3EEA-2B47-4F5E-8C25-A90552F0CC3E}" dt="2024-02-28T13:26:16.911" v="733" actId="2696"/>
        <pc:sldMkLst>
          <pc:docMk/>
          <pc:sldMk cId="3504348249" sldId="283"/>
        </pc:sldMkLst>
      </pc:sldChg>
    </pc:docChg>
  </pc:docChgLst>
  <pc:docChgLst>
    <pc:chgData name="Beatriz Lourenco" userId="88ec2b21be40d485" providerId="LiveId" clId="{2D88F4B7-1F63-409F-BBEF-CB292728B8A6}"/>
    <pc:docChg chg="undo custSel addSld delSld modSld sldOrd addSection modSection">
      <pc:chgData name="Beatriz Lourenco" userId="88ec2b21be40d485" providerId="LiveId" clId="{2D88F4B7-1F63-409F-BBEF-CB292728B8A6}" dt="2024-02-16T09:59:39.452" v="1617" actId="113"/>
      <pc:docMkLst>
        <pc:docMk/>
      </pc:docMkLst>
      <pc:sldChg chg="modSp mod">
        <pc:chgData name="Beatriz Lourenco" userId="88ec2b21be40d485" providerId="LiveId" clId="{2D88F4B7-1F63-409F-BBEF-CB292728B8A6}" dt="2024-02-16T09:22:01.500" v="9" actId="20577"/>
        <pc:sldMkLst>
          <pc:docMk/>
          <pc:sldMk cId="48581722" sldId="256"/>
        </pc:sldMkLst>
        <pc:spChg chg="mod">
          <ac:chgData name="Beatriz Lourenco" userId="88ec2b21be40d485" providerId="LiveId" clId="{2D88F4B7-1F63-409F-BBEF-CB292728B8A6}" dt="2024-02-16T09:21:58.236" v="7" actId="20577"/>
          <ac:spMkLst>
            <pc:docMk/>
            <pc:sldMk cId="48581722" sldId="256"/>
            <ac:spMk id="2" creationId="{E24C1859-509A-4419-BD43-CE9BEE8C9EB6}"/>
          </ac:spMkLst>
        </pc:spChg>
        <pc:spChg chg="mod">
          <ac:chgData name="Beatriz Lourenco" userId="88ec2b21be40d485" providerId="LiveId" clId="{2D88F4B7-1F63-409F-BBEF-CB292728B8A6}" dt="2024-02-16T09:22:01.500" v="9" actId="20577"/>
          <ac:spMkLst>
            <pc:docMk/>
            <pc:sldMk cId="48581722" sldId="256"/>
            <ac:spMk id="3" creationId="{CC6751F9-EDEF-4C5F-AE3C-9EBD9B375E8D}"/>
          </ac:spMkLst>
        </pc:spChg>
      </pc:sldChg>
      <pc:sldChg chg="del">
        <pc:chgData name="Beatriz Lourenco" userId="88ec2b21be40d485" providerId="LiveId" clId="{2D88F4B7-1F63-409F-BBEF-CB292728B8A6}" dt="2024-02-16T09:40:14.590" v="832" actId="2696"/>
        <pc:sldMkLst>
          <pc:docMk/>
          <pc:sldMk cId="9498043" sldId="268"/>
        </pc:sldMkLst>
      </pc:sldChg>
      <pc:sldChg chg="addSp modSp mod ord">
        <pc:chgData name="Beatriz Lourenco" userId="88ec2b21be40d485" providerId="LiveId" clId="{2D88F4B7-1F63-409F-BBEF-CB292728B8A6}" dt="2024-02-16T09:44:13.322" v="1104" actId="20577"/>
        <pc:sldMkLst>
          <pc:docMk/>
          <pc:sldMk cId="3536749476" sldId="270"/>
        </pc:sldMkLst>
        <pc:spChg chg="mod">
          <ac:chgData name="Beatriz Lourenco" userId="88ec2b21be40d485" providerId="LiveId" clId="{2D88F4B7-1F63-409F-BBEF-CB292728B8A6}" dt="2024-02-16T09:40:33.534" v="838" actId="113"/>
          <ac:spMkLst>
            <pc:docMk/>
            <pc:sldMk cId="3536749476" sldId="270"/>
            <ac:spMk id="3" creationId="{F2498E98-BE5E-4117-A9D6-80BA749833F5}"/>
          </ac:spMkLst>
        </pc:spChg>
        <pc:spChg chg="add mod">
          <ac:chgData name="Beatriz Lourenco" userId="88ec2b21be40d485" providerId="LiveId" clId="{2D88F4B7-1F63-409F-BBEF-CB292728B8A6}" dt="2024-02-16T09:44:13.322" v="1104" actId="20577"/>
          <ac:spMkLst>
            <pc:docMk/>
            <pc:sldMk cId="3536749476" sldId="270"/>
            <ac:spMk id="4" creationId="{CAAEBECA-6A28-4A0E-8608-128ABBF7D242}"/>
          </ac:spMkLst>
        </pc:spChg>
        <pc:spChg chg="add mod">
          <ac:chgData name="Beatriz Lourenco" userId="88ec2b21be40d485" providerId="LiveId" clId="{2D88F4B7-1F63-409F-BBEF-CB292728B8A6}" dt="2024-02-16T09:44:09.596" v="1096" actId="20577"/>
          <ac:spMkLst>
            <pc:docMk/>
            <pc:sldMk cId="3536749476" sldId="270"/>
            <ac:spMk id="5" creationId="{5AB6B075-8470-48C7-B030-0DEECE4CB0BB}"/>
          </ac:spMkLst>
        </pc:spChg>
      </pc:sldChg>
      <pc:sldChg chg="del">
        <pc:chgData name="Beatriz Lourenco" userId="88ec2b21be40d485" providerId="LiveId" clId="{2D88F4B7-1F63-409F-BBEF-CB292728B8A6}" dt="2024-02-15T12:47:56.579" v="0" actId="2696"/>
        <pc:sldMkLst>
          <pc:docMk/>
          <pc:sldMk cId="379337133" sldId="271"/>
        </pc:sldMkLst>
      </pc:sldChg>
      <pc:sldChg chg="modSp add mod">
        <pc:chgData name="Beatriz Lourenco" userId="88ec2b21be40d485" providerId="LiveId" clId="{2D88F4B7-1F63-409F-BBEF-CB292728B8A6}" dt="2024-02-16T09:42:47.906" v="1036" actId="113"/>
        <pc:sldMkLst>
          <pc:docMk/>
          <pc:sldMk cId="4020860494" sldId="271"/>
        </pc:sldMkLst>
        <pc:spChg chg="mod">
          <ac:chgData name="Beatriz Lourenco" userId="88ec2b21be40d485" providerId="LiveId" clId="{2D88F4B7-1F63-409F-BBEF-CB292728B8A6}" dt="2024-02-16T09:42:47.906" v="1036" actId="113"/>
          <ac:spMkLst>
            <pc:docMk/>
            <pc:sldMk cId="4020860494" sldId="271"/>
            <ac:spMk id="3" creationId="{F2498E98-BE5E-4117-A9D6-80BA749833F5}"/>
          </ac:spMkLst>
        </pc:spChg>
      </pc:sldChg>
      <pc:sldChg chg="add del ord">
        <pc:chgData name="Beatriz Lourenco" userId="88ec2b21be40d485" providerId="LiveId" clId="{2D88F4B7-1F63-409F-BBEF-CB292728B8A6}" dt="2024-02-16T09:49:12.584" v="1254" actId="2696"/>
        <pc:sldMkLst>
          <pc:docMk/>
          <pc:sldMk cId="3235073892" sldId="272"/>
        </pc:sldMkLst>
      </pc:sldChg>
      <pc:sldChg chg="addSp delSp modSp new mod ord">
        <pc:chgData name="Beatriz Lourenco" userId="88ec2b21be40d485" providerId="LiveId" clId="{2D88F4B7-1F63-409F-BBEF-CB292728B8A6}" dt="2024-02-16T09:39:57.786" v="831" actId="732"/>
        <pc:sldMkLst>
          <pc:docMk/>
          <pc:sldMk cId="2155183643" sldId="273"/>
        </pc:sldMkLst>
        <pc:spChg chg="mod">
          <ac:chgData name="Beatriz Lourenco" userId="88ec2b21be40d485" providerId="LiveId" clId="{2D88F4B7-1F63-409F-BBEF-CB292728B8A6}" dt="2024-02-16T09:24:17.670" v="51" actId="20577"/>
          <ac:spMkLst>
            <pc:docMk/>
            <pc:sldMk cId="2155183643" sldId="273"/>
            <ac:spMk id="2" creationId="{BE26E3CE-B9DA-458B-AA22-051D2E587883}"/>
          </ac:spMkLst>
        </pc:spChg>
        <pc:spChg chg="del">
          <ac:chgData name="Beatriz Lourenco" userId="88ec2b21be40d485" providerId="LiveId" clId="{2D88F4B7-1F63-409F-BBEF-CB292728B8A6}" dt="2024-02-16T09:38:31.526" v="804" actId="478"/>
          <ac:spMkLst>
            <pc:docMk/>
            <pc:sldMk cId="2155183643" sldId="273"/>
            <ac:spMk id="3" creationId="{66A90BCB-7739-4556-BAFB-191DE95278B3}"/>
          </ac:spMkLst>
        </pc:spChg>
        <pc:picChg chg="add mod modCrop">
          <ac:chgData name="Beatriz Lourenco" userId="88ec2b21be40d485" providerId="LiveId" clId="{2D88F4B7-1F63-409F-BBEF-CB292728B8A6}" dt="2024-02-16T09:39:47.868" v="828" actId="14100"/>
          <ac:picMkLst>
            <pc:docMk/>
            <pc:sldMk cId="2155183643" sldId="273"/>
            <ac:picMk id="5" creationId="{1B71E8E8-5913-4303-ADC5-273602BE053A}"/>
          </ac:picMkLst>
        </pc:picChg>
        <pc:picChg chg="add mod modCrop">
          <ac:chgData name="Beatriz Lourenco" userId="88ec2b21be40d485" providerId="LiveId" clId="{2D88F4B7-1F63-409F-BBEF-CB292728B8A6}" dt="2024-02-16T09:39:57.786" v="831" actId="732"/>
          <ac:picMkLst>
            <pc:docMk/>
            <pc:sldMk cId="2155183643" sldId="273"/>
            <ac:picMk id="7" creationId="{464C1B80-88F6-4724-9BD4-9D90C1A388E7}"/>
          </ac:picMkLst>
        </pc:picChg>
      </pc:sldChg>
      <pc:sldChg chg="add ord">
        <pc:chgData name="Beatriz Lourenco" userId="88ec2b21be40d485" providerId="LiveId" clId="{2D88F4B7-1F63-409F-BBEF-CB292728B8A6}" dt="2024-02-16T09:57:24.874" v="1447"/>
        <pc:sldMkLst>
          <pc:docMk/>
          <pc:sldMk cId="776098233" sldId="274"/>
        </pc:sldMkLst>
      </pc:sldChg>
      <pc:sldChg chg="addSp delSp modSp new del mod ord">
        <pc:chgData name="Beatriz Lourenco" userId="88ec2b21be40d485" providerId="LiveId" clId="{2D88F4B7-1F63-409F-BBEF-CB292728B8A6}" dt="2024-02-16T09:46:53.188" v="1131" actId="2696"/>
        <pc:sldMkLst>
          <pc:docMk/>
          <pc:sldMk cId="2356241441" sldId="274"/>
        </pc:sldMkLst>
        <pc:spChg chg="mod">
          <ac:chgData name="Beatriz Lourenco" userId="88ec2b21be40d485" providerId="LiveId" clId="{2D88F4B7-1F63-409F-BBEF-CB292728B8A6}" dt="2024-02-16T09:45:30.475" v="1117" actId="20577"/>
          <ac:spMkLst>
            <pc:docMk/>
            <pc:sldMk cId="2356241441" sldId="274"/>
            <ac:spMk id="2" creationId="{DBCC64C5-7A70-4EED-ACA4-F383981E5CC7}"/>
          </ac:spMkLst>
        </pc:spChg>
        <pc:spChg chg="del">
          <ac:chgData name="Beatriz Lourenco" userId="88ec2b21be40d485" providerId="LiveId" clId="{2D88F4B7-1F63-409F-BBEF-CB292728B8A6}" dt="2024-02-16T09:45:32.542" v="1118" actId="478"/>
          <ac:spMkLst>
            <pc:docMk/>
            <pc:sldMk cId="2356241441" sldId="274"/>
            <ac:spMk id="3" creationId="{CFD968D3-14C6-4FDC-A1E6-0E8C2C4DEDB1}"/>
          </ac:spMkLst>
        </pc:spChg>
        <pc:picChg chg="add mod">
          <ac:chgData name="Beatriz Lourenco" userId="88ec2b21be40d485" providerId="LiveId" clId="{2D88F4B7-1F63-409F-BBEF-CB292728B8A6}" dt="2024-02-16T09:46:22.258" v="1130" actId="14100"/>
          <ac:picMkLst>
            <pc:docMk/>
            <pc:sldMk cId="2356241441" sldId="274"/>
            <ac:picMk id="4" creationId="{006AE5A5-3FB3-4E98-AA80-A05C998172C2}"/>
          </ac:picMkLst>
        </pc:picChg>
        <pc:picChg chg="add mod">
          <ac:chgData name="Beatriz Lourenco" userId="88ec2b21be40d485" providerId="LiveId" clId="{2D88F4B7-1F63-409F-BBEF-CB292728B8A6}" dt="2024-02-16T09:46:07.825" v="1126" actId="1076"/>
          <ac:picMkLst>
            <pc:docMk/>
            <pc:sldMk cId="2356241441" sldId="274"/>
            <ac:picMk id="5" creationId="{006AE5A5-3FB3-4E98-AA80-A05C998172C2}"/>
          </ac:picMkLst>
        </pc:picChg>
      </pc:sldChg>
      <pc:sldChg chg="add">
        <pc:chgData name="Beatriz Lourenco" userId="88ec2b21be40d485" providerId="LiveId" clId="{2D88F4B7-1F63-409F-BBEF-CB292728B8A6}" dt="2024-02-16T09:47:36.439" v="1135"/>
        <pc:sldMkLst>
          <pc:docMk/>
          <pc:sldMk cId="1229161645" sldId="275"/>
        </pc:sldMkLst>
      </pc:sldChg>
      <pc:sldChg chg="modSp new mod ord">
        <pc:chgData name="Beatriz Lourenco" userId="88ec2b21be40d485" providerId="LiveId" clId="{2D88F4B7-1F63-409F-BBEF-CB292728B8A6}" dt="2024-02-16T09:48:39.316" v="1203" actId="20577"/>
        <pc:sldMkLst>
          <pc:docMk/>
          <pc:sldMk cId="3756345945" sldId="276"/>
        </pc:sldMkLst>
        <pc:spChg chg="mod">
          <ac:chgData name="Beatriz Lourenco" userId="88ec2b21be40d485" providerId="LiveId" clId="{2D88F4B7-1F63-409F-BBEF-CB292728B8A6}" dt="2024-02-16T09:48:39.316" v="1203" actId="20577"/>
          <ac:spMkLst>
            <pc:docMk/>
            <pc:sldMk cId="3756345945" sldId="276"/>
            <ac:spMk id="2" creationId="{D41BE999-F1D5-4FC3-A3E1-476C71A5BE6E}"/>
          </ac:spMkLst>
        </pc:spChg>
      </pc:sldChg>
      <pc:sldChg chg="delSp modSp add mod ord">
        <pc:chgData name="Beatriz Lourenco" userId="88ec2b21be40d485" providerId="LiveId" clId="{2D88F4B7-1F63-409F-BBEF-CB292728B8A6}" dt="2024-02-16T09:49:09.492" v="1253" actId="478"/>
        <pc:sldMkLst>
          <pc:docMk/>
          <pc:sldMk cId="2087363846" sldId="277"/>
        </pc:sldMkLst>
        <pc:spChg chg="mod">
          <ac:chgData name="Beatriz Lourenco" userId="88ec2b21be40d485" providerId="LiveId" clId="{2D88F4B7-1F63-409F-BBEF-CB292728B8A6}" dt="2024-02-16T09:49:01.997" v="1252" actId="20577"/>
          <ac:spMkLst>
            <pc:docMk/>
            <pc:sldMk cId="2087363846" sldId="277"/>
            <ac:spMk id="2" creationId="{D41BE999-F1D5-4FC3-A3E1-476C71A5BE6E}"/>
          </ac:spMkLst>
        </pc:spChg>
        <pc:spChg chg="del">
          <ac:chgData name="Beatriz Lourenco" userId="88ec2b21be40d485" providerId="LiveId" clId="{2D88F4B7-1F63-409F-BBEF-CB292728B8A6}" dt="2024-02-16T09:49:09.492" v="1253" actId="478"/>
          <ac:spMkLst>
            <pc:docMk/>
            <pc:sldMk cId="2087363846" sldId="277"/>
            <ac:spMk id="3" creationId="{807D813E-80E5-46EE-8372-ECB9C18FA6D5}"/>
          </ac:spMkLst>
        </pc:spChg>
      </pc:sldChg>
      <pc:sldChg chg="modSp add mod ord">
        <pc:chgData name="Beatriz Lourenco" userId="88ec2b21be40d485" providerId="LiveId" clId="{2D88F4B7-1F63-409F-BBEF-CB292728B8A6}" dt="2024-02-16T09:51:20.137" v="1407" actId="1076"/>
        <pc:sldMkLst>
          <pc:docMk/>
          <pc:sldMk cId="3935553400" sldId="278"/>
        </pc:sldMkLst>
        <pc:spChg chg="mod">
          <ac:chgData name="Beatriz Lourenco" userId="88ec2b21be40d485" providerId="LiveId" clId="{2D88F4B7-1F63-409F-BBEF-CB292728B8A6}" dt="2024-02-16T09:51:13.061" v="1406" actId="113"/>
          <ac:spMkLst>
            <pc:docMk/>
            <pc:sldMk cId="3935553400" sldId="278"/>
            <ac:spMk id="3" creationId="{F2498E98-BE5E-4117-A9D6-80BA749833F5}"/>
          </ac:spMkLst>
        </pc:spChg>
        <pc:spChg chg="mod">
          <ac:chgData name="Beatriz Lourenco" userId="88ec2b21be40d485" providerId="LiveId" clId="{2D88F4B7-1F63-409F-BBEF-CB292728B8A6}" dt="2024-02-16T09:50:55.826" v="1398" actId="1076"/>
          <ac:spMkLst>
            <pc:docMk/>
            <pc:sldMk cId="3935553400" sldId="278"/>
            <ac:spMk id="4" creationId="{CAAEBECA-6A28-4A0E-8608-128ABBF7D242}"/>
          </ac:spMkLst>
        </pc:spChg>
        <pc:spChg chg="mod">
          <ac:chgData name="Beatriz Lourenco" userId="88ec2b21be40d485" providerId="LiveId" clId="{2D88F4B7-1F63-409F-BBEF-CB292728B8A6}" dt="2024-02-16T09:51:20.137" v="1407" actId="1076"/>
          <ac:spMkLst>
            <pc:docMk/>
            <pc:sldMk cId="3935553400" sldId="278"/>
            <ac:spMk id="5" creationId="{5AB6B075-8470-48C7-B030-0DEECE4CB0BB}"/>
          </ac:spMkLst>
        </pc:spChg>
      </pc:sldChg>
      <pc:sldChg chg="addSp delSp modSp new mod ord">
        <pc:chgData name="Beatriz Lourenco" userId="88ec2b21be40d485" providerId="LiveId" clId="{2D88F4B7-1F63-409F-BBEF-CB292728B8A6}" dt="2024-02-16T09:57:22.474" v="1445"/>
        <pc:sldMkLst>
          <pc:docMk/>
          <pc:sldMk cId="701065259" sldId="279"/>
        </pc:sldMkLst>
        <pc:spChg chg="mod">
          <ac:chgData name="Beatriz Lourenco" userId="88ec2b21be40d485" providerId="LiveId" clId="{2D88F4B7-1F63-409F-BBEF-CB292728B8A6}" dt="2024-02-16T09:57:18.591" v="1443" actId="20577"/>
          <ac:spMkLst>
            <pc:docMk/>
            <pc:sldMk cId="701065259" sldId="279"/>
            <ac:spMk id="2" creationId="{F78F94FA-C25E-4302-81C9-BD5EDD96A903}"/>
          </ac:spMkLst>
        </pc:spChg>
        <pc:spChg chg="del">
          <ac:chgData name="Beatriz Lourenco" userId="88ec2b21be40d485" providerId="LiveId" clId="{2D88F4B7-1F63-409F-BBEF-CB292728B8A6}" dt="2024-02-16T09:54:59.523" v="1416" actId="478"/>
          <ac:spMkLst>
            <pc:docMk/>
            <pc:sldMk cId="701065259" sldId="279"/>
            <ac:spMk id="3" creationId="{C288E2B2-8D67-472F-A1C1-A576E6AC7ADB}"/>
          </ac:spMkLst>
        </pc:spChg>
        <pc:picChg chg="add mod">
          <ac:chgData name="Beatriz Lourenco" userId="88ec2b21be40d485" providerId="LiveId" clId="{2D88F4B7-1F63-409F-BBEF-CB292728B8A6}" dt="2024-02-16T09:55:36.224" v="1420" actId="1076"/>
          <ac:picMkLst>
            <pc:docMk/>
            <pc:sldMk cId="701065259" sldId="279"/>
            <ac:picMk id="4" creationId="{2C57700D-86D9-44E5-9FF9-0A028A9F1F30}"/>
          </ac:picMkLst>
        </pc:picChg>
        <pc:picChg chg="add mod">
          <ac:chgData name="Beatriz Lourenco" userId="88ec2b21be40d485" providerId="LiveId" clId="{2D88F4B7-1F63-409F-BBEF-CB292728B8A6}" dt="2024-02-16T09:56:32.960" v="1428" actId="1076"/>
          <ac:picMkLst>
            <pc:docMk/>
            <pc:sldMk cId="701065259" sldId="279"/>
            <ac:picMk id="5" creationId="{CB7C59B1-367A-43A7-855E-86F59BF15998}"/>
          </ac:picMkLst>
        </pc:picChg>
      </pc:sldChg>
      <pc:sldChg chg="addSp modSp add del">
        <pc:chgData name="Beatriz Lourenco" userId="88ec2b21be40d485" providerId="LiveId" clId="{2D88F4B7-1F63-409F-BBEF-CB292728B8A6}" dt="2024-02-16T09:57:09.282" v="1435" actId="2696"/>
        <pc:sldMkLst>
          <pc:docMk/>
          <pc:sldMk cId="1233993995" sldId="280"/>
        </pc:sldMkLst>
        <pc:picChg chg="mod">
          <ac:chgData name="Beatriz Lourenco" userId="88ec2b21be40d485" providerId="LiveId" clId="{2D88F4B7-1F63-409F-BBEF-CB292728B8A6}" dt="2024-02-16T09:57:04.696" v="1434" actId="1076"/>
          <ac:picMkLst>
            <pc:docMk/>
            <pc:sldMk cId="1233993995" sldId="280"/>
            <ac:picMk id="5" creationId="{CB7C59B1-367A-43A7-855E-86F59BF15998}"/>
          </ac:picMkLst>
        </pc:picChg>
        <pc:picChg chg="add mod">
          <ac:chgData name="Beatriz Lourenco" userId="88ec2b21be40d485" providerId="LiveId" clId="{2D88F4B7-1F63-409F-BBEF-CB292728B8A6}" dt="2024-02-16T09:57:04.696" v="1434" actId="1076"/>
          <ac:picMkLst>
            <pc:docMk/>
            <pc:sldMk cId="1233993995" sldId="280"/>
            <ac:picMk id="6" creationId="{6C329DA2-87DC-485A-A10B-B3A21C3B823D}"/>
          </ac:picMkLst>
        </pc:picChg>
      </pc:sldChg>
      <pc:sldChg chg="modSp add mod ord">
        <pc:chgData name="Beatriz Lourenco" userId="88ec2b21be40d485" providerId="LiveId" clId="{2D88F4B7-1F63-409F-BBEF-CB292728B8A6}" dt="2024-02-16T09:59:39.452" v="1617" actId="113"/>
        <pc:sldMkLst>
          <pc:docMk/>
          <pc:sldMk cId="1237831554" sldId="280"/>
        </pc:sldMkLst>
        <pc:spChg chg="mod">
          <ac:chgData name="Beatriz Lourenco" userId="88ec2b21be40d485" providerId="LiveId" clId="{2D88F4B7-1F63-409F-BBEF-CB292728B8A6}" dt="2024-02-16T09:57:38.107" v="1459" actId="20577"/>
          <ac:spMkLst>
            <pc:docMk/>
            <pc:sldMk cId="1237831554" sldId="280"/>
            <ac:spMk id="2" creationId="{DAE0BFCA-55E8-49D0-A36C-02262F92492C}"/>
          </ac:spMkLst>
        </pc:spChg>
        <pc:spChg chg="mod">
          <ac:chgData name="Beatriz Lourenco" userId="88ec2b21be40d485" providerId="LiveId" clId="{2D88F4B7-1F63-409F-BBEF-CB292728B8A6}" dt="2024-02-16T09:59:39.452" v="1617" actId="113"/>
          <ac:spMkLst>
            <pc:docMk/>
            <pc:sldMk cId="1237831554" sldId="280"/>
            <ac:spMk id="3" creationId="{F2498E98-BE5E-4117-A9D6-80BA749833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01/03/2024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Sheep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Cow</a:t>
            </a:r>
            <a:r>
              <a:rPr lang="pt-PT" b="1" dirty="0"/>
              <a:t> </a:t>
            </a:r>
            <a:r>
              <a:rPr lang="pt-PT" b="1" dirty="0" err="1"/>
              <a:t>Modelling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95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pt-P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>
            <a:off x="1253037" y="2271733"/>
            <a:ext cx="2107746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Análise</a:t>
            </a:r>
            <a:r>
              <a:rPr lang="en-US" dirty="0"/>
              <a:t> de Dados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60DD7-DF11-43BD-BEC9-C43635B6EECB}"/>
              </a:ext>
            </a:extLst>
          </p:cNvPr>
          <p:cNvSpPr txBox="1"/>
          <p:nvPr/>
        </p:nvSpPr>
        <p:spPr>
          <a:xfrm>
            <a:off x="1253037" y="2576813"/>
            <a:ext cx="48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Visualizações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Estatíticas</a:t>
            </a:r>
            <a:r>
              <a:rPr lang="en-US" dirty="0"/>
              <a:t> dos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Identificação</a:t>
            </a:r>
            <a:r>
              <a:rPr lang="en-US" dirty="0"/>
              <a:t> e </a:t>
            </a:r>
            <a:r>
              <a:rPr lang="en-US" dirty="0" err="1"/>
              <a:t>imputação</a:t>
            </a:r>
            <a:r>
              <a:rPr lang="en-US" dirty="0"/>
              <a:t> dos Missing Values (</a:t>
            </a:r>
            <a:r>
              <a:rPr lang="en-US" dirty="0" err="1"/>
              <a:t>tendo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temporal)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Testes de </a:t>
            </a:r>
            <a:r>
              <a:rPr lang="en-US" dirty="0" err="1"/>
              <a:t>estacionaridade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Autocorrelações</a:t>
            </a:r>
            <a:r>
              <a:rPr lang="en-US" dirty="0"/>
              <a:t> e </a:t>
            </a:r>
            <a:r>
              <a:rPr lang="en-US" dirty="0" err="1"/>
              <a:t>correlações</a:t>
            </a:r>
            <a:r>
              <a:rPr lang="en-US" dirty="0"/>
              <a:t> </a:t>
            </a:r>
            <a:r>
              <a:rPr lang="en-US" dirty="0" err="1"/>
              <a:t>cruzadas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6AF3E-72AD-42C4-BD4C-FA8FD26A657A}"/>
              </a:ext>
            </a:extLst>
          </p:cNvPr>
          <p:cNvSpPr txBox="1"/>
          <p:nvPr/>
        </p:nvSpPr>
        <p:spPr>
          <a:xfrm>
            <a:off x="6559074" y="2592978"/>
            <a:ext cx="48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Modelo</a:t>
            </a:r>
            <a:r>
              <a:rPr lang="en-US" dirty="0"/>
              <a:t> Linear entre </a:t>
            </a:r>
            <a:r>
              <a:rPr lang="en-US" dirty="0" err="1"/>
              <a:t>ano</a:t>
            </a:r>
            <a:r>
              <a:rPr lang="en-US" dirty="0"/>
              <a:t> e 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Modelo</a:t>
            </a:r>
            <a:r>
              <a:rPr lang="en-US" dirty="0"/>
              <a:t> Linear com dados </a:t>
            </a:r>
            <a:r>
              <a:rPr lang="en-US" dirty="0" err="1"/>
              <a:t>temporais</a:t>
            </a:r>
            <a:r>
              <a:rPr lang="en-US" dirty="0"/>
              <a:t> </a:t>
            </a:r>
            <a:r>
              <a:rPr lang="en-US" dirty="0" err="1"/>
              <a:t>tabelados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Modelo</a:t>
            </a:r>
            <a:r>
              <a:rPr lang="en-US" dirty="0"/>
              <a:t> LSTM Multi-step e One-step-ahead </a:t>
            </a:r>
            <a:r>
              <a:rPr lang="en-US" dirty="0" err="1"/>
              <a:t>univariado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Modelo</a:t>
            </a:r>
            <a:r>
              <a:rPr lang="en-US" dirty="0"/>
              <a:t> LSTM Multi-step e One-step-ahead </a:t>
            </a:r>
            <a:r>
              <a:rPr lang="en-US" dirty="0" err="1"/>
              <a:t>multivariado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81004C-EE9D-47CC-B4BE-EA20CC0E0826}"/>
              </a:ext>
            </a:extLst>
          </p:cNvPr>
          <p:cNvSpPr/>
          <p:nvPr/>
        </p:nvSpPr>
        <p:spPr>
          <a:xfrm>
            <a:off x="6559074" y="2271733"/>
            <a:ext cx="2107746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2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Visualização</a:t>
            </a:r>
            <a:r>
              <a:rPr lang="en-US" sz="4400" dirty="0"/>
              <a:t> da </a:t>
            </a:r>
            <a:r>
              <a:rPr lang="en-US" sz="4400" dirty="0" err="1"/>
              <a:t>Séries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60601-1D0D-46A7-ACF1-A4617724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1" y="1949143"/>
            <a:ext cx="3795289" cy="2982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46229-BA13-4750-AD26-75A7CEB3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51" y="1956032"/>
            <a:ext cx="3722047" cy="2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DA0A8-8EF9-4092-B2CE-653F441A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097" y="1956032"/>
            <a:ext cx="3722047" cy="29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7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1CE5-92B4-4854-A9F9-B12D3B7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and Cross-correlation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97E6D-127E-4C6D-976E-92D6F795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20" y="2269529"/>
            <a:ext cx="4033356" cy="3074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B19F18-4013-40B2-9EBE-5CF03073C864}"/>
              </a:ext>
            </a:extLst>
          </p:cNvPr>
          <p:cNvSpPr txBox="1"/>
          <p:nvPr/>
        </p:nvSpPr>
        <p:spPr>
          <a:xfrm>
            <a:off x="1348179" y="1900197"/>
            <a:ext cx="12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Intake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799C8-E361-4896-ACE8-674C0DCCA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45" y="2269529"/>
            <a:ext cx="4374335" cy="31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1CE5-92B4-4854-A9F9-B12D3B7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AB1FF-79C5-4973-8A6B-E7205420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812"/>
            <a:ext cx="4852583" cy="3462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D62CE-7DFE-4B71-860A-388CDBE3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23" y="1867812"/>
            <a:ext cx="4852583" cy="34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Modelo</a:t>
            </a:r>
            <a:r>
              <a:rPr lang="en-US" sz="4400" dirty="0"/>
              <a:t> Linear entre </a:t>
            </a:r>
            <a:r>
              <a:rPr lang="en-US" sz="4400" dirty="0" err="1"/>
              <a:t>ano</a:t>
            </a:r>
            <a:r>
              <a:rPr lang="en-US" sz="4400" dirty="0"/>
              <a:t> e peso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41CEB-B04A-445E-A635-F1036E73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631658"/>
            <a:ext cx="5438775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6E25EA-16A7-452E-8517-A4A6055580CD}"/>
              </a:ext>
            </a:extLst>
          </p:cNvPr>
          <p:cNvSpPr txBox="1"/>
          <p:nvPr/>
        </p:nvSpPr>
        <p:spPr>
          <a:xfrm>
            <a:off x="773885" y="2413337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Squared Error: 1177.5</a:t>
            </a:r>
          </a:p>
          <a:p>
            <a:r>
              <a:rPr lang="en-US" dirty="0"/>
              <a:t>Mean Absolute Error: 26.3</a:t>
            </a:r>
          </a:p>
          <a:p>
            <a:endParaRPr lang="en-US" dirty="0"/>
          </a:p>
          <a:p>
            <a:r>
              <a:rPr lang="en-US" dirty="0"/>
              <a:t>Coefficients: [1.06399376]</a:t>
            </a:r>
          </a:p>
          <a:p>
            <a:r>
              <a:rPr lang="en-US" dirty="0"/>
              <a:t>Intercept: -20.846932251360045</a:t>
            </a:r>
          </a:p>
        </p:txBody>
      </p:sp>
    </p:spTree>
    <p:extLst>
      <p:ext uri="{BB962C8B-B14F-4D97-AF65-F5344CB8AC3E}">
        <p14:creationId xmlns:p14="http://schemas.microsoft.com/office/powerpoint/2010/main" val="38680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0E3F8-27D8-4C93-9F21-889E5835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94" y="1690687"/>
            <a:ext cx="3484489" cy="3015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C1CA1-237E-4C15-8E51-69A41BBB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8" y="1690688"/>
            <a:ext cx="3484489" cy="3015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A68BD-CFA4-45B0-825A-63E130DB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541" y="1690686"/>
            <a:ext cx="3541508" cy="3015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A6FB09-C881-4E7D-84C7-291FF193DD02}"/>
              </a:ext>
            </a:extLst>
          </p:cNvPr>
          <p:cNvSpPr txBox="1"/>
          <p:nvPr/>
        </p:nvSpPr>
        <p:spPr>
          <a:xfrm>
            <a:off x="714506" y="5508697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Consolas" panose="020B0609020204030204" pitchFamily="49" charset="0"/>
              </a:rPr>
              <a:t>Avg. Test MSE: 0.002  </a:t>
            </a:r>
          </a:p>
          <a:p>
            <a:r>
              <a:rPr lang="en-US" sz="1400" b="1" i="0" dirty="0">
                <a:effectLst/>
                <a:latin typeface="Consolas" panose="020B0609020204030204" pitchFamily="49" charset="0"/>
              </a:rPr>
              <a:t>Avg. Test MAE: 0.034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790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Modelo</a:t>
            </a:r>
            <a:r>
              <a:rPr lang="en-US" sz="4400" dirty="0"/>
              <a:t> Linear com dados </a:t>
            </a:r>
            <a:r>
              <a:rPr lang="en-US" sz="4400" dirty="0" err="1"/>
              <a:t>temporais</a:t>
            </a:r>
            <a:r>
              <a:rPr lang="en-US" sz="4400" dirty="0"/>
              <a:t> </a:t>
            </a:r>
            <a:r>
              <a:rPr lang="en-US" sz="4400" dirty="0" err="1"/>
              <a:t>tabelados</a:t>
            </a:r>
            <a:br>
              <a:rPr lang="en-US" sz="4400" dirty="0"/>
            </a:b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6FB09-C881-4E7D-84C7-291FF193DD02}"/>
              </a:ext>
            </a:extLst>
          </p:cNvPr>
          <p:cNvSpPr txBox="1"/>
          <p:nvPr/>
        </p:nvSpPr>
        <p:spPr>
          <a:xfrm>
            <a:off x="714506" y="5508697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Consolas" panose="020B0609020204030204" pitchFamily="49" charset="0"/>
              </a:rPr>
              <a:t>Avg. Test MSE: 0.001</a:t>
            </a:r>
          </a:p>
          <a:p>
            <a:r>
              <a:rPr lang="en-US" sz="1400" b="1" i="0" dirty="0">
                <a:effectLst/>
                <a:latin typeface="Consolas" panose="020B0609020204030204" pitchFamily="49" charset="0"/>
              </a:rPr>
              <a:t>Avg. Test MAE: 0.026</a:t>
            </a: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18344-D7E6-4914-B72C-F562231F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51" y="1620784"/>
            <a:ext cx="3505298" cy="3033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12BBA-93CB-4946-9234-233D54EB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53" y="1620784"/>
            <a:ext cx="3505298" cy="3033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71A26C-63A1-40B3-B526-D551EBA2C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417" y="1550880"/>
            <a:ext cx="3562657" cy="3033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8C4AA4-87FC-4B1F-891D-9FC95701B236}"/>
              </a:ext>
            </a:extLst>
          </p:cNvPr>
          <p:cNvSpPr txBox="1"/>
          <p:nvPr/>
        </p:nvSpPr>
        <p:spPr>
          <a:xfrm>
            <a:off x="5855744" y="550869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Coefficients: [-0.01379939  1.02621134]</a:t>
            </a:r>
          </a:p>
          <a:p>
            <a:r>
              <a:rPr lang="fr-FR" dirty="0"/>
              <a:t>Intercept: 0.06156502518279949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3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Literature</a:t>
            </a:r>
            <a:r>
              <a:rPr lang="pt-PT" dirty="0"/>
              <a:t> </a:t>
            </a:r>
            <a:r>
              <a:rPr lang="pt-PT" dirty="0" err="1"/>
              <a:t>Review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1E8E8-5913-4303-ADC5-273602BE0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2" t="445" r="11235"/>
          <a:stretch/>
        </p:blipFill>
        <p:spPr>
          <a:xfrm>
            <a:off x="129565" y="2466363"/>
            <a:ext cx="5725262" cy="439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C1B80-88F6-4724-9BD4-9D90C1A38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1" t="1835" r="5927" b="13111"/>
          <a:stretch/>
        </p:blipFill>
        <p:spPr>
          <a:xfrm>
            <a:off x="6096000" y="2466362"/>
            <a:ext cx="5741556" cy="45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Signal to Noise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Other Characteristics to explore 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954635"/>
            <a:ext cx="56038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Stationarity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Signal to Noise ratio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Trends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Seasonality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Nonseasonal cycles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Frequency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A4815-1649-4592-9A17-6C150DFFA570}"/>
              </a:ext>
            </a:extLst>
          </p:cNvPr>
          <p:cNvSpPr/>
          <p:nvPr/>
        </p:nvSpPr>
        <p:spPr>
          <a:xfrm>
            <a:off x="1168561" y="149743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Characteristics to explore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9529B-4545-41FD-B38A-F746D99E61DC}"/>
              </a:ext>
            </a:extLst>
          </p:cNvPr>
          <p:cNvSpPr/>
          <p:nvPr/>
        </p:nvSpPr>
        <p:spPr>
          <a:xfrm>
            <a:off x="7159699" y="149743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8DDF5-C078-4450-895B-A628532DC03B}"/>
              </a:ext>
            </a:extLst>
          </p:cNvPr>
          <p:cNvSpPr txBox="1"/>
          <p:nvPr/>
        </p:nvSpPr>
        <p:spPr>
          <a:xfrm>
            <a:off x="6865304" y="1977705"/>
            <a:ext cx="56038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105216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tx1"/>
                </a:solidFill>
              </a:rPr>
              <a:t>Outras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coisas</a:t>
            </a:r>
            <a:r>
              <a:rPr lang="en-US" sz="3600" b="1" dirty="0">
                <a:solidFill>
                  <a:schemeClr val="tx1"/>
                </a:solidFill>
              </a:rPr>
              <a:t> que </a:t>
            </a:r>
            <a:r>
              <a:rPr lang="en-US" sz="3600" b="1" dirty="0" err="1">
                <a:solidFill>
                  <a:schemeClr val="tx1"/>
                </a:solidFill>
              </a:rPr>
              <a:t>encontrámos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nos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artigos</a:t>
            </a:r>
            <a:r>
              <a:rPr lang="en-US" sz="3600" b="1" dirty="0">
                <a:solidFill>
                  <a:schemeClr val="tx1"/>
                </a:solidFill>
              </a:rPr>
              <a:t> e </a:t>
            </a:r>
            <a:r>
              <a:rPr lang="en-US" sz="3600" b="1" dirty="0" err="1">
                <a:solidFill>
                  <a:schemeClr val="tx1"/>
                </a:solidFill>
              </a:rPr>
              <a:t>queremos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melhorar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602297" y="2021748"/>
            <a:ext cx="7248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Friedman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Métrica</a:t>
            </a:r>
            <a:r>
              <a:rPr lang="en-US" sz="2800" dirty="0"/>
              <a:t> do PAE </a:t>
            </a:r>
            <a:r>
              <a:rPr lang="en-US" sz="2800" dirty="0" err="1"/>
              <a:t>não</a:t>
            </a:r>
            <a:r>
              <a:rPr lang="en-US" sz="2800" dirty="0"/>
              <a:t> ser </a:t>
            </a:r>
            <a:r>
              <a:rPr lang="en-US" sz="2800" dirty="0" err="1"/>
              <a:t>relativa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Apresentação</a:t>
            </a:r>
            <a:r>
              <a:rPr lang="en-US" sz="2800" dirty="0"/>
              <a:t> dos </a:t>
            </a:r>
            <a:r>
              <a:rPr lang="en-US" sz="2800" dirty="0" err="1"/>
              <a:t>resultados</a:t>
            </a:r>
            <a:r>
              <a:rPr lang="en-US" sz="2800" dirty="0"/>
              <a:t> </a:t>
            </a:r>
            <a:r>
              <a:rPr lang="en-US" sz="2800" dirty="0" err="1"/>
              <a:t>sem</a:t>
            </a:r>
            <a:r>
              <a:rPr lang="en-US" sz="2800" dirty="0"/>
              <a:t> </a:t>
            </a:r>
            <a:r>
              <a:rPr lang="en-US" sz="2800" dirty="0" err="1"/>
              <a:t>tabelas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Dados </a:t>
            </a:r>
            <a:r>
              <a:rPr lang="en-US" sz="2800" dirty="0" err="1"/>
              <a:t>diárias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“</a:t>
            </a:r>
            <a:r>
              <a:rPr lang="en-US" sz="2800" dirty="0" err="1"/>
              <a:t>alta</a:t>
            </a:r>
            <a:r>
              <a:rPr lang="en-US" sz="2800" dirty="0"/>
              <a:t> </a:t>
            </a:r>
            <a:r>
              <a:rPr lang="en-US" sz="2800" dirty="0" err="1"/>
              <a:t>frequência</a:t>
            </a:r>
            <a:r>
              <a:rPr lang="en-US" sz="28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Decision tree para </a:t>
            </a:r>
            <a:r>
              <a:rPr lang="en-US" sz="2800" dirty="0" err="1"/>
              <a:t>seleção</a:t>
            </a:r>
            <a:r>
              <a:rPr lang="en-US" sz="2800" dirty="0"/>
              <a:t> de </a:t>
            </a:r>
            <a:r>
              <a:rPr lang="en-US" sz="2800" dirty="0" err="1"/>
              <a:t>melhor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futuro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ser </a:t>
            </a:r>
            <a:r>
              <a:rPr lang="en-US" sz="2800" dirty="0" err="1"/>
              <a:t>utilizado</a:t>
            </a:r>
            <a:r>
              <a:rPr lang="en-US" sz="2800" dirty="0"/>
              <a:t> para </a:t>
            </a:r>
            <a:r>
              <a:rPr lang="en-US" sz="2800" dirty="0" err="1"/>
              <a:t>justificar</a:t>
            </a:r>
            <a:r>
              <a:rPr lang="en-US" sz="2800" dirty="0"/>
              <a:t> o </a:t>
            </a:r>
            <a:r>
              <a:rPr lang="en-US" sz="2800" dirty="0" err="1"/>
              <a:t>nosso</a:t>
            </a:r>
            <a:r>
              <a:rPr lang="en-US" sz="2800" dirty="0"/>
              <a:t> </a:t>
            </a:r>
            <a:r>
              <a:rPr lang="en-US" sz="2800" dirty="0" err="1"/>
              <a:t>estudo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Estudo</a:t>
            </a:r>
            <a:r>
              <a:rPr lang="en-US" sz="2800" dirty="0"/>
              <a:t> do </a:t>
            </a:r>
            <a:r>
              <a:rPr lang="en-US" sz="2800" dirty="0" err="1"/>
              <a:t>impacto</a:t>
            </a:r>
            <a:r>
              <a:rPr lang="en-US" sz="2800" dirty="0"/>
              <a:t> do </a:t>
            </a:r>
            <a:r>
              <a:rPr lang="en-US" sz="2800" dirty="0" err="1"/>
              <a:t>tamanho</a:t>
            </a:r>
            <a:r>
              <a:rPr lang="en-US" sz="2800" dirty="0"/>
              <a:t> do </a:t>
            </a:r>
            <a:r>
              <a:rPr lang="en-US" sz="2800" i="1" dirty="0"/>
              <a:t>dataset </a:t>
            </a:r>
            <a:r>
              <a:rPr lang="en-US" sz="2800" dirty="0"/>
              <a:t>é </a:t>
            </a:r>
            <a:r>
              <a:rPr lang="en-US" sz="2800" dirty="0" err="1"/>
              <a:t>redutor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50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Structure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E0231-A70A-4F43-B1A0-B325AC12302B}"/>
              </a:ext>
            </a:extLst>
          </p:cNvPr>
          <p:cNvSpPr/>
          <p:nvPr/>
        </p:nvSpPr>
        <p:spPr>
          <a:xfrm>
            <a:off x="4853745" y="213178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time_series_generation_process.py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9594C-5C09-48C4-8945-740D1537E603}"/>
              </a:ext>
            </a:extLst>
          </p:cNvPr>
          <p:cNvSpPr/>
          <p:nvPr/>
        </p:nvSpPr>
        <p:spPr>
          <a:xfrm>
            <a:off x="4853745" y="248128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time_series_split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51359-2A34-4B9C-BD51-AC067617ED9A}"/>
              </a:ext>
            </a:extLst>
          </p:cNvPr>
          <p:cNvSpPr/>
          <p:nvPr/>
        </p:nvSpPr>
        <p:spPr>
          <a:xfrm>
            <a:off x="4853745" y="2830795"/>
            <a:ext cx="4395833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validation_strategy_evaluation</a:t>
            </a:r>
            <a:r>
              <a:rPr lang="en-US" sz="1200" dirty="0">
                <a:solidFill>
                  <a:schemeClr val="tx1"/>
                </a:solidFill>
              </a:rPr>
              <a:t> / validation_comparison_metrics.py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D79EE1-9CAF-4E50-85D9-521AE97E8928}"/>
              </a:ext>
            </a:extLst>
          </p:cNvPr>
          <p:cNvSpPr/>
          <p:nvPr/>
        </p:nvSpPr>
        <p:spPr>
          <a:xfrm>
            <a:off x="2927757" y="359702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03B3D-B934-4CA2-A4AC-886FD22640B6}"/>
              </a:ext>
            </a:extLst>
          </p:cNvPr>
          <p:cNvSpPr/>
          <p:nvPr/>
        </p:nvSpPr>
        <p:spPr>
          <a:xfrm>
            <a:off x="2927756" y="3946532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setup.py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EDF1F-AFF2-4FB3-93E9-84D59880E42D}"/>
              </a:ext>
            </a:extLst>
          </p:cNvPr>
          <p:cNvSpPr/>
          <p:nvPr/>
        </p:nvSpPr>
        <p:spPr>
          <a:xfrm>
            <a:off x="2927755" y="4296038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B03ED-E347-4269-AA48-EBA27545D7CB}"/>
              </a:ext>
            </a:extLst>
          </p:cNvPr>
          <p:cNvSpPr/>
          <p:nvPr/>
        </p:nvSpPr>
        <p:spPr>
          <a:xfrm>
            <a:off x="2927753" y="46539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EDFD6-AD5F-47F9-9D71-9E7909F5B3A5}"/>
              </a:ext>
            </a:extLst>
          </p:cNvPr>
          <p:cNvSpPr/>
          <p:nvPr/>
        </p:nvSpPr>
        <p:spPr>
          <a:xfrm>
            <a:off x="2927755" y="213178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3BECE-8610-48DE-9799-660B169BE1C3}"/>
              </a:ext>
            </a:extLst>
          </p:cNvPr>
          <p:cNvSpPr txBox="1"/>
          <p:nvPr/>
        </p:nvSpPr>
        <p:spPr>
          <a:xfrm>
            <a:off x="838200" y="1489086"/>
            <a:ext cx="5464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Possíveis</a:t>
            </a:r>
            <a:r>
              <a:rPr lang="en-US" sz="1200" dirty="0"/>
              <a:t> </a:t>
            </a:r>
            <a:r>
              <a:rPr lang="en-US" sz="1200" dirty="0" err="1"/>
              <a:t>nomes</a:t>
            </a:r>
            <a:r>
              <a:rPr lang="en-US" sz="1200" dirty="0"/>
              <a:t> para a package: </a:t>
            </a:r>
            <a:r>
              <a:rPr lang="en-US" sz="1200" dirty="0" err="1"/>
              <a:t>tsvalidation</a:t>
            </a:r>
            <a:r>
              <a:rPr lang="en-US" sz="1200" dirty="0"/>
              <a:t>, </a:t>
            </a:r>
            <a:r>
              <a:rPr lang="en-US" sz="1200" dirty="0" err="1"/>
              <a:t>timeseriesval</a:t>
            </a:r>
            <a:r>
              <a:rPr lang="en-US" sz="1200" dirty="0"/>
              <a:t>, </a:t>
            </a:r>
            <a:r>
              <a:rPr lang="en-US" sz="1200" dirty="0" err="1"/>
              <a:t>timeseriesvalidation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FB8B2A-D0B0-4211-8901-67CD17B803F6}"/>
              </a:ext>
            </a:extLst>
          </p:cNvPr>
          <p:cNvSpPr/>
          <p:nvPr/>
        </p:nvSpPr>
        <p:spPr>
          <a:xfrm>
            <a:off x="2927753" y="5000605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6A5C5-01A2-4A7C-B2F0-93D8340DB6D9}"/>
              </a:ext>
            </a:extLst>
          </p:cNvPr>
          <p:cNvSpPr/>
          <p:nvPr/>
        </p:nvSpPr>
        <p:spPr>
          <a:xfrm>
            <a:off x="4877884" y="500137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89453-0853-441D-AEAD-EDB49D59FFB5}"/>
              </a:ext>
            </a:extLst>
          </p:cNvPr>
          <p:cNvSpPr/>
          <p:nvPr/>
        </p:nvSpPr>
        <p:spPr>
          <a:xfrm>
            <a:off x="4877884" y="5350878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73A640-A240-4B77-B2A8-A12D33D50403}"/>
              </a:ext>
            </a:extLst>
          </p:cNvPr>
          <p:cNvSpPr/>
          <p:nvPr/>
        </p:nvSpPr>
        <p:spPr>
          <a:xfrm>
            <a:off x="4877884" y="5700384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FF9B9C-A79D-497A-AF44-890B4AA6B27D}"/>
              </a:ext>
            </a:extLst>
          </p:cNvPr>
          <p:cNvSpPr/>
          <p:nvPr/>
        </p:nvSpPr>
        <p:spPr>
          <a:xfrm>
            <a:off x="4877885" y="3181060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2EA7D7-7236-4338-BFB4-AECCBDAD8061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186107" y="2248147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DD1DFF-9319-4CE8-963A-8ABCC1C62E8A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4186107" y="2248147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1799097-D692-4964-B501-7B9A8203E331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>
            <a:off x="4186107" y="2248147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355ABAA-AE0E-4D6F-9579-4010E072C1F4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4186105" y="5116969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5B60F42-F1E2-4BB9-B1EC-10F908FA2442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4186105" y="5116969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52ED11-C432-4AEE-B3F6-C34C6450045F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4186107" y="2248147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0CA074-0608-4327-822E-3490D4775565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4186105" y="5116969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EE4B55B-B1B3-4B3A-B2EE-B8A34E946ECD}"/>
              </a:ext>
            </a:extLst>
          </p:cNvPr>
          <p:cNvSpPr/>
          <p:nvPr/>
        </p:nvSpPr>
        <p:spPr>
          <a:xfrm>
            <a:off x="1694576" y="1796235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F3E8AC5-1BC8-4644-A344-A5AB804427A1}"/>
              </a:ext>
            </a:extLst>
          </p:cNvPr>
          <p:cNvCxnSpPr>
            <a:cxnSpLocks/>
            <a:stCxn id="68" idx="2"/>
            <a:endCxn id="14" idx="1"/>
          </p:cNvCxnSpPr>
          <p:nvPr/>
        </p:nvCxnSpPr>
        <p:spPr>
          <a:xfrm rot="16200000" flipH="1">
            <a:off x="2480733" y="1801125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1FC2ED5-9B26-41C2-84E0-1308CB93D8C9}"/>
              </a:ext>
            </a:extLst>
          </p:cNvPr>
          <p:cNvCxnSpPr>
            <a:cxnSpLocks/>
            <a:stCxn id="68" idx="2"/>
            <a:endCxn id="10" idx="1"/>
          </p:cNvCxnSpPr>
          <p:nvPr/>
        </p:nvCxnSpPr>
        <p:spPr>
          <a:xfrm rot="16200000" flipH="1">
            <a:off x="1748113" y="2533745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4817407-7BCC-4BDC-BB98-EB0ADF2F4A5A}"/>
              </a:ext>
            </a:extLst>
          </p:cNvPr>
          <p:cNvCxnSpPr>
            <a:cxnSpLocks/>
            <a:stCxn id="68" idx="2"/>
            <a:endCxn id="11" idx="1"/>
          </p:cNvCxnSpPr>
          <p:nvPr/>
        </p:nvCxnSpPr>
        <p:spPr>
          <a:xfrm rot="16200000" flipH="1">
            <a:off x="1573359" y="2708498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AD1AEFB-4666-48BD-AC85-C22C2A7E7035}"/>
              </a:ext>
            </a:extLst>
          </p:cNvPr>
          <p:cNvCxnSpPr>
            <a:cxnSpLocks/>
            <a:stCxn id="68" idx="2"/>
            <a:endCxn id="12" idx="1"/>
          </p:cNvCxnSpPr>
          <p:nvPr/>
        </p:nvCxnSpPr>
        <p:spPr>
          <a:xfrm rot="16200000" flipH="1">
            <a:off x="1398606" y="2883252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0F18C3F-0C86-4299-8DB1-768C1981C8B4}"/>
              </a:ext>
            </a:extLst>
          </p:cNvPr>
          <p:cNvCxnSpPr>
            <a:cxnSpLocks/>
            <a:stCxn id="68" idx="2"/>
            <a:endCxn id="13" idx="1"/>
          </p:cNvCxnSpPr>
          <p:nvPr/>
        </p:nvCxnSpPr>
        <p:spPr>
          <a:xfrm rot="16200000" flipH="1">
            <a:off x="1219657" y="3062201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2EE00C4-6F5B-43C1-BBE4-4A907672614A}"/>
              </a:ext>
            </a:extLst>
          </p:cNvPr>
          <p:cNvCxnSpPr>
            <a:cxnSpLocks/>
            <a:stCxn id="68" idx="2"/>
            <a:endCxn id="17" idx="1"/>
          </p:cNvCxnSpPr>
          <p:nvPr/>
        </p:nvCxnSpPr>
        <p:spPr>
          <a:xfrm rot="16200000" flipH="1">
            <a:off x="1046321" y="3235537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3CA4352-0146-4C4D-A9F1-EAE56030CF74}"/>
              </a:ext>
            </a:extLst>
          </p:cNvPr>
          <p:cNvSpPr/>
          <p:nvPr/>
        </p:nvSpPr>
        <p:spPr>
          <a:xfrm>
            <a:off x="4877884" y="604988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5A986E98-B07B-4605-BFA6-DE0A302D2033}"/>
              </a:ext>
            </a:extLst>
          </p:cNvPr>
          <p:cNvCxnSpPr>
            <a:cxnSpLocks/>
            <a:stCxn id="17" idx="3"/>
            <a:endCxn id="154" idx="1"/>
          </p:cNvCxnSpPr>
          <p:nvPr/>
        </p:nvCxnSpPr>
        <p:spPr>
          <a:xfrm>
            <a:off x="4186105" y="5116969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1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455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Reunião</vt:lpstr>
      <vt:lpstr>Metodologia de avaliação em Séries Temporais </vt:lpstr>
      <vt:lpstr>Literature Review</vt:lpstr>
      <vt:lpstr>Timeline</vt:lpstr>
      <vt:lpstr>Struture</vt:lpstr>
      <vt:lpstr>Content</vt:lpstr>
      <vt:lpstr>Other Characteristics to explore </vt:lpstr>
      <vt:lpstr>Outras coisas que encontrámos nos artigos e queremos melhorar</vt:lpstr>
      <vt:lpstr>Package Structure</vt:lpstr>
      <vt:lpstr>Sheep and Cow Modelling</vt:lpstr>
      <vt:lpstr>Content</vt:lpstr>
      <vt:lpstr>Visualização da Séries</vt:lpstr>
      <vt:lpstr>Autocorrelation and Cross-correlation</vt:lpstr>
      <vt:lpstr>Cross-correlation</vt:lpstr>
      <vt:lpstr>Modelo Linear entre ano e peso</vt:lpstr>
      <vt:lpstr>LSTM</vt:lpstr>
      <vt:lpstr>Modelo Linear com dados temporais tabelados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114</cp:revision>
  <dcterms:created xsi:type="dcterms:W3CDTF">2024-01-10T11:13:53Z</dcterms:created>
  <dcterms:modified xsi:type="dcterms:W3CDTF">2024-03-01T15:54:28Z</dcterms:modified>
</cp:coreProperties>
</file>