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310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08/04/2024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Desde</a:t>
            </a:r>
            <a:r>
              <a:rPr lang="en-US" dirty="0"/>
              <a:t> a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reunião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57081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Recolha</a:t>
            </a:r>
            <a:r>
              <a:rPr lang="en-US" sz="2400" dirty="0"/>
              <a:t> de dados reais;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Implementação</a:t>
            </a:r>
            <a:r>
              <a:rPr lang="en-US" sz="2400" dirty="0"/>
              <a:t> de dados </a:t>
            </a:r>
            <a:r>
              <a:rPr lang="en-US" sz="2400" dirty="0" err="1"/>
              <a:t>sintéticos</a:t>
            </a:r>
            <a:r>
              <a:rPr lang="en-US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Começo</a:t>
            </a:r>
            <a:r>
              <a:rPr lang="en-US" sz="2400" dirty="0"/>
              <a:t> de </a:t>
            </a:r>
            <a:r>
              <a:rPr lang="en-US" sz="2400" dirty="0" err="1"/>
              <a:t>implementação</a:t>
            </a:r>
            <a:r>
              <a:rPr lang="en-US" sz="2400" dirty="0"/>
              <a:t> dos </a:t>
            </a:r>
            <a:r>
              <a:rPr lang="en-US" sz="2400" dirty="0" err="1"/>
              <a:t>métodos</a:t>
            </a:r>
            <a:r>
              <a:rPr lang="en-US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Resolução</a:t>
            </a:r>
            <a:r>
              <a:rPr lang="en-US" sz="2400" dirty="0"/>
              <a:t> de </a:t>
            </a:r>
            <a:r>
              <a:rPr lang="en-US" sz="2400" dirty="0" err="1"/>
              <a:t>problemas</a:t>
            </a:r>
            <a:r>
              <a:rPr lang="en-US" sz="2400" dirty="0"/>
              <a:t> da package;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6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4191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Relatório</a:t>
            </a:r>
            <a:r>
              <a:rPr lang="en-US" sz="2400" dirty="0"/>
              <a:t> de </a:t>
            </a:r>
            <a:r>
              <a:rPr lang="en-US" sz="2400" dirty="0" err="1"/>
              <a:t>bolsa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Submissão</a:t>
            </a:r>
            <a:r>
              <a:rPr lang="en-US" sz="2400" dirty="0"/>
              <a:t> do </a:t>
            </a:r>
            <a:r>
              <a:rPr lang="en-US" sz="2400" dirty="0" err="1"/>
              <a:t>artigo</a:t>
            </a:r>
            <a:r>
              <a:rPr lang="en-US" sz="2400" dirty="0"/>
              <a:t> do WCCI</a:t>
            </a:r>
          </a:p>
        </p:txBody>
      </p:sp>
    </p:spTree>
    <p:extLst>
      <p:ext uri="{BB962C8B-B14F-4D97-AF65-F5344CB8AC3E}">
        <p14:creationId xmlns:p14="http://schemas.microsoft.com/office/powerpoint/2010/main" val="178703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37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Reunião</vt:lpstr>
      <vt:lpstr>Desde a última reunião</vt:lpstr>
      <vt:lpstr>Questões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193</cp:revision>
  <dcterms:created xsi:type="dcterms:W3CDTF">2024-01-10T11:13:53Z</dcterms:created>
  <dcterms:modified xsi:type="dcterms:W3CDTF">2024-04-08T12:20:09Z</dcterms:modified>
</cp:coreProperties>
</file>