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3" r:id="rId5"/>
    <p:sldId id="365" r:id="rId6"/>
    <p:sldId id="364" r:id="rId7"/>
    <p:sldId id="366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3"/>
            <p14:sldId id="365"/>
            <p14:sldId id="364"/>
            <p14:sldId id="36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21-Jun-24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21/06/2024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Continuação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endParaRPr lang="en-US" sz="2400" dirty="0"/>
          </a:p>
          <a:p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(</a:t>
            </a:r>
            <a:r>
              <a:rPr lang="en-US" sz="2400" b="1" dirty="0" err="1"/>
              <a:t>poucos</a:t>
            </a:r>
            <a:r>
              <a:rPr lang="en-US" sz="2400" dirty="0"/>
              <a:t>) </a:t>
            </a:r>
            <a:r>
              <a:rPr lang="en-US" sz="2400" dirty="0" err="1"/>
              <a:t>resultados</a:t>
            </a:r>
            <a:r>
              <a:rPr lang="en-US" sz="2400" dirty="0"/>
              <a:t>!</a:t>
            </a:r>
          </a:p>
          <a:p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com </a:t>
            </a:r>
            <a:r>
              <a:rPr lang="en-US" sz="2400" dirty="0" err="1"/>
              <a:t>os</a:t>
            </a:r>
            <a:r>
              <a:rPr lang="en-US" sz="2400" dirty="0"/>
              <a:t> PCs: </a:t>
            </a:r>
          </a:p>
          <a:p>
            <a:pPr lvl="1"/>
            <a:r>
              <a:rPr lang="en-US" sz="2000" dirty="0"/>
              <a:t>o Código </a:t>
            </a:r>
            <a:r>
              <a:rPr lang="en-US" sz="2000" dirty="0" err="1"/>
              <a:t>está</a:t>
            </a:r>
            <a:r>
              <a:rPr lang="en-US" sz="2000" dirty="0"/>
              <a:t> sempre a </a:t>
            </a:r>
            <a:r>
              <a:rPr lang="en-US" sz="2000" dirty="0" err="1"/>
              <a:t>parar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conseguimos</a:t>
            </a:r>
            <a:r>
              <a:rPr lang="en-US" sz="2000" dirty="0"/>
              <a:t> </a:t>
            </a:r>
            <a:r>
              <a:rPr lang="en-US" sz="2000" dirty="0" err="1"/>
              <a:t>instalar</a:t>
            </a:r>
            <a:r>
              <a:rPr lang="en-US" sz="2000" dirty="0"/>
              <a:t> a VM agora;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r>
              <a:rPr lang="en-US" dirty="0"/>
              <a:t> (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r>
              <a:rPr lang="en-US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/>
        </p:nvGraphicFramePr>
        <p:xfrm>
          <a:off x="1032933" y="1811866"/>
          <a:ext cx="8127999" cy="3732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Sintéticos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1000*3 = </a:t>
                      </a:r>
                      <a:r>
                        <a:rPr lang="en-US" b="1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3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2539174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3269396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1" y="3634507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3999618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364729"/>
            <a:ext cx="465667" cy="465667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AE16BF91-7BC0-48E0-9E26-FA65AAE9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89" y="2174063"/>
            <a:ext cx="465667" cy="465667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56D8A81-590B-4D88-A0E9-EBE15C37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2904285"/>
            <a:ext cx="465667" cy="465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49384-14AD-4A40-B66D-54A1ABCD70A9}"/>
              </a:ext>
            </a:extLst>
          </p:cNvPr>
          <p:cNvSpPr txBox="1"/>
          <p:nvPr/>
        </p:nvSpPr>
        <p:spPr>
          <a:xfrm>
            <a:off x="9160932" y="14569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 +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02F48-E319-485A-8182-12FC68D22E29}"/>
              </a:ext>
            </a:extLst>
          </p:cNvPr>
          <p:cNvSpPr txBox="1"/>
          <p:nvPr/>
        </p:nvSpPr>
        <p:spPr>
          <a:xfrm>
            <a:off x="10230777" y="1451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</a:t>
            </a: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36E1714-A6C8-4925-BDC0-2101276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729838"/>
            <a:ext cx="465667" cy="465667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9AC7AE27-2B22-4F0F-BE5F-22E75DB8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4555" y="4729838"/>
            <a:ext cx="465667" cy="465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6AE202-9D75-453C-BC52-21856463E7BE}"/>
              </a:ext>
            </a:extLst>
          </p:cNvPr>
          <p:cNvSpPr txBox="1"/>
          <p:nvPr/>
        </p:nvSpPr>
        <p:spPr>
          <a:xfrm>
            <a:off x="4572000" y="605699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200 dos dados </a:t>
            </a:r>
            <a:r>
              <a:rPr lang="en-US" dirty="0" err="1"/>
              <a:t>sintéticos</a:t>
            </a:r>
            <a:r>
              <a:rPr lang="en-US" dirty="0"/>
              <a:t> 1 e dados </a:t>
            </a:r>
            <a:r>
              <a:rPr lang="en-US" dirty="0" err="1"/>
              <a:t>sintéticos</a:t>
            </a:r>
            <a:r>
              <a:rPr lang="en-US" dirty="0"/>
              <a:t>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AB894-4E38-4BF1-A6C4-199843199B8D}"/>
              </a:ext>
            </a:extLst>
          </p:cNvPr>
          <p:cNvSpPr txBox="1"/>
          <p:nvPr/>
        </p:nvSpPr>
        <p:spPr>
          <a:xfrm>
            <a:off x="10838636" y="466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9F5AEA-8D87-475D-ACD5-DF69C239D700}"/>
              </a:ext>
            </a:extLst>
          </p:cNvPr>
          <p:cNvCxnSpPr/>
          <p:nvPr/>
        </p:nvCxnSpPr>
        <p:spPr>
          <a:xfrm>
            <a:off x="10248089" y="2082800"/>
            <a:ext cx="0" cy="319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r>
              <a:rPr lang="en-US" dirty="0"/>
              <a:t> (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/>
        </p:nvGraphicFramePr>
        <p:xfrm>
          <a:off x="1032933" y="1811866"/>
          <a:ext cx="8127999" cy="3732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Sintéticos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1000*3 = </a:t>
                      </a:r>
                      <a:r>
                        <a:rPr lang="en-US" b="1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3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2539174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3269396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1" y="3634507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3999618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364729"/>
            <a:ext cx="465667" cy="465667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AE16BF91-7BC0-48E0-9E26-FA65AAE9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89" y="2174063"/>
            <a:ext cx="465667" cy="465667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56D8A81-590B-4D88-A0E9-EBE15C37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2904285"/>
            <a:ext cx="465667" cy="465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49384-14AD-4A40-B66D-54A1ABCD70A9}"/>
              </a:ext>
            </a:extLst>
          </p:cNvPr>
          <p:cNvSpPr txBox="1"/>
          <p:nvPr/>
        </p:nvSpPr>
        <p:spPr>
          <a:xfrm>
            <a:off x="9160932" y="14569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 +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02F48-E319-485A-8182-12FC68D22E29}"/>
              </a:ext>
            </a:extLst>
          </p:cNvPr>
          <p:cNvSpPr txBox="1"/>
          <p:nvPr/>
        </p:nvSpPr>
        <p:spPr>
          <a:xfrm>
            <a:off x="10230777" y="1451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</a:t>
            </a: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36E1714-A6C8-4925-BDC0-2101276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729838"/>
            <a:ext cx="465667" cy="465667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9AC7AE27-2B22-4F0F-BE5F-22E75DB8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4555" y="4729838"/>
            <a:ext cx="465667" cy="465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6AE202-9D75-453C-BC52-21856463E7BE}"/>
              </a:ext>
            </a:extLst>
          </p:cNvPr>
          <p:cNvSpPr txBox="1"/>
          <p:nvPr/>
        </p:nvSpPr>
        <p:spPr>
          <a:xfrm>
            <a:off x="4572000" y="605699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400</a:t>
            </a:r>
            <a:r>
              <a:rPr lang="en-US" dirty="0"/>
              <a:t> dos dados </a:t>
            </a:r>
            <a:r>
              <a:rPr lang="en-US" dirty="0" err="1"/>
              <a:t>sintéticos</a:t>
            </a:r>
            <a:r>
              <a:rPr lang="en-US" dirty="0"/>
              <a:t> 1 e </a:t>
            </a:r>
            <a:r>
              <a:rPr lang="en-US" b="1" dirty="0">
                <a:solidFill>
                  <a:srgbClr val="FF0000"/>
                </a:solidFill>
              </a:rPr>
              <a:t>500</a:t>
            </a:r>
            <a:r>
              <a:rPr lang="en-US" dirty="0"/>
              <a:t> dos dados </a:t>
            </a:r>
            <a:r>
              <a:rPr lang="en-US" dirty="0" err="1"/>
              <a:t>sintéticos</a:t>
            </a:r>
            <a:r>
              <a:rPr lang="en-US" dirty="0"/>
              <a:t>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AB894-4E38-4BF1-A6C4-199843199B8D}"/>
              </a:ext>
            </a:extLst>
          </p:cNvPr>
          <p:cNvSpPr txBox="1"/>
          <p:nvPr/>
        </p:nvSpPr>
        <p:spPr>
          <a:xfrm>
            <a:off x="10838636" y="466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9F5AEA-8D87-475D-ACD5-DF69C239D700}"/>
              </a:ext>
            </a:extLst>
          </p:cNvPr>
          <p:cNvCxnSpPr/>
          <p:nvPr/>
        </p:nvCxnSpPr>
        <p:spPr>
          <a:xfrm>
            <a:off x="10248089" y="2082800"/>
            <a:ext cx="0" cy="319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E68311-B65B-49CD-B77C-144FFCBF2784}"/>
              </a:ext>
            </a:extLst>
          </p:cNvPr>
          <p:cNvSpPr txBox="1"/>
          <p:nvPr/>
        </p:nvSpPr>
        <p:spPr>
          <a:xfrm>
            <a:off x="9348420" y="5701254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Muito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pouca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evolução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43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</a:t>
            </a:r>
            <a:r>
              <a:rPr lang="en-US" dirty="0"/>
              <a:t> (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43E98-6F91-4B70-B849-7BDB450FB432}"/>
              </a:ext>
            </a:extLst>
          </p:cNvPr>
          <p:cNvSpPr txBox="1"/>
          <p:nvPr/>
        </p:nvSpPr>
        <p:spPr>
          <a:xfrm>
            <a:off x="2280176" y="1572719"/>
            <a:ext cx="39279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Related Work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Validation Methods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Methodology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Synthetic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Real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Experiments Design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 and discussion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Conclusions and 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0828D1-5B99-4C4C-8FB4-ABD7C1417C66}"/>
              </a:ext>
            </a:extLst>
          </p:cNvPr>
          <p:cNvSpPr/>
          <p:nvPr/>
        </p:nvSpPr>
        <p:spPr>
          <a:xfrm>
            <a:off x="4070570" y="1847104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4AE89B-D22D-4204-A240-8E8AD32A02AD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D2F713-3048-4F4F-A234-7049FABE1A39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0CA227-FEF0-45B7-A26E-6AEF716FC8DA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54E13D-8B16-4929-8D42-8EB028880D4B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80680F-9E57-41FA-88F7-A04F3CFDB0AF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ECDDD7-ACC7-4188-ACBF-67901E8B1757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93A02-5C68-4783-893B-B721AA8F42D6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9FD7BD-B8A2-41F5-BCBA-2272CD0F97B2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F2C2B2-B1B0-4C10-9BFC-2BC4C2698843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A1ADA8-0BA5-40EE-939D-03684F6021AF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04FB457-019F-4542-B002-CB0FB9FE1AB9}"/>
              </a:ext>
            </a:extLst>
          </p:cNvPr>
          <p:cNvSpPr/>
          <p:nvPr/>
        </p:nvSpPr>
        <p:spPr>
          <a:xfrm>
            <a:off x="4627827" y="2141582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40E5D5-5F62-40CF-82D5-9B02EDFB2CE4}"/>
              </a:ext>
            </a:extLst>
          </p:cNvPr>
          <p:cNvSpPr/>
          <p:nvPr/>
        </p:nvSpPr>
        <p:spPr>
          <a:xfrm>
            <a:off x="5553419" y="406744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5DF5B4-D698-4DA2-9F96-72D1105F4929}"/>
              </a:ext>
            </a:extLst>
          </p:cNvPr>
          <p:cNvSpPr/>
          <p:nvPr/>
        </p:nvSpPr>
        <p:spPr>
          <a:xfrm>
            <a:off x="3943251" y="1614376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250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</a:t>
            </a:r>
            <a:r>
              <a:rPr lang="en-US" dirty="0"/>
              <a:t> (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43E98-6F91-4B70-B849-7BDB450FB432}"/>
              </a:ext>
            </a:extLst>
          </p:cNvPr>
          <p:cNvSpPr txBox="1"/>
          <p:nvPr/>
        </p:nvSpPr>
        <p:spPr>
          <a:xfrm>
            <a:off x="2280176" y="1572719"/>
            <a:ext cx="521270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Related Work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Validation Methods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makes a good Validation Method?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Validation Methods (</a:t>
            </a:r>
            <a:r>
              <a:rPr lang="en-US" sz="1600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Tabela</a:t>
            </a:r>
            <a:r>
              <a:rPr 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600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Methodology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Research Questions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Synthetic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Real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Experiments Design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 and discussion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Conclusions and 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0828D1-5B99-4C4C-8FB4-ABD7C1417C66}"/>
              </a:ext>
            </a:extLst>
          </p:cNvPr>
          <p:cNvSpPr/>
          <p:nvPr/>
        </p:nvSpPr>
        <p:spPr>
          <a:xfrm>
            <a:off x="4070570" y="1847104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12B335-167C-4ACE-BF50-87C7D05D1581}"/>
              </a:ext>
            </a:extLst>
          </p:cNvPr>
          <p:cNvSpPr/>
          <p:nvPr/>
        </p:nvSpPr>
        <p:spPr>
          <a:xfrm>
            <a:off x="7056829" y="232534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4AE89B-D22D-4204-A240-8E8AD32A02AD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D2F713-3048-4F4F-A234-7049FABE1A39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0CA227-FEF0-45B7-A26E-6AEF716FC8DA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54E13D-8B16-4929-8D42-8EB028880D4B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80680F-9E57-41FA-88F7-A04F3CFDB0AF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ECDDD7-ACC7-4188-ACBF-67901E8B1757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93A02-5C68-4783-893B-B721AA8F42D6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9FD7BD-B8A2-41F5-BCBA-2272CD0F97B2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F2C2B2-B1B0-4C10-9BFC-2BC4C2698843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A1ADA8-0BA5-40EE-939D-03684F6021AF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C2F404A-A64D-4F44-B6F8-3E253A88AEFA}"/>
              </a:ext>
            </a:extLst>
          </p:cNvPr>
          <p:cNvSpPr/>
          <p:nvPr/>
        </p:nvSpPr>
        <p:spPr>
          <a:xfrm>
            <a:off x="4127183" y="3816899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4FB457-019F-4542-B002-CB0FB9FE1AB9}"/>
              </a:ext>
            </a:extLst>
          </p:cNvPr>
          <p:cNvSpPr/>
          <p:nvPr/>
        </p:nvSpPr>
        <p:spPr>
          <a:xfrm>
            <a:off x="7377004" y="2623003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76464-E1C8-4295-B9B0-4725270B209E}"/>
              </a:ext>
            </a:extLst>
          </p:cNvPr>
          <p:cNvSpPr/>
          <p:nvPr/>
        </p:nvSpPr>
        <p:spPr>
          <a:xfrm>
            <a:off x="4579752" y="3567237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40E5D5-5F62-40CF-82D5-9B02EDFB2CE4}"/>
              </a:ext>
            </a:extLst>
          </p:cNvPr>
          <p:cNvSpPr/>
          <p:nvPr/>
        </p:nvSpPr>
        <p:spPr>
          <a:xfrm>
            <a:off x="5468752" y="4566981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5DF5B4-D698-4DA2-9F96-72D1105F4929}"/>
              </a:ext>
            </a:extLst>
          </p:cNvPr>
          <p:cNvSpPr/>
          <p:nvPr/>
        </p:nvSpPr>
        <p:spPr>
          <a:xfrm>
            <a:off x="3943251" y="1614376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627A301-C627-4257-8567-93A0AE42C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73200"/>
              </p:ext>
            </p:extLst>
          </p:nvPr>
        </p:nvGraphicFramePr>
        <p:xfrm>
          <a:off x="3428884" y="3464272"/>
          <a:ext cx="812800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85236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8761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41823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5289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972114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034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Computacional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Maximizing data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Independence from the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Independence from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1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Holdout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69734"/>
                  </a:ext>
                </a:extLst>
              </a:tr>
            </a:tbl>
          </a:graphicData>
        </a:graphic>
      </p:graphicFrame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67856F0-D288-4979-8112-1E5C8B187F5D}"/>
              </a:ext>
            </a:extLst>
          </p:cNvPr>
          <p:cNvCxnSpPr>
            <a:cxnSpLocks/>
            <a:stCxn id="3" idx="0"/>
            <a:endCxn id="27" idx="6"/>
          </p:cNvCxnSpPr>
          <p:nvPr/>
        </p:nvCxnSpPr>
        <p:spPr>
          <a:xfrm rot="5400000" flipH="1" flipV="1">
            <a:off x="7188373" y="3043880"/>
            <a:ext cx="724905" cy="115881"/>
          </a:xfrm>
          <a:prstGeom prst="curvedConnector4">
            <a:avLst>
              <a:gd name="adj1" fmla="val 41974"/>
              <a:gd name="adj2" fmla="val 297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Erro</a:t>
            </a:r>
            <a:r>
              <a:rPr lang="en-US" sz="2000" dirty="0"/>
              <a:t> do </a:t>
            </a:r>
            <a:r>
              <a:rPr lang="en-US" sz="2000" dirty="0" err="1"/>
              <a:t>Cerqueria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sintéticos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376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 (Semana Passada)</vt:lpstr>
      <vt:lpstr>POS: Resultados (Esta semana)</vt:lpstr>
      <vt:lpstr>Artigo (Semana Passada)</vt:lpstr>
      <vt:lpstr>Artigo (Esta Semana)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382</cp:revision>
  <dcterms:created xsi:type="dcterms:W3CDTF">2024-01-10T11:13:53Z</dcterms:created>
  <dcterms:modified xsi:type="dcterms:W3CDTF">2024-06-21T13:33:44Z</dcterms:modified>
</cp:coreProperties>
</file>