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312" r:id="rId4"/>
    <p:sldId id="324" r:id="rId5"/>
    <p:sldId id="326" r:id="rId6"/>
    <p:sldId id="318" r:id="rId7"/>
    <p:sldId id="319" r:id="rId8"/>
    <p:sldId id="320" r:id="rId9"/>
    <p:sldId id="321" r:id="rId10"/>
    <p:sldId id="322" r:id="rId11"/>
    <p:sldId id="327" r:id="rId12"/>
    <p:sldId id="328" r:id="rId13"/>
    <p:sldId id="329" r:id="rId14"/>
    <p:sldId id="330" r:id="rId15"/>
    <p:sldId id="331" r:id="rId16"/>
    <p:sldId id="31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B896E9-C02E-4A68-A250-3E6FB0C265FB}">
          <p14:sldIdLst>
            <p14:sldId id="256"/>
          </p14:sldIdLst>
        </p14:section>
        <p14:section name="TimeSeriesCV" id="{8D69556F-16F5-4D7C-A215-23ED422FA0C0}">
          <p14:sldIdLst>
            <p14:sldId id="276"/>
            <p14:sldId id="312"/>
            <p14:sldId id="324"/>
            <p14:sldId id="326"/>
            <p14:sldId id="318"/>
            <p14:sldId id="319"/>
            <p14:sldId id="320"/>
            <p14:sldId id="321"/>
            <p14:sldId id="322"/>
            <p14:sldId id="327"/>
            <p14:sldId id="328"/>
            <p14:sldId id="329"/>
            <p14:sldId id="330"/>
            <p14:sldId id="331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90D-40C6-471A-9EB2-FEA5AFFF6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3C56D-963E-4415-9642-140C66880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53CF-F0A9-4F8F-ACFE-2E584C85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10-May-24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79C5-72B8-438A-8257-F5215D30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89558-69B4-4DC3-851F-A1A20612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9FEA-BA44-46CD-BDB3-5E88008F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97EAE-F6E9-492D-B394-97F588372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F42DC-84D6-4C51-9251-66F9405F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10-May-24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9E11-5DF1-4B22-A2BA-CD6C3BBC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F4FF-34BC-4290-AADA-3DB88E4A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6522C-B001-41DD-A621-C6BA98E51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4859E-BBC6-43D9-9432-F62F84452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8D79-BDE4-4FB4-A5C2-158ECABB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10-May-24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9D49-B888-44BF-8E61-1004EF8E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62AB-7E75-4E18-A928-5137F4FB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9FF5-A845-4319-A36F-B58E1164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8DE1-6F4A-43FD-8978-33A4A73E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54516-D4DC-4724-BA88-ACCD157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10-May-24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DF73-B256-421B-80CE-63DFE541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1BE3D-D975-4010-950F-C33183BF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6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3AB1-5BEF-46F3-BAD1-F6FB1878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D2F8C-4F66-4E69-9E69-BED8A3DA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3460-60CF-42AE-8208-CDD0ADCF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10-May-24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2E14-ABEC-460B-8EE9-4270F3C9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3B70-FD22-48C4-A8CF-9209295B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8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3326-3563-4D07-ACC0-80EA5E13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54D7-36D4-4EB3-95A5-15DB9946B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16735-8663-49CC-9A53-00EE8D291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C81DF-AB38-42E2-B3E0-592D53F4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10-May-24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BC64A-E3BE-4ED0-9B61-26EFA203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153-F1D1-423E-9491-EBD402D7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11A5-8A7C-420A-9249-B2845010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8B307-9C8B-4939-B0AC-AF52003DB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0ADB5-33F3-403F-B9F8-99FC9ED25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CB3AC-9505-4DBE-A112-65AF8E186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EB0AD-E2F3-4630-AD3F-BCD82FC0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202D3-AC08-44F0-9838-0F92B6A1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10-May-24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7D906-DEF0-4A69-AB9A-4E5BE414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933AD-D9A6-4F19-A066-0C23F9EB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2306-48E9-4045-BDA8-C4F154F6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9A58D-930F-42FE-A524-1A28D5BC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10-May-24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1F340-9F8C-4CCD-82B2-AEC4D06D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29C72-2485-4938-B59C-72E51600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C42D9-4728-45F0-9F35-B7962EFB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10-May-24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FEA5B-0C2B-4B1D-A59B-896185EF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F3986-CC24-40E5-A681-0747FD71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76F9-5791-45D1-819B-17DEE0EF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1B25-D0E9-48C8-9D02-811E46BC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B3819-094A-4151-AAE8-554295808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9614D-0B51-40F3-9E4C-0955D8A4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10-May-24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F6C15-F59E-4B34-B04C-D151E9ED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09984-F8FC-4F98-9A8A-12CAB58A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9030-7178-4BCB-A0E4-B949530F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174A3-259D-4427-9225-D8BDD7CE1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CCE06-CA32-4ED2-AF10-812A08F78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157A3-66C4-4AF9-B588-6B74013D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10-May-24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298B6-7EDF-4D34-9DD7-B33D94FB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7E25C-AD90-4E3C-AA47-FA7F9413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9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226A2-0045-40CE-8F60-DEE7263E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20501-73B6-4E2A-BD1E-7FBB5BB0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3BC34-A82F-4DB1-99B0-E27F3C707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928B-C7F0-48C6-BE5C-4C114E091DF6}" type="datetimeFigureOut">
              <a:rPr lang="en-US" smtClean="0"/>
              <a:t>10-May-24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6CC1-9E31-495A-B044-343E70EB5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90800-FC42-443D-A04C-24584DF06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2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1859-509A-4419-BD43-CE9BEE8C9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/>
              <a:t>Reunião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751F9-EDEF-4C5F-AE3C-9EBD9B375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10/05/2024</a:t>
            </a:r>
          </a:p>
        </p:txBody>
      </p:sp>
    </p:spTree>
    <p:extLst>
      <p:ext uri="{BB962C8B-B14F-4D97-AF65-F5344CB8AC3E}">
        <p14:creationId xmlns:p14="http://schemas.microsoft.com/office/powerpoint/2010/main" val="4858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Visualização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6FC16C-97B4-41D5-85EF-CA2B0B02C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321" y="1288854"/>
            <a:ext cx="5458561" cy="5458561"/>
          </a:xfrm>
        </p:spPr>
      </p:pic>
    </p:spTree>
    <p:extLst>
      <p:ext uri="{BB962C8B-B14F-4D97-AF65-F5344CB8AC3E}">
        <p14:creationId xmlns:p14="http://schemas.microsoft.com/office/powerpoint/2010/main" val="1758516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Visualização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FAAD0C-08BE-40CD-844E-0135B5DB0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207" y="1252501"/>
            <a:ext cx="4924462" cy="4924462"/>
          </a:xfrm>
        </p:spPr>
      </p:pic>
    </p:spTree>
    <p:extLst>
      <p:ext uri="{BB962C8B-B14F-4D97-AF65-F5344CB8AC3E}">
        <p14:creationId xmlns:p14="http://schemas.microsoft.com/office/powerpoint/2010/main" val="3372973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Visualização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57F3AC-5CB0-4047-B59A-AF5F625DD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435" y="1302835"/>
            <a:ext cx="5025130" cy="5025130"/>
          </a:xfrm>
        </p:spPr>
      </p:pic>
    </p:spTree>
    <p:extLst>
      <p:ext uri="{BB962C8B-B14F-4D97-AF65-F5344CB8AC3E}">
        <p14:creationId xmlns:p14="http://schemas.microsoft.com/office/powerpoint/2010/main" val="3818863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Visualização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E4776A-618A-4B4E-9A28-B57844C0E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321" y="1260890"/>
            <a:ext cx="4941240" cy="4941240"/>
          </a:xfrm>
        </p:spPr>
      </p:pic>
    </p:spTree>
    <p:extLst>
      <p:ext uri="{BB962C8B-B14F-4D97-AF65-F5344CB8AC3E}">
        <p14:creationId xmlns:p14="http://schemas.microsoft.com/office/powerpoint/2010/main" val="4030722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Visualização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0F9F40-C5AC-4016-B2B1-08452186D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474" y="1615900"/>
            <a:ext cx="8499052" cy="4351338"/>
          </a:xfrm>
        </p:spPr>
      </p:pic>
    </p:spTree>
    <p:extLst>
      <p:ext uri="{BB962C8B-B14F-4D97-AF65-F5344CB8AC3E}">
        <p14:creationId xmlns:p14="http://schemas.microsoft.com/office/powerpoint/2010/main" val="421893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Visualização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9C0AA4-63D9-4363-B707-8144C1339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973" y="1690688"/>
            <a:ext cx="8762612" cy="4486275"/>
          </a:xfrm>
        </p:spPr>
      </p:pic>
    </p:spTree>
    <p:extLst>
      <p:ext uri="{BB962C8B-B14F-4D97-AF65-F5344CB8AC3E}">
        <p14:creationId xmlns:p14="http://schemas.microsoft.com/office/powerpoint/2010/main" val="1455436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8348-F06C-4B32-A8DF-15AA5AF6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Próxima</a:t>
            </a:r>
            <a:r>
              <a:rPr lang="en-US" dirty="0"/>
              <a:t> </a:t>
            </a:r>
            <a:r>
              <a:rPr lang="en-US" dirty="0" err="1"/>
              <a:t>semana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4A7-C000-47B3-A158-458A46A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Tratamento</a:t>
            </a:r>
            <a:r>
              <a:rPr lang="en-US" sz="2000" dirty="0"/>
              <a:t> dos dados reais (</a:t>
            </a:r>
            <a:r>
              <a:rPr lang="en-US" sz="2000" dirty="0" err="1"/>
              <a:t>continuação</a:t>
            </a:r>
            <a:r>
              <a:rPr lang="en-US" sz="2000" dirty="0"/>
              <a:t>);</a:t>
            </a:r>
          </a:p>
          <a:p>
            <a:r>
              <a:rPr lang="en-US" sz="2000" dirty="0" err="1"/>
              <a:t>Terminar</a:t>
            </a:r>
            <a:r>
              <a:rPr lang="en-US" sz="2000" dirty="0"/>
              <a:t> a </a:t>
            </a:r>
            <a:r>
              <a:rPr lang="en-US" sz="2000" dirty="0" err="1"/>
              <a:t>configuração</a:t>
            </a:r>
            <a:r>
              <a:rPr lang="en-US" sz="2000" dirty="0"/>
              <a:t> da package (mudar o </a:t>
            </a:r>
            <a:r>
              <a:rPr lang="en-US" sz="2000" dirty="0" err="1"/>
              <a:t>nome</a:t>
            </a:r>
            <a:r>
              <a:rPr lang="en-US" sz="2000" dirty="0"/>
              <a:t>, </a:t>
            </a:r>
            <a:r>
              <a:rPr lang="en-US" sz="2000" dirty="0" err="1"/>
              <a:t>definir</a:t>
            </a:r>
            <a:r>
              <a:rPr lang="en-US" sz="2000" dirty="0"/>
              <a:t> </a:t>
            </a:r>
            <a:r>
              <a:rPr lang="en-US" sz="2000" dirty="0" err="1"/>
              <a:t>todas</a:t>
            </a:r>
            <a:r>
              <a:rPr lang="en-US" sz="2000" dirty="0"/>
              <a:t> as </a:t>
            </a:r>
            <a:r>
              <a:rPr lang="en-US" sz="2000" dirty="0" err="1"/>
              <a:t>dependências</a:t>
            </a:r>
            <a:r>
              <a:rPr lang="en-US" sz="2000" dirty="0"/>
              <a:t>);</a:t>
            </a:r>
          </a:p>
          <a:p>
            <a:r>
              <a:rPr lang="en-US" sz="2000" dirty="0" err="1"/>
              <a:t>Início</a:t>
            </a:r>
            <a:r>
              <a:rPr lang="en-US" sz="2000" dirty="0"/>
              <a:t> das </a:t>
            </a:r>
            <a:r>
              <a:rPr lang="en-US" sz="2000" dirty="0" err="1"/>
              <a:t>experiências</a:t>
            </a:r>
            <a:r>
              <a:rPr lang="en-US" sz="2000" dirty="0"/>
              <a:t>;</a:t>
            </a:r>
          </a:p>
          <a:p>
            <a:r>
              <a:rPr lang="en-US" sz="2000" b="1" dirty="0" err="1"/>
              <a:t>Vídeo</a:t>
            </a:r>
            <a:r>
              <a:rPr lang="en-US" sz="2000" b="1" dirty="0"/>
              <a:t> do </a:t>
            </a:r>
            <a:r>
              <a:rPr lang="en-US" sz="2000" b="1" dirty="0" err="1"/>
              <a:t>artigo</a:t>
            </a:r>
            <a:r>
              <a:rPr lang="en-US" sz="2000" b="1" dirty="0"/>
              <a:t> WCCI (</a:t>
            </a:r>
            <a:r>
              <a:rPr lang="en-US" sz="2000" b="1" dirty="0" err="1"/>
              <a:t>gravar</a:t>
            </a:r>
            <a:r>
              <a:rPr lang="en-US" sz="2000" b="1" dirty="0"/>
              <a:t>)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839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E999-F1D5-4FC3-A3E1-476C71A5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Metodologias de avaliação em Séries Temporais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813E-80E5-46EE-8372-ECB9C18FA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634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8348-F06C-4B32-A8DF-15AA5AF6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semana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4A7-C000-47B3-A158-458A46A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u="sng" dirty="0" err="1"/>
              <a:t>Apresentação</a:t>
            </a:r>
            <a:r>
              <a:rPr lang="en-US" sz="2400" u="sng" dirty="0"/>
              <a:t> WCCI</a:t>
            </a:r>
            <a:r>
              <a:rPr lang="en-US" sz="2400" dirty="0"/>
              <a:t>: </a:t>
            </a:r>
          </a:p>
          <a:p>
            <a:pPr lvl="1"/>
            <a:r>
              <a:rPr lang="en-US" sz="2000" dirty="0" err="1"/>
              <a:t>Powerpoint</a:t>
            </a:r>
            <a:r>
              <a:rPr lang="en-US" sz="2000" dirty="0"/>
              <a:t> para a </a:t>
            </a:r>
            <a:r>
              <a:rPr lang="en-US" sz="2000" dirty="0" err="1"/>
              <a:t>apresentação</a:t>
            </a:r>
            <a:r>
              <a:rPr lang="en-US" sz="2000" dirty="0"/>
              <a:t>;</a:t>
            </a:r>
          </a:p>
          <a:p>
            <a:pPr lvl="1"/>
            <a:r>
              <a:rPr lang="en-US" sz="2000" dirty="0" err="1"/>
              <a:t>Preparação</a:t>
            </a:r>
            <a:r>
              <a:rPr lang="en-US" sz="2000" dirty="0"/>
              <a:t> do “</a:t>
            </a:r>
            <a:r>
              <a:rPr lang="en-US" sz="2000" dirty="0" err="1"/>
              <a:t>discurso</a:t>
            </a:r>
            <a:r>
              <a:rPr lang="en-US" sz="2000" dirty="0"/>
              <a:t>”.</a:t>
            </a:r>
          </a:p>
          <a:p>
            <a:r>
              <a:rPr lang="en-US" sz="2400" u="sng" dirty="0"/>
              <a:t>Package</a:t>
            </a:r>
            <a:r>
              <a:rPr lang="en-US" sz="2400" dirty="0"/>
              <a:t>: </a:t>
            </a:r>
          </a:p>
          <a:p>
            <a:pPr lvl="1"/>
            <a:r>
              <a:rPr lang="en-US" sz="2000" dirty="0" err="1"/>
              <a:t>Terminada</a:t>
            </a:r>
            <a:r>
              <a:rPr lang="en-US" sz="2000" dirty="0"/>
              <a:t> a </a:t>
            </a:r>
            <a:r>
              <a:rPr lang="en-US" sz="2000" dirty="0" err="1"/>
              <a:t>nível</a:t>
            </a:r>
            <a:r>
              <a:rPr lang="en-US" sz="2000" dirty="0"/>
              <a:t> de </a:t>
            </a:r>
            <a:r>
              <a:rPr lang="en-US" sz="2000" dirty="0" err="1"/>
              <a:t>funcionalidade</a:t>
            </a:r>
            <a:r>
              <a:rPr lang="en-US" sz="2000" dirty="0"/>
              <a:t>!!!!</a:t>
            </a:r>
          </a:p>
          <a:p>
            <a:pPr lvl="1"/>
            <a:r>
              <a:rPr lang="en-US" sz="2000" dirty="0" err="1"/>
              <a:t>Faltam</a:t>
            </a:r>
            <a:r>
              <a:rPr lang="en-US" sz="2000" dirty="0"/>
              <a:t> </a:t>
            </a:r>
            <a:r>
              <a:rPr lang="en-US" sz="2000" dirty="0" err="1"/>
              <a:t>apenas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testes </a:t>
            </a:r>
            <a:r>
              <a:rPr lang="en-US" sz="2000" dirty="0" err="1"/>
              <a:t>unitários</a:t>
            </a:r>
            <a:r>
              <a:rPr lang="en-US" sz="2000" dirty="0"/>
              <a:t> para as classes </a:t>
            </a:r>
            <a:r>
              <a:rPr lang="en-US" sz="2000" dirty="0" err="1"/>
              <a:t>Block_CV</a:t>
            </a:r>
            <a:r>
              <a:rPr lang="en-US" sz="2000" dirty="0"/>
              <a:t> e </a:t>
            </a:r>
            <a:r>
              <a:rPr lang="en-US" sz="2000" dirty="0" err="1"/>
              <a:t>hv_Block_CV</a:t>
            </a:r>
            <a:r>
              <a:rPr lang="en-US" sz="2000" dirty="0"/>
              <a:t>;</a:t>
            </a:r>
          </a:p>
          <a:p>
            <a:pPr lvl="1"/>
            <a:r>
              <a:rPr lang="en-US" sz="2000" dirty="0"/>
              <a:t>Falta </a:t>
            </a:r>
            <a:r>
              <a:rPr lang="en-US" sz="2000" dirty="0" err="1"/>
              <a:t>terminar</a:t>
            </a:r>
            <a:r>
              <a:rPr lang="en-US" sz="2000" dirty="0"/>
              <a:t> a </a:t>
            </a:r>
            <a:r>
              <a:rPr lang="en-US" sz="2000" dirty="0" err="1"/>
              <a:t>documentação</a:t>
            </a:r>
            <a:r>
              <a:rPr lang="en-US" sz="2000" dirty="0"/>
              <a:t> (</a:t>
            </a:r>
            <a:r>
              <a:rPr lang="en-US" sz="2000" dirty="0" err="1"/>
              <a:t>será</a:t>
            </a:r>
            <a:r>
              <a:rPr lang="en-US" sz="2000" dirty="0"/>
              <a:t> </a:t>
            </a:r>
            <a:r>
              <a:rPr lang="en-US" sz="2000" dirty="0" err="1"/>
              <a:t>terminada</a:t>
            </a:r>
            <a:r>
              <a:rPr lang="en-US" sz="2000" dirty="0"/>
              <a:t> </a:t>
            </a:r>
            <a:r>
              <a:rPr lang="en-US" sz="2000" dirty="0" err="1"/>
              <a:t>depois</a:t>
            </a:r>
            <a:r>
              <a:rPr lang="en-US" sz="2000" dirty="0"/>
              <a:t> das </a:t>
            </a:r>
            <a:r>
              <a:rPr lang="en-US" sz="2000" dirty="0" err="1"/>
              <a:t>experiências</a:t>
            </a:r>
            <a:r>
              <a:rPr lang="en-US" sz="2000" dirty="0"/>
              <a:t>, </a:t>
            </a:r>
            <a:r>
              <a:rPr lang="en-US" sz="2000" dirty="0" err="1"/>
              <a:t>enquanto</a:t>
            </a:r>
            <a:r>
              <a:rPr lang="en-US" sz="2000" dirty="0"/>
              <a:t> </a:t>
            </a:r>
            <a:r>
              <a:rPr lang="en-US" sz="2000" dirty="0" err="1"/>
              <a:t>estivermos</a:t>
            </a:r>
            <a:r>
              <a:rPr lang="en-US" sz="2000" dirty="0"/>
              <a:t> a </a:t>
            </a:r>
            <a:r>
              <a:rPr lang="en-US" sz="2000" dirty="0" err="1"/>
              <a:t>escrever</a:t>
            </a:r>
            <a:r>
              <a:rPr lang="en-US" sz="2000" dirty="0"/>
              <a:t> o </a:t>
            </a:r>
            <a:r>
              <a:rPr lang="en-US" sz="2000" dirty="0" err="1"/>
              <a:t>artigo</a:t>
            </a:r>
            <a:r>
              <a:rPr lang="en-US" sz="2000" dirty="0"/>
              <a:t>).</a:t>
            </a:r>
          </a:p>
          <a:p>
            <a:r>
              <a:rPr lang="en-US" sz="2400" u="sng" dirty="0" err="1"/>
              <a:t>Experiências</a:t>
            </a:r>
            <a:r>
              <a:rPr lang="en-US" sz="2400" dirty="0"/>
              <a:t>: </a:t>
            </a:r>
          </a:p>
          <a:p>
            <a:pPr lvl="1"/>
            <a:r>
              <a:rPr lang="en-US" sz="2000" dirty="0" err="1"/>
              <a:t>Início</a:t>
            </a:r>
            <a:r>
              <a:rPr lang="en-US" sz="2000" dirty="0"/>
              <a:t> do </a:t>
            </a:r>
            <a:r>
              <a:rPr lang="en-US" sz="2000" dirty="0" err="1"/>
              <a:t>tratamento</a:t>
            </a:r>
            <a:r>
              <a:rPr lang="en-US" sz="2000" dirty="0"/>
              <a:t> dos dados reais.</a:t>
            </a:r>
          </a:p>
        </p:txBody>
      </p:sp>
    </p:spTree>
    <p:extLst>
      <p:ext uri="{BB962C8B-B14F-4D97-AF65-F5344CB8AC3E}">
        <p14:creationId xmlns:p14="http://schemas.microsoft.com/office/powerpoint/2010/main" val="370173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C67E8BA-1624-4115-94F2-D83B33DF8107}"/>
              </a:ext>
            </a:extLst>
          </p:cNvPr>
          <p:cNvSpPr/>
          <p:nvPr/>
        </p:nvSpPr>
        <p:spPr>
          <a:xfrm>
            <a:off x="9989541" y="399697"/>
            <a:ext cx="1936002" cy="1019301"/>
          </a:xfrm>
          <a:prstGeom prst="roundRect">
            <a:avLst>
              <a:gd name="adj" fmla="val 876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CE9E9-EBB2-478D-9A64-65521DD6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Ponto da </a:t>
            </a:r>
            <a:r>
              <a:rPr lang="en-US" dirty="0" err="1"/>
              <a:t>Situação</a:t>
            </a:r>
            <a:r>
              <a:rPr lang="en-US" dirty="0"/>
              <a:t> – </a:t>
            </a:r>
            <a:r>
              <a:rPr lang="en-US" dirty="0" err="1"/>
              <a:t>Semana</a:t>
            </a:r>
            <a:r>
              <a:rPr lang="en-US" dirty="0"/>
              <a:t> </a:t>
            </a:r>
            <a:r>
              <a:rPr lang="en-US" dirty="0" err="1"/>
              <a:t>passada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D090F4-65E5-4C85-BAAE-AB9B2A753F8F}"/>
              </a:ext>
            </a:extLst>
          </p:cNvPr>
          <p:cNvSpPr/>
          <p:nvPr/>
        </p:nvSpPr>
        <p:spPr>
          <a:xfrm>
            <a:off x="3930344" y="2245311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data_generation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BE734C-8611-40F7-9CE1-67BE7833B53F}"/>
              </a:ext>
            </a:extLst>
          </p:cNvPr>
          <p:cNvSpPr/>
          <p:nvPr/>
        </p:nvSpPr>
        <p:spPr>
          <a:xfrm>
            <a:off x="3930344" y="2594817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validation_methods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E252C2-435E-460E-9BB1-2AF6BF66DFCA}"/>
              </a:ext>
            </a:extLst>
          </p:cNvPr>
          <p:cNvSpPr/>
          <p:nvPr/>
        </p:nvSpPr>
        <p:spPr>
          <a:xfrm>
            <a:off x="3930344" y="2944323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validation_comparison_metrics.py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7D89A6-2AD8-453D-9F05-1802D5084DE5}"/>
              </a:ext>
            </a:extLst>
          </p:cNvPr>
          <p:cNvSpPr/>
          <p:nvPr/>
        </p:nvSpPr>
        <p:spPr>
          <a:xfrm>
            <a:off x="2004356" y="3710554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tests.py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C5CFE4-AFAC-4339-93F0-61E7A014671A}"/>
              </a:ext>
            </a:extLst>
          </p:cNvPr>
          <p:cNvSpPr/>
          <p:nvPr/>
        </p:nvSpPr>
        <p:spPr>
          <a:xfrm>
            <a:off x="2004355" y="4060060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pyproject.toml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C43AB8-CFE2-4A59-9931-C6E76560B3D2}"/>
              </a:ext>
            </a:extLst>
          </p:cNvPr>
          <p:cNvSpPr/>
          <p:nvPr/>
        </p:nvSpPr>
        <p:spPr>
          <a:xfrm>
            <a:off x="2004354" y="4409566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A081E6-D38A-4CAD-9664-D6695043A565}"/>
              </a:ext>
            </a:extLst>
          </p:cNvPr>
          <p:cNvSpPr/>
          <p:nvPr/>
        </p:nvSpPr>
        <p:spPr>
          <a:xfrm>
            <a:off x="2004352" y="4767461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LICENSE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FE0770-0FC4-4C57-98F4-C2F15EDA9868}"/>
              </a:ext>
            </a:extLst>
          </p:cNvPr>
          <p:cNvSpPr/>
          <p:nvPr/>
        </p:nvSpPr>
        <p:spPr>
          <a:xfrm>
            <a:off x="2004354" y="2245311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tsvalidation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F45887-8361-4474-A490-42D6A62748D2}"/>
              </a:ext>
            </a:extLst>
          </p:cNvPr>
          <p:cNvSpPr/>
          <p:nvPr/>
        </p:nvSpPr>
        <p:spPr>
          <a:xfrm>
            <a:off x="2004352" y="5114133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experiments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9C083C-89C3-435C-B801-6F19330AE81A}"/>
              </a:ext>
            </a:extLst>
          </p:cNvPr>
          <p:cNvSpPr/>
          <p:nvPr/>
        </p:nvSpPr>
        <p:spPr>
          <a:xfrm>
            <a:off x="3954483" y="5114901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data_preprocessing.py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BF6230-E922-4A69-9314-ABD9957F3499}"/>
              </a:ext>
            </a:extLst>
          </p:cNvPr>
          <p:cNvSpPr/>
          <p:nvPr/>
        </p:nvSpPr>
        <p:spPr>
          <a:xfrm>
            <a:off x="3954483" y="5464406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models.py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61A5AC-6F9E-4893-9ADD-D865C722CD22}"/>
              </a:ext>
            </a:extLst>
          </p:cNvPr>
          <p:cNvSpPr/>
          <p:nvPr/>
        </p:nvSpPr>
        <p:spPr>
          <a:xfrm>
            <a:off x="3954483" y="5813912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experiments.ipynb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B0116-4B2A-43A7-A663-D90894445C65}"/>
              </a:ext>
            </a:extLst>
          </p:cNvPr>
          <p:cNvSpPr/>
          <p:nvPr/>
        </p:nvSpPr>
        <p:spPr>
          <a:xfrm>
            <a:off x="3954484" y="3294588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utils.py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9C3FB25-83D8-4E95-BD84-5541CFEC5645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3262706" y="2361675"/>
            <a:ext cx="667638" cy="349506"/>
          </a:xfrm>
          <a:prstGeom prst="bentConnector3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0EA5A75-8647-4FB0-B927-BB03A4B35E3D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3262706" y="2361675"/>
            <a:ext cx="667638" cy="699012"/>
          </a:xfrm>
          <a:prstGeom prst="bentConnector3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BB642AD-5C94-4DAB-B81B-72C91EE4B303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3262706" y="2361675"/>
            <a:ext cx="691778" cy="1049277"/>
          </a:xfrm>
          <a:prstGeom prst="bentConnector3">
            <a:avLst>
              <a:gd name="adj1" fmla="val 48787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3F670AE-09D7-4A53-A4C8-3835015C3193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3262704" y="5230497"/>
            <a:ext cx="691779" cy="350273"/>
          </a:xfrm>
          <a:prstGeom prst="bentConnector3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68EC07B-8F7F-479D-ADC3-112130C36681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3262704" y="5230497"/>
            <a:ext cx="691779" cy="699779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AD9EB7-E361-4E99-AB98-71EBCF4F0122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3262706" y="2361675"/>
            <a:ext cx="667638" cy="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2C7D89-82BC-4BCB-88E4-2950B2D89645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3262704" y="5230497"/>
            <a:ext cx="691779" cy="768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FFCBDE8-4825-4760-BB69-4FC82F527A0F}"/>
              </a:ext>
            </a:extLst>
          </p:cNvPr>
          <p:cNvSpPr/>
          <p:nvPr/>
        </p:nvSpPr>
        <p:spPr>
          <a:xfrm>
            <a:off x="761650" y="1909763"/>
            <a:ext cx="1116638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tsvalidation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1B93EDB-11B9-401E-8E8F-B9E4691B38D2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1547807" y="1914653"/>
            <a:ext cx="219184" cy="674860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A33E843-587C-4C73-8B4B-56A069580C3D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15187" y="2647273"/>
            <a:ext cx="1684427" cy="674862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FC72967-C907-4CCF-809E-F70CC9D3A3BB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640433" y="2822026"/>
            <a:ext cx="2033933" cy="674861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8C2ED1C-1BE3-4021-84A1-D86AE233EA80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465680" y="2996780"/>
            <a:ext cx="2383439" cy="674860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93EFA7F-DD57-45C4-AB59-9936347AA7CC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286731" y="3175729"/>
            <a:ext cx="2741334" cy="674858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E427606-0BFE-4D96-B433-F5264B395EC6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113395" y="3349065"/>
            <a:ext cx="3088006" cy="674858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D5535CD-37BA-45FF-A7B2-6AF63D1145CA}"/>
              </a:ext>
            </a:extLst>
          </p:cNvPr>
          <p:cNvSpPr/>
          <p:nvPr/>
        </p:nvSpPr>
        <p:spPr>
          <a:xfrm>
            <a:off x="3954483" y="6163417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datasets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CA489C4-D1BE-499A-97B8-DA04099321BA}"/>
              </a:ext>
            </a:extLst>
          </p:cNvPr>
          <p:cNvCxnSpPr>
            <a:cxnSpLocks/>
            <a:stCxn id="18" idx="3"/>
            <a:endCxn id="37" idx="1"/>
          </p:cNvCxnSpPr>
          <p:nvPr/>
        </p:nvCxnSpPr>
        <p:spPr>
          <a:xfrm>
            <a:off x="3262704" y="5230497"/>
            <a:ext cx="691779" cy="1049284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DE3F249-EBF0-4515-84DB-12BBCF69EFF7}"/>
              </a:ext>
            </a:extLst>
          </p:cNvPr>
          <p:cNvSpPr/>
          <p:nvPr/>
        </p:nvSpPr>
        <p:spPr>
          <a:xfrm>
            <a:off x="3954484" y="3614885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data_characteristics.py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A8E5390-03B0-417A-A6CC-69EC342E4763}"/>
              </a:ext>
            </a:extLst>
          </p:cNvPr>
          <p:cNvCxnSpPr>
            <a:cxnSpLocks/>
            <a:stCxn id="17" idx="3"/>
            <a:endCxn id="39" idx="1"/>
          </p:cNvCxnSpPr>
          <p:nvPr/>
        </p:nvCxnSpPr>
        <p:spPr>
          <a:xfrm>
            <a:off x="3262706" y="2361675"/>
            <a:ext cx="691778" cy="1369574"/>
          </a:xfrm>
          <a:prstGeom prst="bentConnector3">
            <a:avLst>
              <a:gd name="adj1" fmla="val 48787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99B0709-337D-45BA-AFCF-2441EDE66F2E}"/>
              </a:ext>
            </a:extLst>
          </p:cNvPr>
          <p:cNvSpPr txBox="1"/>
          <p:nvPr/>
        </p:nvSpPr>
        <p:spPr>
          <a:xfrm>
            <a:off x="3249997" y="1635119"/>
            <a:ext cx="1360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Python Package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084E764-E769-4F32-B18A-57D91CA497AE}"/>
              </a:ext>
            </a:extLst>
          </p:cNvPr>
          <p:cNvGrpSpPr/>
          <p:nvPr/>
        </p:nvGrpSpPr>
        <p:grpSpPr>
          <a:xfrm>
            <a:off x="10136311" y="448403"/>
            <a:ext cx="1789232" cy="282476"/>
            <a:chOff x="10441111" y="401764"/>
            <a:chExt cx="1789232" cy="28247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9819708-2D14-47D9-A779-63CCE56E805F}"/>
                </a:ext>
              </a:extLst>
            </p:cNvPr>
            <p:cNvSpPr/>
            <p:nvPr/>
          </p:nvSpPr>
          <p:spPr>
            <a:xfrm>
              <a:off x="10441111" y="427065"/>
              <a:ext cx="257175" cy="2571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13FD2CA-5B71-4D88-8AB4-339E4B6CA645}"/>
                </a:ext>
              </a:extLst>
            </p:cNvPr>
            <p:cNvSpPr txBox="1"/>
            <p:nvPr/>
          </p:nvSpPr>
          <p:spPr>
            <a:xfrm>
              <a:off x="10739679" y="401764"/>
              <a:ext cx="14906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Em</a:t>
              </a:r>
              <a:r>
                <a:rPr lang="en-US" sz="1200" dirty="0"/>
                <a:t> </a:t>
              </a:r>
              <a:r>
                <a:rPr lang="en-US" sz="1200" dirty="0" err="1"/>
                <a:t>desenvolvimento</a:t>
              </a:r>
              <a:endParaRPr lang="en-US" sz="12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86F4328-CABB-43AE-8CC3-89D0D19D7F66}"/>
              </a:ext>
            </a:extLst>
          </p:cNvPr>
          <p:cNvGrpSpPr/>
          <p:nvPr/>
        </p:nvGrpSpPr>
        <p:grpSpPr>
          <a:xfrm>
            <a:off x="10136311" y="1093294"/>
            <a:ext cx="1144488" cy="282476"/>
            <a:chOff x="10445873" y="1179019"/>
            <a:chExt cx="1144488" cy="28247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8C9026C-D1DC-4CCD-8366-EA92FD512CA2}"/>
                </a:ext>
              </a:extLst>
            </p:cNvPr>
            <p:cNvSpPr/>
            <p:nvPr/>
          </p:nvSpPr>
          <p:spPr>
            <a:xfrm>
              <a:off x="10445873" y="1204320"/>
              <a:ext cx="257175" cy="257175"/>
            </a:xfrm>
            <a:prstGeom prst="ellipse">
              <a:avLst/>
            </a:prstGeom>
            <a:solidFill>
              <a:srgbClr val="00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E5F2748-91F5-4D3E-AA14-FD5F9FFE6D70}"/>
                </a:ext>
              </a:extLst>
            </p:cNvPr>
            <p:cNvSpPr txBox="1"/>
            <p:nvPr/>
          </p:nvSpPr>
          <p:spPr>
            <a:xfrm>
              <a:off x="10739679" y="1179019"/>
              <a:ext cx="8506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Terminado</a:t>
              </a:r>
              <a:endParaRPr lang="en-US" sz="12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4EE4141-7B46-409C-95F1-9C5859CD4D88}"/>
              </a:ext>
            </a:extLst>
          </p:cNvPr>
          <p:cNvGrpSpPr/>
          <p:nvPr/>
        </p:nvGrpSpPr>
        <p:grpSpPr>
          <a:xfrm>
            <a:off x="10136311" y="770849"/>
            <a:ext cx="1568403" cy="282476"/>
            <a:chOff x="10441111" y="778281"/>
            <a:chExt cx="1568403" cy="28247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F1628AE-4BE7-414C-9134-62844279AA84}"/>
                </a:ext>
              </a:extLst>
            </p:cNvPr>
            <p:cNvSpPr/>
            <p:nvPr/>
          </p:nvSpPr>
          <p:spPr>
            <a:xfrm>
              <a:off x="10441111" y="803582"/>
              <a:ext cx="257175" cy="25717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7BDC931-6C52-4D26-8081-F915AB3532D6}"/>
                </a:ext>
              </a:extLst>
            </p:cNvPr>
            <p:cNvSpPr txBox="1"/>
            <p:nvPr/>
          </p:nvSpPr>
          <p:spPr>
            <a:xfrm>
              <a:off x="10739679" y="778281"/>
              <a:ext cx="12698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Quase</a:t>
              </a:r>
              <a:r>
                <a:rPr lang="en-US" sz="1200" dirty="0"/>
                <a:t> </a:t>
              </a:r>
              <a:r>
                <a:rPr lang="en-US" sz="1200" dirty="0" err="1"/>
                <a:t>terminado</a:t>
              </a:r>
              <a:endParaRPr lang="en-US" sz="1200" dirty="0"/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5E4DFD15-9EBC-4B2B-AAC7-92BFF4F71E46}"/>
              </a:ext>
            </a:extLst>
          </p:cNvPr>
          <p:cNvSpPr/>
          <p:nvPr/>
        </p:nvSpPr>
        <p:spPr>
          <a:xfrm>
            <a:off x="3364763" y="3710045"/>
            <a:ext cx="231762" cy="2327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5B2D11B-6E6D-4F4D-9EEE-27DB0671BE1F}"/>
              </a:ext>
            </a:extLst>
          </p:cNvPr>
          <p:cNvSpPr/>
          <p:nvPr/>
        </p:nvSpPr>
        <p:spPr>
          <a:xfrm>
            <a:off x="6746102" y="3623965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CCCD25C-AE4A-4F9D-858F-CA432A0B1C34}"/>
              </a:ext>
            </a:extLst>
          </p:cNvPr>
          <p:cNvSpPr/>
          <p:nvPr/>
        </p:nvSpPr>
        <p:spPr>
          <a:xfrm>
            <a:off x="6746102" y="3295100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BF2A0A7-5DDF-4861-97EA-7F21C95CF7D8}"/>
              </a:ext>
            </a:extLst>
          </p:cNvPr>
          <p:cNvSpPr/>
          <p:nvPr/>
        </p:nvSpPr>
        <p:spPr>
          <a:xfrm>
            <a:off x="3364763" y="4062261"/>
            <a:ext cx="228600" cy="23774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F0B726D-8E9E-4EBF-9D91-E9653D7BC818}"/>
              </a:ext>
            </a:extLst>
          </p:cNvPr>
          <p:cNvSpPr/>
          <p:nvPr/>
        </p:nvSpPr>
        <p:spPr>
          <a:xfrm>
            <a:off x="3367643" y="4768755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9E6007-8D58-42D9-BA74-AAA1DB23E439}"/>
              </a:ext>
            </a:extLst>
          </p:cNvPr>
          <p:cNvSpPr/>
          <p:nvPr/>
        </p:nvSpPr>
        <p:spPr>
          <a:xfrm>
            <a:off x="7548887" y="4628336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Weights.py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FF11339-EB11-48FD-BE93-879DEF15B632}"/>
              </a:ext>
            </a:extLst>
          </p:cNvPr>
          <p:cNvSpPr/>
          <p:nvPr/>
        </p:nvSpPr>
        <p:spPr>
          <a:xfrm>
            <a:off x="7548887" y="4977842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Markov.py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51A0AFD-2515-4D79-AD8D-93CDC2BAB749}"/>
              </a:ext>
            </a:extLst>
          </p:cNvPr>
          <p:cNvSpPr/>
          <p:nvPr/>
        </p:nvSpPr>
        <p:spPr>
          <a:xfrm>
            <a:off x="7548887" y="5327348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OOS.py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3868DF1-F766-4330-8982-8860A577E90F}"/>
              </a:ext>
            </a:extLst>
          </p:cNvPr>
          <p:cNvSpPr/>
          <p:nvPr/>
        </p:nvSpPr>
        <p:spPr>
          <a:xfrm>
            <a:off x="7573027" y="5677613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Prequential.py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1C76-7AEA-4E84-BE37-3140F80F6471}"/>
              </a:ext>
            </a:extLst>
          </p:cNvPr>
          <p:cNvSpPr/>
          <p:nvPr/>
        </p:nvSpPr>
        <p:spPr>
          <a:xfrm>
            <a:off x="7573027" y="5997910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CV.py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1493400-8760-4313-A379-A582B63B47CF}"/>
              </a:ext>
            </a:extLst>
          </p:cNvPr>
          <p:cNvSpPr/>
          <p:nvPr/>
        </p:nvSpPr>
        <p:spPr>
          <a:xfrm>
            <a:off x="7548887" y="4292788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_base.py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9E81A66-88D3-4416-8D82-ACD5727A71B2}"/>
              </a:ext>
            </a:extLst>
          </p:cNvPr>
          <p:cNvSpPr/>
          <p:nvPr/>
        </p:nvSpPr>
        <p:spPr>
          <a:xfrm>
            <a:off x="7609933" y="2438733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Time_series_function.py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CAE65ED-AD59-4601-BE49-9CD1C4D9639C}"/>
              </a:ext>
            </a:extLst>
          </p:cNvPr>
          <p:cNvSpPr/>
          <p:nvPr/>
        </p:nvSpPr>
        <p:spPr>
          <a:xfrm>
            <a:off x="7609933" y="2788239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Frequency_modulation.py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9676170-B69D-44F6-AF4F-7029A3C52A01}"/>
              </a:ext>
            </a:extLst>
          </p:cNvPr>
          <p:cNvSpPr/>
          <p:nvPr/>
        </p:nvSpPr>
        <p:spPr>
          <a:xfrm>
            <a:off x="7609933" y="3137745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utils.py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34686B4-9E68-41C3-A5F8-8BBE769863A5}"/>
              </a:ext>
            </a:extLst>
          </p:cNvPr>
          <p:cNvSpPr/>
          <p:nvPr/>
        </p:nvSpPr>
        <p:spPr>
          <a:xfrm>
            <a:off x="7609933" y="2103185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Time_series_generation.py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DAE6D54-1444-4615-B689-BCFAAED36BD1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6638235" y="2361675"/>
            <a:ext cx="837868" cy="359594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Brace 5">
            <a:extLst>
              <a:ext uri="{FF2B5EF4-FFF2-40B4-BE49-F238E27FC236}">
                <a16:creationId xmlns:a16="http://schemas.microsoft.com/office/drawing/2014/main" id="{EE959C65-BF51-4814-A414-083B7EB5990F}"/>
              </a:ext>
            </a:extLst>
          </p:cNvPr>
          <p:cNvSpPr/>
          <p:nvPr/>
        </p:nvSpPr>
        <p:spPr>
          <a:xfrm>
            <a:off x="7476103" y="2029461"/>
            <a:ext cx="133829" cy="138361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B2067E8-207A-4CAF-9869-8ABE20BF7812}"/>
              </a:ext>
            </a:extLst>
          </p:cNvPr>
          <p:cNvCxnSpPr>
            <a:cxnSpLocks/>
            <a:stCxn id="11" idx="3"/>
            <a:endCxn id="89" idx="1"/>
          </p:cNvCxnSpPr>
          <p:nvPr/>
        </p:nvCxnSpPr>
        <p:spPr>
          <a:xfrm>
            <a:off x="6638235" y="2711181"/>
            <a:ext cx="740707" cy="2560800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Left Brace 88">
            <a:extLst>
              <a:ext uri="{FF2B5EF4-FFF2-40B4-BE49-F238E27FC236}">
                <a16:creationId xmlns:a16="http://schemas.microsoft.com/office/drawing/2014/main" id="{CFE2D12B-D276-47F9-8F4A-0AAFFEBAF5F2}"/>
              </a:ext>
            </a:extLst>
          </p:cNvPr>
          <p:cNvSpPr/>
          <p:nvPr/>
        </p:nvSpPr>
        <p:spPr>
          <a:xfrm>
            <a:off x="7378942" y="4264180"/>
            <a:ext cx="97162" cy="201560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D8B9C4E-D676-4E4B-9551-475685210432}"/>
              </a:ext>
            </a:extLst>
          </p:cNvPr>
          <p:cNvSpPr/>
          <p:nvPr/>
        </p:nvSpPr>
        <p:spPr>
          <a:xfrm>
            <a:off x="10419334" y="2421602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2EDCA2C-7C2B-4F66-96B5-D8CC9DB4975D}"/>
              </a:ext>
            </a:extLst>
          </p:cNvPr>
          <p:cNvSpPr/>
          <p:nvPr/>
        </p:nvSpPr>
        <p:spPr>
          <a:xfrm>
            <a:off x="10419334" y="2092737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6F798B2-262E-4DE5-AA4D-33BE0931ECAF}"/>
              </a:ext>
            </a:extLst>
          </p:cNvPr>
          <p:cNvSpPr/>
          <p:nvPr/>
        </p:nvSpPr>
        <p:spPr>
          <a:xfrm>
            <a:off x="10419334" y="3090642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4EF202E-7A51-4708-814E-4EBB2CA9E1FC}"/>
              </a:ext>
            </a:extLst>
          </p:cNvPr>
          <p:cNvSpPr/>
          <p:nvPr/>
        </p:nvSpPr>
        <p:spPr>
          <a:xfrm>
            <a:off x="10419334" y="2761777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20CBE67-8EC3-4819-9CB4-B8F3E862AADF}"/>
              </a:ext>
            </a:extLst>
          </p:cNvPr>
          <p:cNvSpPr/>
          <p:nvPr/>
        </p:nvSpPr>
        <p:spPr>
          <a:xfrm>
            <a:off x="10319194" y="4298362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F505580-7BCD-444A-9664-556D037E75BD}"/>
              </a:ext>
            </a:extLst>
          </p:cNvPr>
          <p:cNvSpPr/>
          <p:nvPr/>
        </p:nvSpPr>
        <p:spPr>
          <a:xfrm>
            <a:off x="10319194" y="5296267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1BEFF96-1947-45F9-B8E0-7F6CC60DB2D2}"/>
              </a:ext>
            </a:extLst>
          </p:cNvPr>
          <p:cNvSpPr/>
          <p:nvPr/>
        </p:nvSpPr>
        <p:spPr>
          <a:xfrm>
            <a:off x="10319194" y="5644641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05860C0-047D-4F35-B7F9-7C5C02D3278D}"/>
              </a:ext>
            </a:extLst>
          </p:cNvPr>
          <p:cNvSpPr/>
          <p:nvPr/>
        </p:nvSpPr>
        <p:spPr>
          <a:xfrm>
            <a:off x="10319194" y="5995402"/>
            <a:ext cx="228600" cy="23774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7590FD4-6270-4E81-AE67-922028110727}"/>
              </a:ext>
            </a:extLst>
          </p:cNvPr>
          <p:cNvSpPr/>
          <p:nvPr/>
        </p:nvSpPr>
        <p:spPr>
          <a:xfrm>
            <a:off x="10317613" y="4617278"/>
            <a:ext cx="231762" cy="2327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A68EDD16-61FF-4558-A4C3-4F7AED1CD898}"/>
              </a:ext>
            </a:extLst>
          </p:cNvPr>
          <p:cNvSpPr/>
          <p:nvPr/>
        </p:nvSpPr>
        <p:spPr>
          <a:xfrm>
            <a:off x="10317613" y="4967273"/>
            <a:ext cx="231762" cy="2327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230E48B3-EBA7-4BFF-B72D-59D974EE8FFE}"/>
              </a:ext>
            </a:extLst>
          </p:cNvPr>
          <p:cNvSpPr/>
          <p:nvPr/>
        </p:nvSpPr>
        <p:spPr>
          <a:xfrm>
            <a:off x="6746102" y="2956475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54437C-C657-4CE1-B95E-469904AC111D}"/>
              </a:ext>
            </a:extLst>
          </p:cNvPr>
          <p:cNvSpPr/>
          <p:nvPr/>
        </p:nvSpPr>
        <p:spPr>
          <a:xfrm>
            <a:off x="1994828" y="3710045"/>
            <a:ext cx="1272773" cy="227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3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C67E8BA-1624-4115-94F2-D83B33DF8107}"/>
              </a:ext>
            </a:extLst>
          </p:cNvPr>
          <p:cNvSpPr/>
          <p:nvPr/>
        </p:nvSpPr>
        <p:spPr>
          <a:xfrm>
            <a:off x="9989541" y="399697"/>
            <a:ext cx="1936002" cy="1019301"/>
          </a:xfrm>
          <a:prstGeom prst="roundRect">
            <a:avLst>
              <a:gd name="adj" fmla="val 876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CE9E9-EBB2-478D-9A64-65521DD6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Ponto da </a:t>
            </a:r>
            <a:r>
              <a:rPr lang="en-US" dirty="0" err="1"/>
              <a:t>Situação</a:t>
            </a:r>
            <a:r>
              <a:rPr lang="en-US" dirty="0"/>
              <a:t> –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semana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D090F4-65E5-4C85-BAAE-AB9B2A753F8F}"/>
              </a:ext>
            </a:extLst>
          </p:cNvPr>
          <p:cNvSpPr/>
          <p:nvPr/>
        </p:nvSpPr>
        <p:spPr>
          <a:xfrm>
            <a:off x="3930344" y="2245311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data_generation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BE734C-8611-40F7-9CE1-67BE7833B53F}"/>
              </a:ext>
            </a:extLst>
          </p:cNvPr>
          <p:cNvSpPr/>
          <p:nvPr/>
        </p:nvSpPr>
        <p:spPr>
          <a:xfrm>
            <a:off x="3930344" y="2594817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validation_methods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E252C2-435E-460E-9BB1-2AF6BF66DFCA}"/>
              </a:ext>
            </a:extLst>
          </p:cNvPr>
          <p:cNvSpPr/>
          <p:nvPr/>
        </p:nvSpPr>
        <p:spPr>
          <a:xfrm>
            <a:off x="3930344" y="2944323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validation_comparison_metrics.py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7D89A6-2AD8-453D-9F05-1802D5084DE5}"/>
              </a:ext>
            </a:extLst>
          </p:cNvPr>
          <p:cNvSpPr/>
          <p:nvPr/>
        </p:nvSpPr>
        <p:spPr>
          <a:xfrm>
            <a:off x="2004356" y="3718133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tests.py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C5CFE4-AFAC-4339-93F0-61E7A014671A}"/>
              </a:ext>
            </a:extLst>
          </p:cNvPr>
          <p:cNvSpPr/>
          <p:nvPr/>
        </p:nvSpPr>
        <p:spPr>
          <a:xfrm>
            <a:off x="2004355" y="4060060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pyproject.toml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C43AB8-CFE2-4A59-9931-C6E76560B3D2}"/>
              </a:ext>
            </a:extLst>
          </p:cNvPr>
          <p:cNvSpPr/>
          <p:nvPr/>
        </p:nvSpPr>
        <p:spPr>
          <a:xfrm>
            <a:off x="2004354" y="4409566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A081E6-D38A-4CAD-9664-D6695043A565}"/>
              </a:ext>
            </a:extLst>
          </p:cNvPr>
          <p:cNvSpPr/>
          <p:nvPr/>
        </p:nvSpPr>
        <p:spPr>
          <a:xfrm>
            <a:off x="2004352" y="4767461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LICENSE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FE0770-0FC4-4C57-98F4-C2F15EDA9868}"/>
              </a:ext>
            </a:extLst>
          </p:cNvPr>
          <p:cNvSpPr/>
          <p:nvPr/>
        </p:nvSpPr>
        <p:spPr>
          <a:xfrm>
            <a:off x="2004354" y="2245311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tsvalidation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F45887-8361-4474-A490-42D6A62748D2}"/>
              </a:ext>
            </a:extLst>
          </p:cNvPr>
          <p:cNvSpPr/>
          <p:nvPr/>
        </p:nvSpPr>
        <p:spPr>
          <a:xfrm>
            <a:off x="2004352" y="5114133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experiments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9C083C-89C3-435C-B801-6F19330AE81A}"/>
              </a:ext>
            </a:extLst>
          </p:cNvPr>
          <p:cNvSpPr/>
          <p:nvPr/>
        </p:nvSpPr>
        <p:spPr>
          <a:xfrm>
            <a:off x="3954483" y="5114901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data_preprocessing.py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BF6230-E922-4A69-9314-ABD9957F3499}"/>
              </a:ext>
            </a:extLst>
          </p:cNvPr>
          <p:cNvSpPr/>
          <p:nvPr/>
        </p:nvSpPr>
        <p:spPr>
          <a:xfrm>
            <a:off x="3954483" y="5464406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models.py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61A5AC-6F9E-4893-9ADD-D865C722CD22}"/>
              </a:ext>
            </a:extLst>
          </p:cNvPr>
          <p:cNvSpPr/>
          <p:nvPr/>
        </p:nvSpPr>
        <p:spPr>
          <a:xfrm>
            <a:off x="3954483" y="5813912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experiments.ipynb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B0116-4B2A-43A7-A663-D90894445C65}"/>
              </a:ext>
            </a:extLst>
          </p:cNvPr>
          <p:cNvSpPr/>
          <p:nvPr/>
        </p:nvSpPr>
        <p:spPr>
          <a:xfrm>
            <a:off x="3954484" y="3294588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utils.py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9C3FB25-83D8-4E95-BD84-5541CFEC5645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3262706" y="2361675"/>
            <a:ext cx="667638" cy="349506"/>
          </a:xfrm>
          <a:prstGeom prst="bentConnector3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0EA5A75-8647-4FB0-B927-BB03A4B35E3D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3262706" y="2361675"/>
            <a:ext cx="667638" cy="699012"/>
          </a:xfrm>
          <a:prstGeom prst="bentConnector3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BB642AD-5C94-4DAB-B81B-72C91EE4B303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3262706" y="2361675"/>
            <a:ext cx="691778" cy="1049277"/>
          </a:xfrm>
          <a:prstGeom prst="bentConnector3">
            <a:avLst>
              <a:gd name="adj1" fmla="val 48787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3F670AE-09D7-4A53-A4C8-3835015C3193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3262704" y="5230497"/>
            <a:ext cx="691779" cy="350273"/>
          </a:xfrm>
          <a:prstGeom prst="bentConnector3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68EC07B-8F7F-479D-ADC3-112130C36681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3262704" y="5230497"/>
            <a:ext cx="691779" cy="699779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AD9EB7-E361-4E99-AB98-71EBCF4F0122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3262706" y="2361675"/>
            <a:ext cx="667638" cy="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2C7D89-82BC-4BCB-88E4-2950B2D89645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3262704" y="5230497"/>
            <a:ext cx="691779" cy="768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FFCBDE8-4825-4760-BB69-4FC82F527A0F}"/>
              </a:ext>
            </a:extLst>
          </p:cNvPr>
          <p:cNvSpPr/>
          <p:nvPr/>
        </p:nvSpPr>
        <p:spPr>
          <a:xfrm>
            <a:off x="761650" y="1909763"/>
            <a:ext cx="1116638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tsvalidation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1B93EDB-11B9-401E-8E8F-B9E4691B38D2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1547807" y="1914653"/>
            <a:ext cx="219184" cy="674860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A33E843-587C-4C73-8B4B-56A069580C3D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15187" y="2647273"/>
            <a:ext cx="1684427" cy="674862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FC72967-C907-4CCF-809E-F70CC9D3A3BB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640433" y="2822026"/>
            <a:ext cx="2033933" cy="674861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8C2ED1C-1BE3-4021-84A1-D86AE233EA80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465680" y="2996780"/>
            <a:ext cx="2383439" cy="674860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93EFA7F-DD57-45C4-AB59-9936347AA7CC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286731" y="3175729"/>
            <a:ext cx="2741334" cy="674858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E427606-0BFE-4D96-B433-F5264B395EC6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113395" y="3349065"/>
            <a:ext cx="3088006" cy="674858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D5535CD-37BA-45FF-A7B2-6AF63D1145CA}"/>
              </a:ext>
            </a:extLst>
          </p:cNvPr>
          <p:cNvSpPr/>
          <p:nvPr/>
        </p:nvSpPr>
        <p:spPr>
          <a:xfrm>
            <a:off x="3954483" y="6163417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datasets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CA489C4-D1BE-499A-97B8-DA04099321BA}"/>
              </a:ext>
            </a:extLst>
          </p:cNvPr>
          <p:cNvCxnSpPr>
            <a:cxnSpLocks/>
            <a:stCxn id="18" idx="3"/>
            <a:endCxn id="37" idx="1"/>
          </p:cNvCxnSpPr>
          <p:nvPr/>
        </p:nvCxnSpPr>
        <p:spPr>
          <a:xfrm>
            <a:off x="3262704" y="5230497"/>
            <a:ext cx="691779" cy="1049284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DE3F249-EBF0-4515-84DB-12BBCF69EFF7}"/>
              </a:ext>
            </a:extLst>
          </p:cNvPr>
          <p:cNvSpPr/>
          <p:nvPr/>
        </p:nvSpPr>
        <p:spPr>
          <a:xfrm>
            <a:off x="3954484" y="3614885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data_characteristics.py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A8E5390-03B0-417A-A6CC-69EC342E4763}"/>
              </a:ext>
            </a:extLst>
          </p:cNvPr>
          <p:cNvCxnSpPr>
            <a:cxnSpLocks/>
            <a:stCxn id="17" idx="3"/>
            <a:endCxn id="39" idx="1"/>
          </p:cNvCxnSpPr>
          <p:nvPr/>
        </p:nvCxnSpPr>
        <p:spPr>
          <a:xfrm>
            <a:off x="3262706" y="2361675"/>
            <a:ext cx="691778" cy="1369574"/>
          </a:xfrm>
          <a:prstGeom prst="bentConnector3">
            <a:avLst>
              <a:gd name="adj1" fmla="val 48787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99B0709-337D-45BA-AFCF-2441EDE66F2E}"/>
              </a:ext>
            </a:extLst>
          </p:cNvPr>
          <p:cNvSpPr txBox="1"/>
          <p:nvPr/>
        </p:nvSpPr>
        <p:spPr>
          <a:xfrm>
            <a:off x="3249997" y="1635119"/>
            <a:ext cx="1360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Python Package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084E764-E769-4F32-B18A-57D91CA497AE}"/>
              </a:ext>
            </a:extLst>
          </p:cNvPr>
          <p:cNvGrpSpPr/>
          <p:nvPr/>
        </p:nvGrpSpPr>
        <p:grpSpPr>
          <a:xfrm>
            <a:off x="10136311" y="448403"/>
            <a:ext cx="1789232" cy="282476"/>
            <a:chOff x="10441111" y="401764"/>
            <a:chExt cx="1789232" cy="28247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9819708-2D14-47D9-A779-63CCE56E805F}"/>
                </a:ext>
              </a:extLst>
            </p:cNvPr>
            <p:cNvSpPr/>
            <p:nvPr/>
          </p:nvSpPr>
          <p:spPr>
            <a:xfrm>
              <a:off x="10441111" y="427065"/>
              <a:ext cx="257175" cy="2571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13FD2CA-5B71-4D88-8AB4-339E4B6CA645}"/>
                </a:ext>
              </a:extLst>
            </p:cNvPr>
            <p:cNvSpPr txBox="1"/>
            <p:nvPr/>
          </p:nvSpPr>
          <p:spPr>
            <a:xfrm>
              <a:off x="10739679" y="401764"/>
              <a:ext cx="14906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Em</a:t>
              </a:r>
              <a:r>
                <a:rPr lang="en-US" sz="1200" dirty="0"/>
                <a:t> </a:t>
              </a:r>
              <a:r>
                <a:rPr lang="en-US" sz="1200" dirty="0" err="1"/>
                <a:t>desenvolvimento</a:t>
              </a:r>
              <a:endParaRPr lang="en-US" sz="12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86F4328-CABB-43AE-8CC3-89D0D19D7F66}"/>
              </a:ext>
            </a:extLst>
          </p:cNvPr>
          <p:cNvGrpSpPr/>
          <p:nvPr/>
        </p:nvGrpSpPr>
        <p:grpSpPr>
          <a:xfrm>
            <a:off x="10136311" y="1093294"/>
            <a:ext cx="1144488" cy="282476"/>
            <a:chOff x="10445873" y="1179019"/>
            <a:chExt cx="1144488" cy="28247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8C9026C-D1DC-4CCD-8366-EA92FD512CA2}"/>
                </a:ext>
              </a:extLst>
            </p:cNvPr>
            <p:cNvSpPr/>
            <p:nvPr/>
          </p:nvSpPr>
          <p:spPr>
            <a:xfrm>
              <a:off x="10445873" y="1204320"/>
              <a:ext cx="257175" cy="257175"/>
            </a:xfrm>
            <a:prstGeom prst="ellipse">
              <a:avLst/>
            </a:prstGeom>
            <a:solidFill>
              <a:srgbClr val="00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E5F2748-91F5-4D3E-AA14-FD5F9FFE6D70}"/>
                </a:ext>
              </a:extLst>
            </p:cNvPr>
            <p:cNvSpPr txBox="1"/>
            <p:nvPr/>
          </p:nvSpPr>
          <p:spPr>
            <a:xfrm>
              <a:off x="10739679" y="1179019"/>
              <a:ext cx="8506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Terminado</a:t>
              </a:r>
              <a:endParaRPr lang="en-US" sz="12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4EE4141-7B46-409C-95F1-9C5859CD4D88}"/>
              </a:ext>
            </a:extLst>
          </p:cNvPr>
          <p:cNvGrpSpPr/>
          <p:nvPr/>
        </p:nvGrpSpPr>
        <p:grpSpPr>
          <a:xfrm>
            <a:off x="10136311" y="770849"/>
            <a:ext cx="1568403" cy="282476"/>
            <a:chOff x="10441111" y="778281"/>
            <a:chExt cx="1568403" cy="28247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F1628AE-4BE7-414C-9134-62844279AA84}"/>
                </a:ext>
              </a:extLst>
            </p:cNvPr>
            <p:cNvSpPr/>
            <p:nvPr/>
          </p:nvSpPr>
          <p:spPr>
            <a:xfrm>
              <a:off x="10441111" y="803582"/>
              <a:ext cx="257175" cy="25717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7BDC931-6C52-4D26-8081-F915AB3532D6}"/>
                </a:ext>
              </a:extLst>
            </p:cNvPr>
            <p:cNvSpPr txBox="1"/>
            <p:nvPr/>
          </p:nvSpPr>
          <p:spPr>
            <a:xfrm>
              <a:off x="10739679" y="778281"/>
              <a:ext cx="12698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Quase</a:t>
              </a:r>
              <a:r>
                <a:rPr lang="en-US" sz="1200" dirty="0"/>
                <a:t> </a:t>
              </a:r>
              <a:r>
                <a:rPr lang="en-US" sz="1200" dirty="0" err="1"/>
                <a:t>terminado</a:t>
              </a:r>
              <a:endParaRPr lang="en-US" sz="1200" dirty="0"/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F5B2D11B-6E6D-4F4D-9EEE-27DB0671BE1F}"/>
              </a:ext>
            </a:extLst>
          </p:cNvPr>
          <p:cNvSpPr/>
          <p:nvPr/>
        </p:nvSpPr>
        <p:spPr>
          <a:xfrm>
            <a:off x="6746102" y="3623965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CCCD25C-AE4A-4F9D-858F-CA432A0B1C34}"/>
              </a:ext>
            </a:extLst>
          </p:cNvPr>
          <p:cNvSpPr/>
          <p:nvPr/>
        </p:nvSpPr>
        <p:spPr>
          <a:xfrm>
            <a:off x="6746102" y="3295100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BF2A0A7-5DDF-4861-97EA-7F21C95CF7D8}"/>
              </a:ext>
            </a:extLst>
          </p:cNvPr>
          <p:cNvSpPr/>
          <p:nvPr/>
        </p:nvSpPr>
        <p:spPr>
          <a:xfrm>
            <a:off x="3372379" y="4062261"/>
            <a:ext cx="228600" cy="23774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F0B726D-8E9E-4EBF-9D91-E9653D7BC818}"/>
              </a:ext>
            </a:extLst>
          </p:cNvPr>
          <p:cNvSpPr/>
          <p:nvPr/>
        </p:nvSpPr>
        <p:spPr>
          <a:xfrm>
            <a:off x="3367643" y="4768755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9E6007-8D58-42D9-BA74-AAA1DB23E439}"/>
              </a:ext>
            </a:extLst>
          </p:cNvPr>
          <p:cNvSpPr/>
          <p:nvPr/>
        </p:nvSpPr>
        <p:spPr>
          <a:xfrm>
            <a:off x="7548888" y="4644641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Weights.py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FF11339-EB11-48FD-BE93-879DEF15B632}"/>
              </a:ext>
            </a:extLst>
          </p:cNvPr>
          <p:cNvSpPr/>
          <p:nvPr/>
        </p:nvSpPr>
        <p:spPr>
          <a:xfrm>
            <a:off x="7548888" y="4985527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Markov.py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51A0AFD-2515-4D79-AD8D-93CDC2BAB749}"/>
              </a:ext>
            </a:extLst>
          </p:cNvPr>
          <p:cNvSpPr/>
          <p:nvPr/>
        </p:nvSpPr>
        <p:spPr>
          <a:xfrm>
            <a:off x="7548888" y="5311807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OOS.py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3868DF1-F766-4330-8982-8860A577E90F}"/>
              </a:ext>
            </a:extLst>
          </p:cNvPr>
          <p:cNvSpPr/>
          <p:nvPr/>
        </p:nvSpPr>
        <p:spPr>
          <a:xfrm>
            <a:off x="7560957" y="5661127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Prequential.py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1C76-7AEA-4E84-BE37-3140F80F6471}"/>
              </a:ext>
            </a:extLst>
          </p:cNvPr>
          <p:cNvSpPr/>
          <p:nvPr/>
        </p:nvSpPr>
        <p:spPr>
          <a:xfrm>
            <a:off x="7560957" y="5978793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CV.py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1493400-8760-4313-A379-A582B63B47CF}"/>
              </a:ext>
            </a:extLst>
          </p:cNvPr>
          <p:cNvSpPr/>
          <p:nvPr/>
        </p:nvSpPr>
        <p:spPr>
          <a:xfrm>
            <a:off x="7560957" y="4292788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_base.py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9E81A66-88D3-4416-8D82-ACD5727A71B2}"/>
              </a:ext>
            </a:extLst>
          </p:cNvPr>
          <p:cNvSpPr/>
          <p:nvPr/>
        </p:nvSpPr>
        <p:spPr>
          <a:xfrm>
            <a:off x="7609933" y="2438733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Time_series_function.py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CAE65ED-AD59-4601-BE49-9CD1C4D9639C}"/>
              </a:ext>
            </a:extLst>
          </p:cNvPr>
          <p:cNvSpPr/>
          <p:nvPr/>
        </p:nvSpPr>
        <p:spPr>
          <a:xfrm>
            <a:off x="7609933" y="2788239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Frequency_modulation.py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9676170-B69D-44F6-AF4F-7029A3C52A01}"/>
              </a:ext>
            </a:extLst>
          </p:cNvPr>
          <p:cNvSpPr/>
          <p:nvPr/>
        </p:nvSpPr>
        <p:spPr>
          <a:xfrm>
            <a:off x="7609933" y="3137745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utils.py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34686B4-9E68-41C3-A5F8-8BBE769863A5}"/>
              </a:ext>
            </a:extLst>
          </p:cNvPr>
          <p:cNvSpPr/>
          <p:nvPr/>
        </p:nvSpPr>
        <p:spPr>
          <a:xfrm>
            <a:off x="7609933" y="2103185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Time_series_generation.py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DAE6D54-1444-4615-B689-BCFAAED36BD1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6638235" y="2361675"/>
            <a:ext cx="837868" cy="359594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Brace 5">
            <a:extLst>
              <a:ext uri="{FF2B5EF4-FFF2-40B4-BE49-F238E27FC236}">
                <a16:creationId xmlns:a16="http://schemas.microsoft.com/office/drawing/2014/main" id="{EE959C65-BF51-4814-A414-083B7EB5990F}"/>
              </a:ext>
            </a:extLst>
          </p:cNvPr>
          <p:cNvSpPr/>
          <p:nvPr/>
        </p:nvSpPr>
        <p:spPr>
          <a:xfrm>
            <a:off x="7476103" y="2029461"/>
            <a:ext cx="133829" cy="138361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B2067E8-207A-4CAF-9869-8ABE20BF7812}"/>
              </a:ext>
            </a:extLst>
          </p:cNvPr>
          <p:cNvCxnSpPr>
            <a:cxnSpLocks/>
            <a:stCxn id="11" idx="3"/>
            <a:endCxn id="89" idx="1"/>
          </p:cNvCxnSpPr>
          <p:nvPr/>
        </p:nvCxnSpPr>
        <p:spPr>
          <a:xfrm>
            <a:off x="6638235" y="2711181"/>
            <a:ext cx="740707" cy="2560800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Left Brace 88">
            <a:extLst>
              <a:ext uri="{FF2B5EF4-FFF2-40B4-BE49-F238E27FC236}">
                <a16:creationId xmlns:a16="http://schemas.microsoft.com/office/drawing/2014/main" id="{CFE2D12B-D276-47F9-8F4A-0AAFFEBAF5F2}"/>
              </a:ext>
            </a:extLst>
          </p:cNvPr>
          <p:cNvSpPr/>
          <p:nvPr/>
        </p:nvSpPr>
        <p:spPr>
          <a:xfrm>
            <a:off x="7378942" y="4264180"/>
            <a:ext cx="97162" cy="201560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D8B9C4E-D676-4E4B-9551-475685210432}"/>
              </a:ext>
            </a:extLst>
          </p:cNvPr>
          <p:cNvSpPr/>
          <p:nvPr/>
        </p:nvSpPr>
        <p:spPr>
          <a:xfrm>
            <a:off x="10419334" y="2421602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2EDCA2C-7C2B-4F66-96B5-D8CC9DB4975D}"/>
              </a:ext>
            </a:extLst>
          </p:cNvPr>
          <p:cNvSpPr/>
          <p:nvPr/>
        </p:nvSpPr>
        <p:spPr>
          <a:xfrm>
            <a:off x="10419334" y="2092737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6F798B2-262E-4DE5-AA4D-33BE0931ECAF}"/>
              </a:ext>
            </a:extLst>
          </p:cNvPr>
          <p:cNvSpPr/>
          <p:nvPr/>
        </p:nvSpPr>
        <p:spPr>
          <a:xfrm>
            <a:off x="10419334" y="3090642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4EF202E-7A51-4708-814E-4EBB2CA9E1FC}"/>
              </a:ext>
            </a:extLst>
          </p:cNvPr>
          <p:cNvSpPr/>
          <p:nvPr/>
        </p:nvSpPr>
        <p:spPr>
          <a:xfrm>
            <a:off x="10419334" y="2761777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20CBE67-8EC3-4819-9CB4-B8F3E862AADF}"/>
              </a:ext>
            </a:extLst>
          </p:cNvPr>
          <p:cNvSpPr/>
          <p:nvPr/>
        </p:nvSpPr>
        <p:spPr>
          <a:xfrm>
            <a:off x="10312114" y="4298362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F505580-7BCD-444A-9664-556D037E75BD}"/>
              </a:ext>
            </a:extLst>
          </p:cNvPr>
          <p:cNvSpPr/>
          <p:nvPr/>
        </p:nvSpPr>
        <p:spPr>
          <a:xfrm>
            <a:off x="10312114" y="5313871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1BEFF96-1947-45F9-B8E0-7F6CC60DB2D2}"/>
              </a:ext>
            </a:extLst>
          </p:cNvPr>
          <p:cNvSpPr/>
          <p:nvPr/>
        </p:nvSpPr>
        <p:spPr>
          <a:xfrm>
            <a:off x="10312114" y="5663191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230E48B3-EBA7-4BFF-B72D-59D974EE8FFE}"/>
              </a:ext>
            </a:extLst>
          </p:cNvPr>
          <p:cNvSpPr/>
          <p:nvPr/>
        </p:nvSpPr>
        <p:spPr>
          <a:xfrm>
            <a:off x="6746102" y="2956475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75AA92-FDD9-41FA-A3D0-A7120EF6190C}"/>
              </a:ext>
            </a:extLst>
          </p:cNvPr>
          <p:cNvSpPr/>
          <p:nvPr/>
        </p:nvSpPr>
        <p:spPr>
          <a:xfrm>
            <a:off x="10312114" y="4646705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7F6F380-3295-42AB-BAA0-DFB5CD305670}"/>
              </a:ext>
            </a:extLst>
          </p:cNvPr>
          <p:cNvSpPr/>
          <p:nvPr/>
        </p:nvSpPr>
        <p:spPr>
          <a:xfrm>
            <a:off x="10312114" y="4987591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458BD0B-52F6-44F5-84EA-F54B23A8F9B0}"/>
              </a:ext>
            </a:extLst>
          </p:cNvPr>
          <p:cNvSpPr/>
          <p:nvPr/>
        </p:nvSpPr>
        <p:spPr>
          <a:xfrm>
            <a:off x="10312114" y="5980857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ACFC9D8-BC14-4525-8F6B-776D007A83FF}"/>
              </a:ext>
            </a:extLst>
          </p:cNvPr>
          <p:cNvSpPr/>
          <p:nvPr/>
        </p:nvSpPr>
        <p:spPr>
          <a:xfrm>
            <a:off x="3372379" y="3715625"/>
            <a:ext cx="228600" cy="23774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8029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Visualização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63F3154-67ED-4301-8E21-C23C6928E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42" y="1342239"/>
            <a:ext cx="9541516" cy="4885058"/>
          </a:xfrm>
        </p:spPr>
      </p:pic>
    </p:spTree>
    <p:extLst>
      <p:ext uri="{BB962C8B-B14F-4D97-AF65-F5344CB8AC3E}">
        <p14:creationId xmlns:p14="http://schemas.microsoft.com/office/powerpoint/2010/main" val="2768219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Visualização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4300F89-DBED-4E0F-B434-E7B3FCD43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824" y="1381133"/>
            <a:ext cx="6132351" cy="4955221"/>
          </a:xfrm>
        </p:spPr>
      </p:pic>
    </p:spTree>
    <p:extLst>
      <p:ext uri="{BB962C8B-B14F-4D97-AF65-F5344CB8AC3E}">
        <p14:creationId xmlns:p14="http://schemas.microsoft.com/office/powerpoint/2010/main" val="220749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Visualização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7BDCDE-0FCB-4DAB-A021-59FFDD150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26" y="1515232"/>
            <a:ext cx="9050947" cy="4633897"/>
          </a:xfrm>
        </p:spPr>
      </p:pic>
    </p:spTree>
    <p:extLst>
      <p:ext uri="{BB962C8B-B14F-4D97-AF65-F5344CB8AC3E}">
        <p14:creationId xmlns:p14="http://schemas.microsoft.com/office/powerpoint/2010/main" val="3143217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Visualização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78477A7-FBDD-4BF1-A789-DF0F95B86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223" y="1468073"/>
            <a:ext cx="9230195" cy="4725668"/>
          </a:xfrm>
        </p:spPr>
      </p:pic>
    </p:spTree>
    <p:extLst>
      <p:ext uri="{BB962C8B-B14F-4D97-AF65-F5344CB8AC3E}">
        <p14:creationId xmlns:p14="http://schemas.microsoft.com/office/powerpoint/2010/main" val="3985786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7028</TotalTime>
  <Words>322</Words>
  <Application>Microsoft Office PowerPoint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Reunião</vt:lpstr>
      <vt:lpstr>Metodologias de avaliação em Séries Temporais </vt:lpstr>
      <vt:lpstr>Esta semana</vt:lpstr>
      <vt:lpstr>Ponto da Situação – Semana passada</vt:lpstr>
      <vt:lpstr>Ponto da Situação – Esta semana</vt:lpstr>
      <vt:lpstr>Visualização</vt:lpstr>
      <vt:lpstr>Visualização</vt:lpstr>
      <vt:lpstr>Visualização</vt:lpstr>
      <vt:lpstr>Visualização</vt:lpstr>
      <vt:lpstr>Visualização</vt:lpstr>
      <vt:lpstr>Visualização</vt:lpstr>
      <vt:lpstr>Visualização</vt:lpstr>
      <vt:lpstr>Visualização</vt:lpstr>
      <vt:lpstr>Visualização</vt:lpstr>
      <vt:lpstr>Visualização</vt:lpstr>
      <vt:lpstr>Próxima semana…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AI4Life</dc:title>
  <dc:creator>Beatriz Lourenco</dc:creator>
  <cp:lastModifiedBy>User</cp:lastModifiedBy>
  <cp:revision>260</cp:revision>
  <dcterms:created xsi:type="dcterms:W3CDTF">2024-01-10T11:13:53Z</dcterms:created>
  <dcterms:modified xsi:type="dcterms:W3CDTF">2024-05-10T09:00:07Z</dcterms:modified>
</cp:coreProperties>
</file>