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2" r:id="rId4"/>
    <p:sldId id="265" r:id="rId5"/>
    <p:sldId id="324" r:id="rId6"/>
    <p:sldId id="323" r:id="rId7"/>
    <p:sldId id="318" r:id="rId8"/>
    <p:sldId id="319" r:id="rId9"/>
    <p:sldId id="320" r:id="rId10"/>
    <p:sldId id="321" r:id="rId11"/>
    <p:sldId id="322" r:id="rId12"/>
    <p:sldId id="316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312"/>
            <p14:sldId id="265"/>
            <p14:sldId id="324"/>
            <p14:sldId id="323"/>
            <p14:sldId id="318"/>
            <p14:sldId id="319"/>
            <p14:sldId id="320"/>
            <p14:sldId id="321"/>
            <p14:sldId id="322"/>
            <p14:sldId id="316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06-May-24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03/05/2024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C93EF3-ADB2-412E-8FA8-A3ABDA735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04" y="1245641"/>
            <a:ext cx="5612359" cy="5612359"/>
          </a:xfrm>
        </p:spPr>
      </p:pic>
    </p:spTree>
    <p:extLst>
      <p:ext uri="{BB962C8B-B14F-4D97-AF65-F5344CB8AC3E}">
        <p14:creationId xmlns:p14="http://schemas.microsoft.com/office/powerpoint/2010/main" val="398578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D9635D-61CC-46C4-870C-C4254AAD0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93" y="1321143"/>
            <a:ext cx="5536857" cy="5536857"/>
          </a:xfrm>
        </p:spPr>
      </p:pic>
    </p:spTree>
    <p:extLst>
      <p:ext uri="{BB962C8B-B14F-4D97-AF65-F5344CB8AC3E}">
        <p14:creationId xmlns:p14="http://schemas.microsoft.com/office/powerpoint/2010/main" val="175851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dirty="0" err="1"/>
              <a:t>semana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Tratamento</a:t>
            </a:r>
            <a:r>
              <a:rPr lang="en-US" sz="2000" dirty="0"/>
              <a:t> dos dados reais;</a:t>
            </a:r>
          </a:p>
          <a:p>
            <a:r>
              <a:rPr lang="en-US" sz="2000" dirty="0" err="1"/>
              <a:t>Implementação</a:t>
            </a:r>
            <a:r>
              <a:rPr lang="en-US" sz="2000" dirty="0"/>
              <a:t> dos </a:t>
            </a:r>
            <a:r>
              <a:rPr lang="en-US" sz="2000" dirty="0" err="1"/>
              <a:t>métodos</a:t>
            </a:r>
            <a:r>
              <a:rPr lang="en-US" sz="2000" dirty="0"/>
              <a:t> de </a:t>
            </a:r>
            <a:r>
              <a:rPr lang="en-US" sz="2000" dirty="0" err="1"/>
              <a:t>validação</a:t>
            </a:r>
            <a:r>
              <a:rPr lang="en-US" sz="2000" dirty="0"/>
              <a:t> </a:t>
            </a:r>
            <a:r>
              <a:rPr lang="en-US" sz="2000" dirty="0" err="1"/>
              <a:t>restantes</a:t>
            </a:r>
            <a:r>
              <a:rPr lang="en-US" sz="2000" dirty="0"/>
              <a:t>: </a:t>
            </a:r>
            <a:r>
              <a:rPr lang="en-US" sz="2000" dirty="0" err="1"/>
              <a:t>hv</a:t>
            </a:r>
            <a:r>
              <a:rPr lang="en-US" sz="2000" dirty="0"/>
              <a:t>-Block CV e Markov;</a:t>
            </a:r>
          </a:p>
          <a:p>
            <a:r>
              <a:rPr lang="en-US" sz="2000" dirty="0" err="1"/>
              <a:t>Terminar</a:t>
            </a:r>
            <a:r>
              <a:rPr lang="en-US" sz="2000" dirty="0"/>
              <a:t> a package (a </a:t>
            </a:r>
            <a:r>
              <a:rPr lang="en-US" sz="2000" dirty="0" err="1"/>
              <a:t>nível</a:t>
            </a:r>
            <a:r>
              <a:rPr lang="en-US" sz="2000" dirty="0"/>
              <a:t> </a:t>
            </a:r>
            <a:r>
              <a:rPr lang="en-US" sz="2000" dirty="0" err="1"/>
              <a:t>funcional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Início</a:t>
            </a:r>
            <a:r>
              <a:rPr lang="en-US" sz="2000" dirty="0"/>
              <a:t> das </a:t>
            </a:r>
            <a:r>
              <a:rPr lang="en-US" sz="2000" dirty="0" err="1"/>
              <a:t>experiências</a:t>
            </a:r>
            <a:r>
              <a:rPr lang="en-US" sz="2000" dirty="0"/>
              <a:t>;</a:t>
            </a:r>
          </a:p>
          <a:p>
            <a:r>
              <a:rPr lang="en-US" sz="2000" b="1" dirty="0" err="1"/>
              <a:t>Vídeo</a:t>
            </a:r>
            <a:r>
              <a:rPr lang="en-US" sz="2000" b="1" dirty="0"/>
              <a:t> do </a:t>
            </a:r>
            <a:r>
              <a:rPr lang="en-US" sz="2000" b="1" dirty="0" err="1"/>
              <a:t>artigo</a:t>
            </a:r>
            <a:r>
              <a:rPr lang="en-US" sz="2000" b="1" dirty="0"/>
              <a:t> WCCI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839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Temos</a:t>
            </a:r>
            <a:r>
              <a:rPr lang="en-US" sz="2000" dirty="0"/>
              <a:t> de </a:t>
            </a:r>
            <a:r>
              <a:rPr lang="en-US" sz="2000" dirty="0" err="1"/>
              <a:t>fazer</a:t>
            </a:r>
            <a:r>
              <a:rPr lang="en-US" sz="2000" dirty="0"/>
              <a:t> a </a:t>
            </a:r>
            <a:r>
              <a:rPr lang="en-US" sz="2000" dirty="0" err="1"/>
              <a:t>apresentação</a:t>
            </a:r>
            <a:r>
              <a:rPr lang="en-US" sz="2000"/>
              <a:t> para o WCCI (?)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001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Metodologias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Leitura</a:t>
            </a:r>
            <a:r>
              <a:rPr lang="en-US" sz="2400" dirty="0"/>
              <a:t> de </a:t>
            </a:r>
            <a:r>
              <a:rPr lang="en-US" sz="2400" dirty="0" err="1"/>
              <a:t>artigos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Alteração</a:t>
            </a:r>
            <a:r>
              <a:rPr lang="en-US" sz="2400" dirty="0"/>
              <a:t> da </a:t>
            </a:r>
            <a:r>
              <a:rPr lang="en-US" sz="2400" dirty="0" err="1"/>
              <a:t>estrutura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de </a:t>
            </a:r>
            <a:r>
              <a:rPr lang="en-US" sz="2400" dirty="0" err="1"/>
              <a:t>geração</a:t>
            </a:r>
            <a:r>
              <a:rPr lang="en-US" sz="2400" dirty="0"/>
              <a:t> dos dados.</a:t>
            </a:r>
          </a:p>
          <a:p>
            <a:r>
              <a:rPr lang="en-US" sz="2400" u="sng" dirty="0"/>
              <a:t>Package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Quase</a:t>
            </a:r>
            <a:r>
              <a:rPr lang="en-US" sz="2000" dirty="0"/>
              <a:t> </a:t>
            </a:r>
            <a:r>
              <a:rPr lang="en-US" sz="2000" dirty="0" err="1"/>
              <a:t>completa</a:t>
            </a:r>
            <a:r>
              <a:rPr lang="en-US" sz="2000" dirty="0"/>
              <a:t> a </a:t>
            </a:r>
            <a:r>
              <a:rPr lang="en-US" sz="2000" dirty="0" err="1"/>
              <a:t>nível</a:t>
            </a:r>
            <a:r>
              <a:rPr lang="en-US" sz="2000" dirty="0"/>
              <a:t> da </a:t>
            </a:r>
            <a:r>
              <a:rPr lang="en-US" sz="2000" dirty="0" err="1"/>
              <a:t>funcionalidade</a:t>
            </a:r>
            <a:r>
              <a:rPr lang="en-US" sz="2000" dirty="0"/>
              <a:t>: </a:t>
            </a:r>
          </a:p>
          <a:p>
            <a:pPr lvl="2"/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métodos</a:t>
            </a:r>
            <a:r>
              <a:rPr lang="en-US" sz="1600" dirty="0"/>
              <a:t> </a:t>
            </a:r>
            <a:r>
              <a:rPr lang="en-US" sz="1600" dirty="0" err="1"/>
              <a:t>implementados</a:t>
            </a:r>
            <a:r>
              <a:rPr lang="en-US" sz="1600" dirty="0"/>
              <a:t> </a:t>
            </a:r>
            <a:r>
              <a:rPr lang="en-US" sz="1600" dirty="0" err="1"/>
              <a:t>excepto</a:t>
            </a:r>
            <a:r>
              <a:rPr lang="en-US" sz="1600" dirty="0"/>
              <a:t> </a:t>
            </a:r>
            <a:r>
              <a:rPr lang="en-US" sz="1600" dirty="0" err="1"/>
              <a:t>hv</a:t>
            </a:r>
            <a:r>
              <a:rPr lang="en-US" sz="1600" dirty="0"/>
              <a:t>-block e o Markov;</a:t>
            </a:r>
          </a:p>
          <a:p>
            <a:pPr lvl="2"/>
            <a:r>
              <a:rPr lang="en-US" sz="1600" dirty="0" err="1"/>
              <a:t>Geração</a:t>
            </a:r>
            <a:r>
              <a:rPr lang="en-US" sz="1600" dirty="0"/>
              <a:t> dos dados;</a:t>
            </a:r>
          </a:p>
          <a:p>
            <a:pPr lvl="2"/>
            <a:r>
              <a:rPr lang="en-US" sz="1600" dirty="0" err="1"/>
              <a:t>Medidas</a:t>
            </a:r>
            <a:r>
              <a:rPr lang="en-US" sz="1600" dirty="0"/>
              <a:t> de </a:t>
            </a:r>
            <a:r>
              <a:rPr lang="en-US" sz="1600" dirty="0" err="1"/>
              <a:t>desempenho</a:t>
            </a:r>
            <a:endParaRPr lang="en-US" sz="1600" dirty="0"/>
          </a:p>
          <a:p>
            <a:pPr lvl="1"/>
            <a:r>
              <a:rPr lang="en-US" sz="2000" dirty="0" err="1"/>
              <a:t>Leitura</a:t>
            </a:r>
            <a:r>
              <a:rPr lang="en-US" sz="2000" dirty="0"/>
              <a:t> e </a:t>
            </a:r>
            <a:r>
              <a:rPr lang="en-US" sz="2000" dirty="0" err="1"/>
              <a:t>análise</a:t>
            </a:r>
            <a:r>
              <a:rPr lang="en-US" sz="2000" dirty="0"/>
              <a:t> do “</a:t>
            </a:r>
            <a:r>
              <a:rPr lang="en-US" sz="2000" dirty="0" err="1"/>
              <a:t>livro</a:t>
            </a:r>
            <a:r>
              <a:rPr lang="en-US" sz="2000" dirty="0"/>
              <a:t> de </a:t>
            </a:r>
            <a:r>
              <a:rPr lang="en-US" sz="2000" dirty="0" err="1"/>
              <a:t>estilo</a:t>
            </a:r>
            <a:r>
              <a:rPr lang="en-US" sz="2000" dirty="0"/>
              <a:t>” da </a:t>
            </a:r>
            <a:r>
              <a:rPr lang="en-US" sz="2000" dirty="0" err="1"/>
              <a:t>biblioteca</a:t>
            </a:r>
            <a:r>
              <a:rPr lang="en-US" sz="2000" dirty="0"/>
              <a:t> </a:t>
            </a:r>
            <a:r>
              <a:rPr lang="en-US" sz="2000" i="1" dirty="0" err="1"/>
              <a:t>Numpy</a:t>
            </a:r>
            <a:endParaRPr lang="en-US" i="1" dirty="0"/>
          </a:p>
          <a:p>
            <a:pPr lvl="1"/>
            <a:r>
              <a:rPr lang="en-US" sz="2000" dirty="0" err="1"/>
              <a:t>Faltam</a:t>
            </a:r>
            <a:r>
              <a:rPr lang="en-US" sz="2000" dirty="0"/>
              <a:t> </a:t>
            </a:r>
            <a:r>
              <a:rPr lang="en-US" sz="2000" dirty="0" err="1"/>
              <a:t>alguns</a:t>
            </a:r>
            <a:r>
              <a:rPr lang="en-US" sz="2000" dirty="0"/>
              <a:t> testes </a:t>
            </a:r>
            <a:r>
              <a:rPr lang="en-US" sz="2000" dirty="0" err="1"/>
              <a:t>unitários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17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67E8BA-1624-4115-94F2-D83B33DF8107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r>
              <a:rPr lang="en-US" dirty="0"/>
              <a:t> – A 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passada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930344" y="224531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930344" y="25948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validation_methods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930344" y="294432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2004356" y="3710554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2004355" y="4060060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pyproject.toml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2004354" y="440956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2004352" y="476746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2004354" y="224531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2004352" y="5114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954483" y="511490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954483" y="546440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954483" y="581391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954484" y="32945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262706" y="2361675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262706" y="2361675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62706" y="2361675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262704" y="5230497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62704" y="5230497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262706" y="2361675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62704" y="5230497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761650" y="1909763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547807" y="1914653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15187" y="2647273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640433" y="2822026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65680" y="2996780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731" y="3175729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13395" y="3349065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954483" y="61634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262704" y="5230497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3F249-EBF0-4515-84DB-12BBCF69EFF7}"/>
              </a:ext>
            </a:extLst>
          </p:cNvPr>
          <p:cNvSpPr/>
          <p:nvPr/>
        </p:nvSpPr>
        <p:spPr>
          <a:xfrm>
            <a:off x="3954484" y="36148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data_characteristics.py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8E5390-03B0-417A-A6CC-69EC342E4763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262706" y="2361675"/>
            <a:ext cx="691778" cy="1369574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9B0709-337D-45BA-AFCF-2441EDE66F2E}"/>
              </a:ext>
            </a:extLst>
          </p:cNvPr>
          <p:cNvSpPr txBox="1"/>
          <p:nvPr/>
        </p:nvSpPr>
        <p:spPr>
          <a:xfrm>
            <a:off x="3249997" y="1635119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Python Package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84E764-E769-4F32-B18A-57D91CA497AE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819708-2D14-47D9-A779-63CCE56E805F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3FD2CA-5B71-4D88-8AB4-339E4B6CA645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F4328-CABB-43AE-8CC3-89D0D19D7F66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C9026C-D1DC-4CCD-8366-EA92FD512CA2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F2748-91F5-4D3E-AA14-FD5F9FFE6D70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EE4141-7B46-409C-95F1-9C5859CD4D88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1628AE-4BE7-414C-9134-62844279AA84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BDC931-6C52-4D26-8081-F915AB3532D6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E4DFD15-9EBC-4B2B-AAC7-92BFF4F71E46}"/>
              </a:ext>
            </a:extLst>
          </p:cNvPr>
          <p:cNvSpPr/>
          <p:nvPr/>
        </p:nvSpPr>
        <p:spPr>
          <a:xfrm>
            <a:off x="3364763" y="371004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2D11B-6E6D-4F4D-9EEE-27DB0671BE1F}"/>
              </a:ext>
            </a:extLst>
          </p:cNvPr>
          <p:cNvSpPr/>
          <p:nvPr/>
        </p:nvSpPr>
        <p:spPr>
          <a:xfrm>
            <a:off x="6746102" y="362396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CCD25C-AE4A-4F9D-858F-CA432A0B1C34}"/>
              </a:ext>
            </a:extLst>
          </p:cNvPr>
          <p:cNvSpPr/>
          <p:nvPr/>
        </p:nvSpPr>
        <p:spPr>
          <a:xfrm>
            <a:off x="6746102" y="3295100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F2A0A7-5DDF-4861-97EA-7F21C95CF7D8}"/>
              </a:ext>
            </a:extLst>
          </p:cNvPr>
          <p:cNvSpPr/>
          <p:nvPr/>
        </p:nvSpPr>
        <p:spPr>
          <a:xfrm>
            <a:off x="3364763" y="4062261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0B726D-8E9E-4EBF-9D91-E9653D7BC818}"/>
              </a:ext>
            </a:extLst>
          </p:cNvPr>
          <p:cNvSpPr/>
          <p:nvPr/>
        </p:nvSpPr>
        <p:spPr>
          <a:xfrm>
            <a:off x="3367643" y="476875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1A0AFD-2515-4D79-AD8D-93CDC2BAB749}"/>
              </a:ext>
            </a:extLst>
          </p:cNvPr>
          <p:cNvSpPr/>
          <p:nvPr/>
        </p:nvSpPr>
        <p:spPr>
          <a:xfrm>
            <a:off x="7548887" y="5327348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OOS.py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868DF1-F766-4330-8982-8860A577E90F}"/>
              </a:ext>
            </a:extLst>
          </p:cNvPr>
          <p:cNvSpPr/>
          <p:nvPr/>
        </p:nvSpPr>
        <p:spPr>
          <a:xfrm>
            <a:off x="7573027" y="5677613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Prequential.py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1C76-7AEA-4E84-BE37-3140F80F6471}"/>
              </a:ext>
            </a:extLst>
          </p:cNvPr>
          <p:cNvSpPr/>
          <p:nvPr/>
        </p:nvSpPr>
        <p:spPr>
          <a:xfrm>
            <a:off x="7573027" y="5997910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CV.py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493400-8760-4313-A379-A582B63B47CF}"/>
              </a:ext>
            </a:extLst>
          </p:cNvPr>
          <p:cNvSpPr/>
          <p:nvPr/>
        </p:nvSpPr>
        <p:spPr>
          <a:xfrm>
            <a:off x="7548887" y="42927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_base.py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E81A66-88D3-4416-8D82-ACD5727A71B2}"/>
              </a:ext>
            </a:extLst>
          </p:cNvPr>
          <p:cNvSpPr/>
          <p:nvPr/>
        </p:nvSpPr>
        <p:spPr>
          <a:xfrm>
            <a:off x="7609933" y="243873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Time_series_function.py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AE65ED-AD59-4601-BE49-9CD1C4D9639C}"/>
              </a:ext>
            </a:extLst>
          </p:cNvPr>
          <p:cNvSpPr/>
          <p:nvPr/>
        </p:nvSpPr>
        <p:spPr>
          <a:xfrm>
            <a:off x="7609933" y="2788239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Frequency_modulation.py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676170-B69D-44F6-AF4F-7029A3C52A01}"/>
              </a:ext>
            </a:extLst>
          </p:cNvPr>
          <p:cNvSpPr/>
          <p:nvPr/>
        </p:nvSpPr>
        <p:spPr>
          <a:xfrm>
            <a:off x="7609933" y="3137745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4686B4-9E68-41C3-A5F8-8BBE769863A5}"/>
              </a:ext>
            </a:extLst>
          </p:cNvPr>
          <p:cNvSpPr/>
          <p:nvPr/>
        </p:nvSpPr>
        <p:spPr>
          <a:xfrm>
            <a:off x="7609933" y="21031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Time_series_generation.py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AE6D54-1444-4615-B689-BCFAAED36BD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6638235" y="2361675"/>
            <a:ext cx="837868" cy="35959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EE959C65-BF51-4814-A414-083B7EB5990F}"/>
              </a:ext>
            </a:extLst>
          </p:cNvPr>
          <p:cNvSpPr/>
          <p:nvPr/>
        </p:nvSpPr>
        <p:spPr>
          <a:xfrm>
            <a:off x="7476103" y="2029461"/>
            <a:ext cx="133829" cy="13836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B2067E8-207A-4CAF-9869-8ABE20BF7812}"/>
              </a:ext>
            </a:extLst>
          </p:cNvPr>
          <p:cNvCxnSpPr>
            <a:cxnSpLocks/>
            <a:stCxn id="11" idx="3"/>
            <a:endCxn id="89" idx="1"/>
          </p:cNvCxnSpPr>
          <p:nvPr/>
        </p:nvCxnSpPr>
        <p:spPr>
          <a:xfrm>
            <a:off x="6638235" y="2711181"/>
            <a:ext cx="740707" cy="25608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Left Brace 88">
            <a:extLst>
              <a:ext uri="{FF2B5EF4-FFF2-40B4-BE49-F238E27FC236}">
                <a16:creationId xmlns:a16="http://schemas.microsoft.com/office/drawing/2014/main" id="{CFE2D12B-D276-47F9-8F4A-0AAFFEBAF5F2}"/>
              </a:ext>
            </a:extLst>
          </p:cNvPr>
          <p:cNvSpPr/>
          <p:nvPr/>
        </p:nvSpPr>
        <p:spPr>
          <a:xfrm>
            <a:off x="7378942" y="4264180"/>
            <a:ext cx="97162" cy="201560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D8B9C4E-D676-4E4B-9551-475685210432}"/>
              </a:ext>
            </a:extLst>
          </p:cNvPr>
          <p:cNvSpPr/>
          <p:nvPr/>
        </p:nvSpPr>
        <p:spPr>
          <a:xfrm>
            <a:off x="10419334" y="2421602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2EDCA2C-7C2B-4F66-96B5-D8CC9DB4975D}"/>
              </a:ext>
            </a:extLst>
          </p:cNvPr>
          <p:cNvSpPr/>
          <p:nvPr/>
        </p:nvSpPr>
        <p:spPr>
          <a:xfrm>
            <a:off x="10419334" y="2092737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F798B2-262E-4DE5-AA4D-33BE0931ECAF}"/>
              </a:ext>
            </a:extLst>
          </p:cNvPr>
          <p:cNvSpPr/>
          <p:nvPr/>
        </p:nvSpPr>
        <p:spPr>
          <a:xfrm>
            <a:off x="10419334" y="3090642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4EF202E-7A51-4708-814E-4EBB2CA9E1FC}"/>
              </a:ext>
            </a:extLst>
          </p:cNvPr>
          <p:cNvSpPr/>
          <p:nvPr/>
        </p:nvSpPr>
        <p:spPr>
          <a:xfrm>
            <a:off x="10419334" y="2761777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0CBE67-8EC3-4819-9CB4-B8F3E862AADF}"/>
              </a:ext>
            </a:extLst>
          </p:cNvPr>
          <p:cNvSpPr/>
          <p:nvPr/>
        </p:nvSpPr>
        <p:spPr>
          <a:xfrm>
            <a:off x="10319194" y="429836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89EED3E-B67D-4095-AFAF-20AE1B6EA7CB}"/>
              </a:ext>
            </a:extLst>
          </p:cNvPr>
          <p:cNvSpPr/>
          <p:nvPr/>
        </p:nvSpPr>
        <p:spPr>
          <a:xfrm>
            <a:off x="10303453" y="5327348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0942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67E8BA-1624-4115-94F2-D83B33DF8107}"/>
              </a:ext>
            </a:extLst>
          </p:cNvPr>
          <p:cNvSpPr/>
          <p:nvPr/>
        </p:nvSpPr>
        <p:spPr>
          <a:xfrm>
            <a:off x="9989541" y="399697"/>
            <a:ext cx="1936002" cy="1019301"/>
          </a:xfrm>
          <a:prstGeom prst="roundRect">
            <a:avLst>
              <a:gd name="adj" fmla="val 87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r>
              <a:rPr lang="en-US" dirty="0"/>
              <a:t> –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semana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930344" y="224531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930344" y="25948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validation_methods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930344" y="294432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2004356" y="3710554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2004355" y="4060060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pyproject.toml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2004354" y="440956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2004352" y="476746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2004354" y="224531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2004352" y="5114133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954483" y="511490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954483" y="546440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954483" y="581391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954484" y="32945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3262706" y="2361675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262706" y="2361675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3262706" y="2361675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3262704" y="5230497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62704" y="5230497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262706" y="2361675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62704" y="5230497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761650" y="1909763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547807" y="1914653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15187" y="2647273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640433" y="2822026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65680" y="2996780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86731" y="3175729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113395" y="3349065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954483" y="616341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3262704" y="5230497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3F249-EBF0-4515-84DB-12BBCF69EFF7}"/>
              </a:ext>
            </a:extLst>
          </p:cNvPr>
          <p:cNvSpPr/>
          <p:nvPr/>
        </p:nvSpPr>
        <p:spPr>
          <a:xfrm>
            <a:off x="3954484" y="36148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data_characteristics.py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8E5390-03B0-417A-A6CC-69EC342E4763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262706" y="2361675"/>
            <a:ext cx="691778" cy="1369574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9B0709-337D-45BA-AFCF-2441EDE66F2E}"/>
              </a:ext>
            </a:extLst>
          </p:cNvPr>
          <p:cNvSpPr txBox="1"/>
          <p:nvPr/>
        </p:nvSpPr>
        <p:spPr>
          <a:xfrm>
            <a:off x="3249997" y="1635119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Python Package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84E764-E769-4F32-B18A-57D91CA497AE}"/>
              </a:ext>
            </a:extLst>
          </p:cNvPr>
          <p:cNvGrpSpPr/>
          <p:nvPr/>
        </p:nvGrpSpPr>
        <p:grpSpPr>
          <a:xfrm>
            <a:off x="10136311" y="448403"/>
            <a:ext cx="1789232" cy="282476"/>
            <a:chOff x="10441111" y="401764"/>
            <a:chExt cx="1789232" cy="28247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819708-2D14-47D9-A779-63CCE56E805F}"/>
                </a:ext>
              </a:extLst>
            </p:cNvPr>
            <p:cNvSpPr/>
            <p:nvPr/>
          </p:nvSpPr>
          <p:spPr>
            <a:xfrm>
              <a:off x="10441111" y="427065"/>
              <a:ext cx="257175" cy="2571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3FD2CA-5B71-4D88-8AB4-339E4B6CA645}"/>
                </a:ext>
              </a:extLst>
            </p:cNvPr>
            <p:cNvSpPr txBox="1"/>
            <p:nvPr/>
          </p:nvSpPr>
          <p:spPr>
            <a:xfrm>
              <a:off x="10739679" y="401764"/>
              <a:ext cx="1490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Em</a:t>
              </a:r>
              <a:r>
                <a:rPr lang="en-US" sz="1200" dirty="0"/>
                <a:t> </a:t>
              </a:r>
              <a:r>
                <a:rPr lang="en-US" sz="1200" dirty="0" err="1"/>
                <a:t>desenvolvimento</a:t>
              </a:r>
              <a:endParaRPr lang="en-US" sz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6F4328-CABB-43AE-8CC3-89D0D19D7F66}"/>
              </a:ext>
            </a:extLst>
          </p:cNvPr>
          <p:cNvGrpSpPr/>
          <p:nvPr/>
        </p:nvGrpSpPr>
        <p:grpSpPr>
          <a:xfrm>
            <a:off x="10136311" y="1093294"/>
            <a:ext cx="1144488" cy="282476"/>
            <a:chOff x="10445873" y="1179019"/>
            <a:chExt cx="1144488" cy="28247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C9026C-D1DC-4CCD-8366-EA92FD512CA2}"/>
                </a:ext>
              </a:extLst>
            </p:cNvPr>
            <p:cNvSpPr/>
            <p:nvPr/>
          </p:nvSpPr>
          <p:spPr>
            <a:xfrm>
              <a:off x="10445873" y="1204320"/>
              <a:ext cx="257175" cy="257175"/>
            </a:xfrm>
            <a:prstGeom prst="ellips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5F2748-91F5-4D3E-AA14-FD5F9FFE6D70}"/>
                </a:ext>
              </a:extLst>
            </p:cNvPr>
            <p:cNvSpPr txBox="1"/>
            <p:nvPr/>
          </p:nvSpPr>
          <p:spPr>
            <a:xfrm>
              <a:off x="10739679" y="1179019"/>
              <a:ext cx="850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EE4141-7B46-409C-95F1-9C5859CD4D88}"/>
              </a:ext>
            </a:extLst>
          </p:cNvPr>
          <p:cNvGrpSpPr/>
          <p:nvPr/>
        </p:nvGrpSpPr>
        <p:grpSpPr>
          <a:xfrm>
            <a:off x="10136311" y="770849"/>
            <a:ext cx="1568403" cy="282476"/>
            <a:chOff x="10441111" y="778281"/>
            <a:chExt cx="1568403" cy="2824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1628AE-4BE7-414C-9134-62844279AA84}"/>
                </a:ext>
              </a:extLst>
            </p:cNvPr>
            <p:cNvSpPr/>
            <p:nvPr/>
          </p:nvSpPr>
          <p:spPr>
            <a:xfrm>
              <a:off x="10441111" y="803582"/>
              <a:ext cx="257175" cy="25717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BDC931-6C52-4D26-8081-F915AB3532D6}"/>
                </a:ext>
              </a:extLst>
            </p:cNvPr>
            <p:cNvSpPr txBox="1"/>
            <p:nvPr/>
          </p:nvSpPr>
          <p:spPr>
            <a:xfrm>
              <a:off x="10739679" y="778281"/>
              <a:ext cx="1269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Quase</a:t>
              </a:r>
              <a:r>
                <a:rPr lang="en-US" sz="1200" dirty="0"/>
                <a:t> </a:t>
              </a:r>
              <a:r>
                <a:rPr lang="en-US" sz="1200" dirty="0" err="1"/>
                <a:t>terminado</a:t>
              </a:r>
              <a:endParaRPr lang="en-US" sz="1200" dirty="0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E4DFD15-9EBC-4B2B-AAC7-92BFF4F71E46}"/>
              </a:ext>
            </a:extLst>
          </p:cNvPr>
          <p:cNvSpPr/>
          <p:nvPr/>
        </p:nvSpPr>
        <p:spPr>
          <a:xfrm>
            <a:off x="3364763" y="3710045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B2D11B-6E6D-4F4D-9EEE-27DB0671BE1F}"/>
              </a:ext>
            </a:extLst>
          </p:cNvPr>
          <p:cNvSpPr/>
          <p:nvPr/>
        </p:nvSpPr>
        <p:spPr>
          <a:xfrm>
            <a:off x="6746102" y="362396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CCD25C-AE4A-4F9D-858F-CA432A0B1C34}"/>
              </a:ext>
            </a:extLst>
          </p:cNvPr>
          <p:cNvSpPr/>
          <p:nvPr/>
        </p:nvSpPr>
        <p:spPr>
          <a:xfrm>
            <a:off x="6746102" y="3295100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F2A0A7-5DDF-4861-97EA-7F21C95CF7D8}"/>
              </a:ext>
            </a:extLst>
          </p:cNvPr>
          <p:cNvSpPr/>
          <p:nvPr/>
        </p:nvSpPr>
        <p:spPr>
          <a:xfrm>
            <a:off x="3364763" y="4062261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0B726D-8E9E-4EBF-9D91-E9653D7BC818}"/>
              </a:ext>
            </a:extLst>
          </p:cNvPr>
          <p:cNvSpPr/>
          <p:nvPr/>
        </p:nvSpPr>
        <p:spPr>
          <a:xfrm>
            <a:off x="3367643" y="476875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9E6007-8D58-42D9-BA74-AAA1DB23E439}"/>
              </a:ext>
            </a:extLst>
          </p:cNvPr>
          <p:cNvSpPr/>
          <p:nvPr/>
        </p:nvSpPr>
        <p:spPr>
          <a:xfrm>
            <a:off x="7548887" y="462833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Weights.py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F11339-EB11-48FD-BE93-879DEF15B632}"/>
              </a:ext>
            </a:extLst>
          </p:cNvPr>
          <p:cNvSpPr/>
          <p:nvPr/>
        </p:nvSpPr>
        <p:spPr>
          <a:xfrm>
            <a:off x="7548887" y="497784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Markov.py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1A0AFD-2515-4D79-AD8D-93CDC2BAB749}"/>
              </a:ext>
            </a:extLst>
          </p:cNvPr>
          <p:cNvSpPr/>
          <p:nvPr/>
        </p:nvSpPr>
        <p:spPr>
          <a:xfrm>
            <a:off x="7548887" y="5327348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OOS.py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868DF1-F766-4330-8982-8860A577E90F}"/>
              </a:ext>
            </a:extLst>
          </p:cNvPr>
          <p:cNvSpPr/>
          <p:nvPr/>
        </p:nvSpPr>
        <p:spPr>
          <a:xfrm>
            <a:off x="7573027" y="5677613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Prequential.py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761C76-7AEA-4E84-BE37-3140F80F6471}"/>
              </a:ext>
            </a:extLst>
          </p:cNvPr>
          <p:cNvSpPr/>
          <p:nvPr/>
        </p:nvSpPr>
        <p:spPr>
          <a:xfrm>
            <a:off x="7573027" y="5997910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CV.py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493400-8760-4313-A379-A582B63B47CF}"/>
              </a:ext>
            </a:extLst>
          </p:cNvPr>
          <p:cNvSpPr/>
          <p:nvPr/>
        </p:nvSpPr>
        <p:spPr>
          <a:xfrm>
            <a:off x="7548887" y="4292788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_base.py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E81A66-88D3-4416-8D82-ACD5727A71B2}"/>
              </a:ext>
            </a:extLst>
          </p:cNvPr>
          <p:cNvSpPr/>
          <p:nvPr/>
        </p:nvSpPr>
        <p:spPr>
          <a:xfrm>
            <a:off x="7609933" y="2438733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Time_series_function.py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CAE65ED-AD59-4601-BE49-9CD1C4D9639C}"/>
              </a:ext>
            </a:extLst>
          </p:cNvPr>
          <p:cNvSpPr/>
          <p:nvPr/>
        </p:nvSpPr>
        <p:spPr>
          <a:xfrm>
            <a:off x="7609933" y="2788239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Frequency_modulation.py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676170-B69D-44F6-AF4F-7029A3C52A01}"/>
              </a:ext>
            </a:extLst>
          </p:cNvPr>
          <p:cNvSpPr/>
          <p:nvPr/>
        </p:nvSpPr>
        <p:spPr>
          <a:xfrm>
            <a:off x="7609933" y="3137745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34686B4-9E68-41C3-A5F8-8BBE769863A5}"/>
              </a:ext>
            </a:extLst>
          </p:cNvPr>
          <p:cNvSpPr/>
          <p:nvPr/>
        </p:nvSpPr>
        <p:spPr>
          <a:xfrm>
            <a:off x="7609933" y="2103185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Time_series_generation.py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AE6D54-1444-4615-B689-BCFAAED36BD1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6638235" y="2361675"/>
            <a:ext cx="837868" cy="35959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EE959C65-BF51-4814-A414-083B7EB5990F}"/>
              </a:ext>
            </a:extLst>
          </p:cNvPr>
          <p:cNvSpPr/>
          <p:nvPr/>
        </p:nvSpPr>
        <p:spPr>
          <a:xfrm>
            <a:off x="7476103" y="2029461"/>
            <a:ext cx="133829" cy="13836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B2067E8-207A-4CAF-9869-8ABE20BF7812}"/>
              </a:ext>
            </a:extLst>
          </p:cNvPr>
          <p:cNvCxnSpPr>
            <a:cxnSpLocks/>
            <a:stCxn id="11" idx="3"/>
            <a:endCxn id="89" idx="1"/>
          </p:cNvCxnSpPr>
          <p:nvPr/>
        </p:nvCxnSpPr>
        <p:spPr>
          <a:xfrm>
            <a:off x="6638235" y="2711181"/>
            <a:ext cx="740707" cy="256080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Left Brace 88">
            <a:extLst>
              <a:ext uri="{FF2B5EF4-FFF2-40B4-BE49-F238E27FC236}">
                <a16:creationId xmlns:a16="http://schemas.microsoft.com/office/drawing/2014/main" id="{CFE2D12B-D276-47F9-8F4A-0AAFFEBAF5F2}"/>
              </a:ext>
            </a:extLst>
          </p:cNvPr>
          <p:cNvSpPr/>
          <p:nvPr/>
        </p:nvSpPr>
        <p:spPr>
          <a:xfrm>
            <a:off x="7378942" y="4264180"/>
            <a:ext cx="97162" cy="201560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D8B9C4E-D676-4E4B-9551-475685210432}"/>
              </a:ext>
            </a:extLst>
          </p:cNvPr>
          <p:cNvSpPr/>
          <p:nvPr/>
        </p:nvSpPr>
        <p:spPr>
          <a:xfrm>
            <a:off x="10419334" y="242160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2EDCA2C-7C2B-4F66-96B5-D8CC9DB4975D}"/>
              </a:ext>
            </a:extLst>
          </p:cNvPr>
          <p:cNvSpPr/>
          <p:nvPr/>
        </p:nvSpPr>
        <p:spPr>
          <a:xfrm>
            <a:off x="10419334" y="209273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F798B2-262E-4DE5-AA4D-33BE0931ECAF}"/>
              </a:ext>
            </a:extLst>
          </p:cNvPr>
          <p:cNvSpPr/>
          <p:nvPr/>
        </p:nvSpPr>
        <p:spPr>
          <a:xfrm>
            <a:off x="10419334" y="309064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4EF202E-7A51-4708-814E-4EBB2CA9E1FC}"/>
              </a:ext>
            </a:extLst>
          </p:cNvPr>
          <p:cNvSpPr/>
          <p:nvPr/>
        </p:nvSpPr>
        <p:spPr>
          <a:xfrm>
            <a:off x="10419334" y="276177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0CBE67-8EC3-4819-9CB4-B8F3E862AADF}"/>
              </a:ext>
            </a:extLst>
          </p:cNvPr>
          <p:cNvSpPr/>
          <p:nvPr/>
        </p:nvSpPr>
        <p:spPr>
          <a:xfrm>
            <a:off x="10319194" y="4298362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F505580-7BCD-444A-9664-556D037E75BD}"/>
              </a:ext>
            </a:extLst>
          </p:cNvPr>
          <p:cNvSpPr/>
          <p:nvPr/>
        </p:nvSpPr>
        <p:spPr>
          <a:xfrm>
            <a:off x="10319194" y="5296267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1BEFF96-1947-45F9-B8E0-7F6CC60DB2D2}"/>
              </a:ext>
            </a:extLst>
          </p:cNvPr>
          <p:cNvSpPr/>
          <p:nvPr/>
        </p:nvSpPr>
        <p:spPr>
          <a:xfrm>
            <a:off x="10319194" y="5644641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05860C0-047D-4F35-B7F9-7C5C02D3278D}"/>
              </a:ext>
            </a:extLst>
          </p:cNvPr>
          <p:cNvSpPr/>
          <p:nvPr/>
        </p:nvSpPr>
        <p:spPr>
          <a:xfrm>
            <a:off x="10319194" y="5995402"/>
            <a:ext cx="228600" cy="23774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7590FD4-6270-4E81-AE67-922028110727}"/>
              </a:ext>
            </a:extLst>
          </p:cNvPr>
          <p:cNvSpPr/>
          <p:nvPr/>
        </p:nvSpPr>
        <p:spPr>
          <a:xfrm>
            <a:off x="10317613" y="4617278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68EDD16-61FF-4558-A4C3-4F7AED1CD898}"/>
              </a:ext>
            </a:extLst>
          </p:cNvPr>
          <p:cNvSpPr/>
          <p:nvPr/>
        </p:nvSpPr>
        <p:spPr>
          <a:xfrm>
            <a:off x="10317613" y="4967273"/>
            <a:ext cx="231762" cy="2327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30E48B3-EBA7-4BFF-B72D-59D974EE8FFE}"/>
              </a:ext>
            </a:extLst>
          </p:cNvPr>
          <p:cNvSpPr/>
          <p:nvPr/>
        </p:nvSpPr>
        <p:spPr>
          <a:xfrm>
            <a:off x="6746102" y="2956475"/>
            <a:ext cx="228600" cy="228600"/>
          </a:xfrm>
          <a:prstGeom prst="ellips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54437C-C657-4CE1-B95E-469904AC111D}"/>
              </a:ext>
            </a:extLst>
          </p:cNvPr>
          <p:cNvSpPr/>
          <p:nvPr/>
        </p:nvSpPr>
        <p:spPr>
          <a:xfrm>
            <a:off x="1994828" y="3710045"/>
            <a:ext cx="1272773" cy="227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8348-F06C-4B32-A8DF-15AA5AF6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Testes </a:t>
            </a:r>
            <a:r>
              <a:rPr lang="en-US" dirty="0" err="1"/>
              <a:t>Unitários</a:t>
            </a:r>
            <a:r>
              <a:rPr lang="en-US" dirty="0"/>
              <a:t> e Docstrings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24A7-C000-47B3-A158-458A46A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Faltam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3 .</a:t>
            </a:r>
            <a:r>
              <a:rPr lang="en-US" dirty="0" err="1"/>
              <a:t>py</a:t>
            </a:r>
            <a:r>
              <a:rPr lang="en-US" dirty="0"/>
              <a:t> files da </a:t>
            </a:r>
            <a:r>
              <a:rPr lang="en-US" dirty="0" err="1"/>
              <a:t>data_generation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Prequential.py</a:t>
            </a:r>
          </a:p>
          <a:p>
            <a:pPr lvl="1"/>
            <a:r>
              <a:rPr lang="en-US" dirty="0"/>
              <a:t>Cv.py</a:t>
            </a:r>
          </a:p>
          <a:p>
            <a:pPr lvl="1"/>
            <a:r>
              <a:rPr lang="en-US" dirty="0"/>
              <a:t>Weights.py</a:t>
            </a:r>
          </a:p>
          <a:p>
            <a:pPr lvl="1"/>
            <a:endParaRPr lang="en-US" dirty="0"/>
          </a:p>
          <a:p>
            <a:r>
              <a:rPr lang="en-US" dirty="0" err="1"/>
              <a:t>Documentação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r>
              <a:rPr lang="en-US" dirty="0"/>
              <a:t> </a:t>
            </a:r>
            <a:r>
              <a:rPr lang="en-US" dirty="0" err="1"/>
              <a:t>terminados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Outros </a:t>
            </a:r>
            <a:r>
              <a:rPr lang="en-US" dirty="0" err="1"/>
              <a:t>ainda</a:t>
            </a:r>
            <a:r>
              <a:rPr lang="en-US" dirty="0"/>
              <a:t> por </a:t>
            </a:r>
            <a:r>
              <a:rPr lang="en-US" dirty="0" err="1"/>
              <a:t>completar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205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4E529CC-A6B4-4F23-A4F3-5F3CD2EC3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56" y="1291577"/>
            <a:ext cx="5478135" cy="5478135"/>
          </a:xfrm>
        </p:spPr>
      </p:pic>
    </p:spTree>
    <p:extLst>
      <p:ext uri="{BB962C8B-B14F-4D97-AF65-F5344CB8AC3E}">
        <p14:creationId xmlns:p14="http://schemas.microsoft.com/office/powerpoint/2010/main" val="276821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743B6B-9F30-442D-AADC-65C506722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6" y="1291576"/>
            <a:ext cx="5201299" cy="5201299"/>
          </a:xfrm>
        </p:spPr>
      </p:pic>
    </p:spTree>
    <p:extLst>
      <p:ext uri="{BB962C8B-B14F-4D97-AF65-F5344CB8AC3E}">
        <p14:creationId xmlns:p14="http://schemas.microsoft.com/office/powerpoint/2010/main" val="220749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B55-CE28-4A6D-99D6-D467B2C0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Visualização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631B0-757A-45F7-8E10-8B612DEC9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94" y="1331490"/>
            <a:ext cx="5514233" cy="5514233"/>
          </a:xfrm>
        </p:spPr>
      </p:pic>
    </p:spTree>
    <p:extLst>
      <p:ext uri="{BB962C8B-B14F-4D97-AF65-F5344CB8AC3E}">
        <p14:creationId xmlns:p14="http://schemas.microsoft.com/office/powerpoint/2010/main" val="314321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350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Reunião</vt:lpstr>
      <vt:lpstr>Metodologias de avaliação em Séries Temporais </vt:lpstr>
      <vt:lpstr>Esta semana</vt:lpstr>
      <vt:lpstr>Ponto da Situação – A semana passada</vt:lpstr>
      <vt:lpstr>Ponto da Situação – Esta semana</vt:lpstr>
      <vt:lpstr>Testes Unitários e Docstrings</vt:lpstr>
      <vt:lpstr>Visualização</vt:lpstr>
      <vt:lpstr>Visualização</vt:lpstr>
      <vt:lpstr>Visualização</vt:lpstr>
      <vt:lpstr>Visualização</vt:lpstr>
      <vt:lpstr>Visualização</vt:lpstr>
      <vt:lpstr>Próxima semana…</vt:lpstr>
      <vt:lpstr>Questões…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250</cp:revision>
  <dcterms:created xsi:type="dcterms:W3CDTF">2024-01-10T11:13:53Z</dcterms:created>
  <dcterms:modified xsi:type="dcterms:W3CDTF">2024-05-06T08:28:56Z</dcterms:modified>
</cp:coreProperties>
</file>