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C3504-4766-4041-8315-53D85E4CAD9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CE96CAA3-D77E-4C1D-B353-DBCE32D0DBAA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" y="1520725"/>
          <a:ext cx="2437584" cy="1867604"/>
        </a:xfrm>
        <a:prstGeom prst="ellipse">
          <a:avLst/>
        </a:prstGeom>
        <a:solidFill>
          <a:srgbClr val="EAEAEA"/>
        </a:solidFill>
        <a:ln w="127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AAFBE35-07B3-48CC-BFDB-762069D9A0F7}" type="parTrans" cxnId="{1F80C2D0-DE44-4AE3-80B4-B38318303185}">
      <dgm:prSet/>
      <dgm:spPr/>
      <dgm:t>
        <a:bodyPr/>
        <a:lstStyle/>
        <a:p>
          <a:endParaRPr lang="pt-PT"/>
        </a:p>
      </dgm:t>
    </dgm:pt>
    <dgm:pt modelId="{6F1C6B9C-ABFF-4CDB-9B42-8BEC2ABF46D5}" type="sibTrans" cxnId="{1F80C2D0-DE44-4AE3-80B4-B38318303185}">
      <dgm:prSet/>
      <dgm:spPr/>
      <dgm:t>
        <a:bodyPr/>
        <a:lstStyle/>
        <a:p>
          <a:endParaRPr lang="pt-PT"/>
        </a:p>
      </dgm:t>
    </dgm:pt>
    <dgm:pt modelId="{A5E67112-5F2C-4A7F-A6DF-7677EA02D8C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230464" y="1489585"/>
          <a:ext cx="2437584" cy="1885959"/>
        </a:xfrm>
        <a:prstGeom prst="ellipse">
          <a:avLst/>
        </a:prstGeom>
        <a:noFill/>
        <a:ln w="127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8077437-0FF4-4BF5-B6F2-341B7D9F7049}" type="sibTrans" cxnId="{0BCD0AD9-69A5-4C12-B461-D1D3CF11C2F4}">
      <dgm:prSet/>
      <dgm:spPr/>
      <dgm:t>
        <a:bodyPr/>
        <a:lstStyle/>
        <a:p>
          <a:endParaRPr lang="pt-PT"/>
        </a:p>
      </dgm:t>
    </dgm:pt>
    <dgm:pt modelId="{D7B517A7-FADB-47FC-B9A8-30A2CEBE3FAC}" type="parTrans" cxnId="{0BCD0AD9-69A5-4C12-B461-D1D3CF11C2F4}">
      <dgm:prSet/>
      <dgm:spPr/>
      <dgm:t>
        <a:bodyPr/>
        <a:lstStyle/>
        <a:p>
          <a:endParaRPr lang="pt-PT"/>
        </a:p>
      </dgm:t>
    </dgm:pt>
    <dgm:pt modelId="{A267CBB7-1F38-452B-B2F5-519E019E5C7E}" type="pres">
      <dgm:prSet presAssocID="{F42C3504-4766-4041-8315-53D85E4CAD9E}" presName="Name0" presStyleCnt="0">
        <dgm:presLayoutVars>
          <dgm:dir/>
          <dgm:resizeHandles val="exact"/>
        </dgm:presLayoutVars>
      </dgm:prSet>
      <dgm:spPr/>
    </dgm:pt>
    <dgm:pt modelId="{192D465E-3390-4D0E-81D2-1D33854EE52B}" type="pres">
      <dgm:prSet presAssocID="{CE96CAA3-D77E-4C1D-B353-DBCE32D0DBAA}" presName="Name5" presStyleLbl="vennNode1" presStyleIdx="0" presStyleCnt="2" custScaleY="76617" custLinFactNeighborX="-704" custLinFactNeighborY="-1879">
        <dgm:presLayoutVars>
          <dgm:bulletEnabled val="1"/>
        </dgm:presLayoutVars>
      </dgm:prSet>
      <dgm:spPr/>
    </dgm:pt>
    <dgm:pt modelId="{956A0496-4DA7-4306-8499-B6783A0A64E7}" type="pres">
      <dgm:prSet presAssocID="{6F1C6B9C-ABFF-4CDB-9B42-8BEC2ABF46D5}" presName="space" presStyleCnt="0"/>
      <dgm:spPr/>
    </dgm:pt>
    <dgm:pt modelId="{F6385EA7-99F7-44A5-A331-6FD33A8BDC06}" type="pres">
      <dgm:prSet presAssocID="{A5E67112-5F2C-4A7F-A6DF-7677EA02D8C4}" presName="Name5" presStyleLbl="vennNode1" presStyleIdx="1" presStyleCnt="2" custScaleY="77370" custLinFactX="-9662" custLinFactNeighborX="-100000" custLinFactNeighborY="-2780">
        <dgm:presLayoutVars>
          <dgm:bulletEnabled val="1"/>
        </dgm:presLayoutVars>
      </dgm:prSet>
      <dgm:spPr/>
    </dgm:pt>
  </dgm:ptLst>
  <dgm:cxnLst>
    <dgm:cxn modelId="{D9B0C5BB-0F96-4665-9C25-A71D7698D849}" type="presOf" srcId="{F42C3504-4766-4041-8315-53D85E4CAD9E}" destId="{A267CBB7-1F38-452B-B2F5-519E019E5C7E}" srcOrd="0" destOrd="0" presId="urn:microsoft.com/office/officeart/2005/8/layout/venn3"/>
    <dgm:cxn modelId="{1F80C2D0-DE44-4AE3-80B4-B38318303185}" srcId="{F42C3504-4766-4041-8315-53D85E4CAD9E}" destId="{CE96CAA3-D77E-4C1D-B353-DBCE32D0DBAA}" srcOrd="0" destOrd="0" parTransId="{9AAFBE35-07B3-48CC-BFDB-762069D9A0F7}" sibTransId="{6F1C6B9C-ABFF-4CDB-9B42-8BEC2ABF46D5}"/>
    <dgm:cxn modelId="{B3DD4CD1-F61E-4BC5-B63F-E74B58F11FA2}" type="presOf" srcId="{A5E67112-5F2C-4A7F-A6DF-7677EA02D8C4}" destId="{F6385EA7-99F7-44A5-A331-6FD33A8BDC06}" srcOrd="0" destOrd="0" presId="urn:microsoft.com/office/officeart/2005/8/layout/venn3"/>
    <dgm:cxn modelId="{0BCD0AD9-69A5-4C12-B461-D1D3CF11C2F4}" srcId="{F42C3504-4766-4041-8315-53D85E4CAD9E}" destId="{A5E67112-5F2C-4A7F-A6DF-7677EA02D8C4}" srcOrd="1" destOrd="0" parTransId="{D7B517A7-FADB-47FC-B9A8-30A2CEBE3FAC}" sibTransId="{38077437-0FF4-4BF5-B6F2-341B7D9F7049}"/>
    <dgm:cxn modelId="{5ED2E5D9-A140-4AFF-812B-F8D589970E5E}" type="presOf" srcId="{CE96CAA3-D77E-4C1D-B353-DBCE32D0DBAA}" destId="{192D465E-3390-4D0E-81D2-1D33854EE52B}" srcOrd="0" destOrd="0" presId="urn:microsoft.com/office/officeart/2005/8/layout/venn3"/>
    <dgm:cxn modelId="{F70CF4EA-2CE2-4D9B-BE5A-5FAE25A85737}" type="presParOf" srcId="{A267CBB7-1F38-452B-B2F5-519E019E5C7E}" destId="{192D465E-3390-4D0E-81D2-1D33854EE52B}" srcOrd="0" destOrd="0" presId="urn:microsoft.com/office/officeart/2005/8/layout/venn3"/>
    <dgm:cxn modelId="{E4D3D149-A77F-4622-B761-FF468D8315E7}" type="presParOf" srcId="{A267CBB7-1F38-452B-B2F5-519E019E5C7E}" destId="{956A0496-4DA7-4306-8499-B6783A0A64E7}" srcOrd="1" destOrd="0" presId="urn:microsoft.com/office/officeart/2005/8/layout/venn3"/>
    <dgm:cxn modelId="{18A51598-6E92-4557-8724-E4F757F64F2F}" type="presParOf" srcId="{A267CBB7-1F38-452B-B2F5-519E019E5C7E}" destId="{F6385EA7-99F7-44A5-A331-6FD33A8BDC0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C3504-4766-4041-8315-53D85E4CAD9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CE96CAA3-D77E-4C1D-B353-DBCE32D0DBAA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" y="1520725"/>
          <a:ext cx="2437584" cy="1867604"/>
        </a:xfrm>
        <a:prstGeom prst="ellipse">
          <a:avLst/>
        </a:prstGeom>
        <a:solidFill>
          <a:srgbClr val="EAEAEA"/>
        </a:solidFill>
        <a:ln w="127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AAFBE35-07B3-48CC-BFDB-762069D9A0F7}" type="parTrans" cxnId="{1F80C2D0-DE44-4AE3-80B4-B38318303185}">
      <dgm:prSet/>
      <dgm:spPr/>
      <dgm:t>
        <a:bodyPr/>
        <a:lstStyle/>
        <a:p>
          <a:endParaRPr lang="pt-PT"/>
        </a:p>
      </dgm:t>
    </dgm:pt>
    <dgm:pt modelId="{6F1C6B9C-ABFF-4CDB-9B42-8BEC2ABF46D5}" type="sibTrans" cxnId="{1F80C2D0-DE44-4AE3-80B4-B38318303185}">
      <dgm:prSet/>
      <dgm:spPr/>
      <dgm:t>
        <a:bodyPr/>
        <a:lstStyle/>
        <a:p>
          <a:endParaRPr lang="pt-PT"/>
        </a:p>
      </dgm:t>
    </dgm:pt>
    <dgm:pt modelId="{A5E67112-5F2C-4A7F-A6DF-7677EA02D8C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230464" y="1489585"/>
          <a:ext cx="2437584" cy="1885959"/>
        </a:xfrm>
        <a:prstGeom prst="ellipse">
          <a:avLst/>
        </a:prstGeom>
        <a:noFill/>
        <a:ln w="127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pt-PT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8077437-0FF4-4BF5-B6F2-341B7D9F7049}" type="sibTrans" cxnId="{0BCD0AD9-69A5-4C12-B461-D1D3CF11C2F4}">
      <dgm:prSet/>
      <dgm:spPr/>
      <dgm:t>
        <a:bodyPr/>
        <a:lstStyle/>
        <a:p>
          <a:endParaRPr lang="pt-PT"/>
        </a:p>
      </dgm:t>
    </dgm:pt>
    <dgm:pt modelId="{D7B517A7-FADB-47FC-B9A8-30A2CEBE3FAC}" type="parTrans" cxnId="{0BCD0AD9-69A5-4C12-B461-D1D3CF11C2F4}">
      <dgm:prSet/>
      <dgm:spPr/>
      <dgm:t>
        <a:bodyPr/>
        <a:lstStyle/>
        <a:p>
          <a:endParaRPr lang="pt-PT"/>
        </a:p>
      </dgm:t>
    </dgm:pt>
    <dgm:pt modelId="{A267CBB7-1F38-452B-B2F5-519E019E5C7E}" type="pres">
      <dgm:prSet presAssocID="{F42C3504-4766-4041-8315-53D85E4CAD9E}" presName="Name0" presStyleCnt="0">
        <dgm:presLayoutVars>
          <dgm:dir/>
          <dgm:resizeHandles val="exact"/>
        </dgm:presLayoutVars>
      </dgm:prSet>
      <dgm:spPr/>
    </dgm:pt>
    <dgm:pt modelId="{192D465E-3390-4D0E-81D2-1D33854EE52B}" type="pres">
      <dgm:prSet presAssocID="{CE96CAA3-D77E-4C1D-B353-DBCE32D0DBAA}" presName="Name5" presStyleLbl="vennNode1" presStyleIdx="0" presStyleCnt="2" custScaleY="76617" custLinFactNeighborX="-704" custLinFactNeighborY="-1879">
        <dgm:presLayoutVars>
          <dgm:bulletEnabled val="1"/>
        </dgm:presLayoutVars>
      </dgm:prSet>
      <dgm:spPr/>
    </dgm:pt>
    <dgm:pt modelId="{956A0496-4DA7-4306-8499-B6783A0A64E7}" type="pres">
      <dgm:prSet presAssocID="{6F1C6B9C-ABFF-4CDB-9B42-8BEC2ABF46D5}" presName="space" presStyleCnt="0"/>
      <dgm:spPr/>
    </dgm:pt>
    <dgm:pt modelId="{F6385EA7-99F7-44A5-A331-6FD33A8BDC06}" type="pres">
      <dgm:prSet presAssocID="{A5E67112-5F2C-4A7F-A6DF-7677EA02D8C4}" presName="Name5" presStyleLbl="vennNode1" presStyleIdx="1" presStyleCnt="2" custScaleY="77370" custLinFactX="-9662" custLinFactNeighborX="-100000" custLinFactNeighborY="-2780">
        <dgm:presLayoutVars>
          <dgm:bulletEnabled val="1"/>
        </dgm:presLayoutVars>
      </dgm:prSet>
      <dgm:spPr/>
    </dgm:pt>
  </dgm:ptLst>
  <dgm:cxnLst>
    <dgm:cxn modelId="{D9B0C5BB-0F96-4665-9C25-A71D7698D849}" type="presOf" srcId="{F42C3504-4766-4041-8315-53D85E4CAD9E}" destId="{A267CBB7-1F38-452B-B2F5-519E019E5C7E}" srcOrd="0" destOrd="0" presId="urn:microsoft.com/office/officeart/2005/8/layout/venn3"/>
    <dgm:cxn modelId="{1F80C2D0-DE44-4AE3-80B4-B38318303185}" srcId="{F42C3504-4766-4041-8315-53D85E4CAD9E}" destId="{CE96CAA3-D77E-4C1D-B353-DBCE32D0DBAA}" srcOrd="0" destOrd="0" parTransId="{9AAFBE35-07B3-48CC-BFDB-762069D9A0F7}" sibTransId="{6F1C6B9C-ABFF-4CDB-9B42-8BEC2ABF46D5}"/>
    <dgm:cxn modelId="{B3DD4CD1-F61E-4BC5-B63F-E74B58F11FA2}" type="presOf" srcId="{A5E67112-5F2C-4A7F-A6DF-7677EA02D8C4}" destId="{F6385EA7-99F7-44A5-A331-6FD33A8BDC06}" srcOrd="0" destOrd="0" presId="urn:microsoft.com/office/officeart/2005/8/layout/venn3"/>
    <dgm:cxn modelId="{0BCD0AD9-69A5-4C12-B461-D1D3CF11C2F4}" srcId="{F42C3504-4766-4041-8315-53D85E4CAD9E}" destId="{A5E67112-5F2C-4A7F-A6DF-7677EA02D8C4}" srcOrd="1" destOrd="0" parTransId="{D7B517A7-FADB-47FC-B9A8-30A2CEBE3FAC}" sibTransId="{38077437-0FF4-4BF5-B6F2-341B7D9F7049}"/>
    <dgm:cxn modelId="{5ED2E5D9-A140-4AFF-812B-F8D589970E5E}" type="presOf" srcId="{CE96CAA3-D77E-4C1D-B353-DBCE32D0DBAA}" destId="{192D465E-3390-4D0E-81D2-1D33854EE52B}" srcOrd="0" destOrd="0" presId="urn:microsoft.com/office/officeart/2005/8/layout/venn3"/>
    <dgm:cxn modelId="{F70CF4EA-2CE2-4D9B-BE5A-5FAE25A85737}" type="presParOf" srcId="{A267CBB7-1F38-452B-B2F5-519E019E5C7E}" destId="{192D465E-3390-4D0E-81D2-1D33854EE52B}" srcOrd="0" destOrd="0" presId="urn:microsoft.com/office/officeart/2005/8/layout/venn3"/>
    <dgm:cxn modelId="{E4D3D149-A77F-4622-B761-FF468D8315E7}" type="presParOf" srcId="{A267CBB7-1F38-452B-B2F5-519E019E5C7E}" destId="{956A0496-4DA7-4306-8499-B6783A0A64E7}" srcOrd="1" destOrd="0" presId="urn:microsoft.com/office/officeart/2005/8/layout/venn3"/>
    <dgm:cxn modelId="{18A51598-6E92-4557-8724-E4F757F64F2F}" type="presParOf" srcId="{A267CBB7-1F38-452B-B2F5-519E019E5C7E}" destId="{F6385EA7-99F7-44A5-A331-6FD33A8BDC0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D465E-3390-4D0E-81D2-1D33854EE52B}">
      <dsp:nvSpPr>
        <dsp:cNvPr id="0" name=""/>
        <dsp:cNvSpPr/>
      </dsp:nvSpPr>
      <dsp:spPr>
        <a:xfrm>
          <a:off x="1" y="1839235"/>
          <a:ext cx="3955867" cy="3030867"/>
        </a:xfrm>
        <a:prstGeom prst="ellipse">
          <a:avLst/>
        </a:prstGeom>
        <a:solidFill>
          <a:srgbClr val="EAEAEA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7705" tIns="74930" rIns="21770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79324" y="2283095"/>
        <a:ext cx="2797221" cy="2143147"/>
      </dsp:txXfrm>
    </dsp:sp>
    <dsp:sp modelId="{F6385EA7-99F7-44A5-A331-6FD33A8BDC06}">
      <dsp:nvSpPr>
        <dsp:cNvPr id="0" name=""/>
        <dsp:cNvSpPr/>
      </dsp:nvSpPr>
      <dsp:spPr>
        <a:xfrm>
          <a:off x="1996876" y="1788699"/>
          <a:ext cx="3955867" cy="3060654"/>
        </a:xfrm>
        <a:prstGeom prst="ellipse">
          <a:avLst/>
        </a:prstGeom>
        <a:noFill/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7705" tIns="74930" rIns="21770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576199" y="2236921"/>
        <a:ext cx="2797221" cy="2164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D465E-3390-4D0E-81D2-1D33854EE52B}">
      <dsp:nvSpPr>
        <dsp:cNvPr id="0" name=""/>
        <dsp:cNvSpPr/>
      </dsp:nvSpPr>
      <dsp:spPr>
        <a:xfrm>
          <a:off x="1" y="1708455"/>
          <a:ext cx="3968450" cy="3040507"/>
        </a:xfrm>
        <a:prstGeom prst="ellipse">
          <a:avLst/>
        </a:prstGeom>
        <a:solidFill>
          <a:srgbClr val="EAEAEA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8397" tIns="74930" rIns="218397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81167" y="2153727"/>
        <a:ext cx="2806118" cy="2149963"/>
      </dsp:txXfrm>
    </dsp:sp>
    <dsp:sp modelId="{F6385EA7-99F7-44A5-A331-6FD33A8BDC06}">
      <dsp:nvSpPr>
        <dsp:cNvPr id="0" name=""/>
        <dsp:cNvSpPr/>
      </dsp:nvSpPr>
      <dsp:spPr>
        <a:xfrm>
          <a:off x="2003227" y="1657758"/>
          <a:ext cx="3968450" cy="3070389"/>
        </a:xfrm>
        <a:prstGeom prst="ellipse">
          <a:avLst/>
        </a:prstGeom>
        <a:noFill/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8397" tIns="74930" rIns="218397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584393" y="2107406"/>
        <a:ext cx="2806118" cy="217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0DC1-FF24-4AC8-AA9E-9609F636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730FB-D0C0-4A98-A260-DA74A24A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683894-B784-4EB3-82E5-6999D4C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9DF29F-8913-4B49-B769-4BC63A09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3F08AD-84B5-409B-95B0-168D00C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44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CF316-D092-43D4-A849-5B3D1F65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1D51F22-6948-427C-A6B0-B44A16279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C840AB-083B-4804-AC02-FDF3F235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B4857B-61C8-4475-9B28-4F86A444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423F78-02C4-4F3C-9BF7-FB534AF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02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6EA8A9-50E9-49D2-8967-8A9E5AFEC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03DEE4-18B3-4239-AE3A-34DD4EC2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7AA659-2C16-4E28-B755-857E96F6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ACFE15-01DF-4A16-B2FC-07F6D7E3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BF8B42-A8D3-4A76-8394-F0302AF4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F3934-11D2-4C23-8B77-37826EC4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24088E-06FF-4483-8BE3-DBFC8F05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6BCAC0-F47E-443F-BC87-E069A06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A08E15-17EC-4759-97BC-3251071F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D61B21-DB92-4B63-AC55-2AB02034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0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C821-3DA5-469C-A197-0ADB794F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5C54A3-8FF5-4A7E-845E-16606237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8A533-B8AA-4CE3-ADE4-51186E63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9F038-C511-4FAF-ADFF-6CAD85A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B53DFE-2D1B-4FC0-BF0F-C00DC6FD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8BEE9-A903-4474-8527-967782B6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10FA2E-F55C-49E7-B1CF-8B2E9BB6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1D8837-DABC-4DAD-BF8C-447D6608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48EEEF-5285-4895-9BF9-17645616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1BC602-B97C-4238-81BF-74991D9B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8A0BFC-41FD-4406-9F69-E4FF8CC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64CD-475A-4204-B731-4A3B0AB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718AD8-E6EF-4F94-9900-36765D66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795052-F7CE-461E-8BF4-3A44E3D5C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DD6C83D-40A0-4209-B778-1AC304FA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EA0F719-FF00-4373-A5E7-4B957347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1AD700-75B6-42A7-952B-0F97877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3A98FF-E15E-4666-81EE-E5CBB018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C82BE9A-E513-4506-A894-ACB6D427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46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15843-D04B-41DB-BB6D-2C443C2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A05ED2A-433E-4662-A97F-CAF7CC5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FBA30A-E189-48F9-966A-463777BF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B9481F-C0E3-454D-A0B2-6721A318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6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A579CB6-7F3D-4F7A-9900-B4EED07C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418AB94-C1F2-4904-A101-9B78299F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CF621B-E2EE-4440-BDE8-C1A999A7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1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AEEA-6B86-4A6A-B9B9-08E78CB2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BE130B-984E-4210-A85B-FFEE4529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FF8C4D-A668-47DA-A8BF-F9B86D9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AC25B2-1A19-4994-8C6E-1A137C60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CCE7D6-5971-4E3F-93C0-7CB7698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D3D238-D245-48C3-BC1E-CEBD4151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4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695FA-21AB-4C6F-B9E4-4BE06F2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9DADA1D-5F46-494A-9690-53067D212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2185EF-2A8A-48DA-9AB3-9BF24F81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EF09C2-9155-4D70-A3ED-E6184C94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323A16-0F64-4024-A9DF-88135B61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68D9EB-C157-4CEC-B97A-2C72ADC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C5CD00-2244-42C6-BB37-F1AC4E98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221884-8BA1-427E-88E0-C3BF38C4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23599-45E1-40D4-8E8C-CA576CE1C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E91B-DE5A-479B-AF7A-86274FEB8134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066E54-DA14-4947-BDC0-1B591B057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9E7209-0FCB-41A3-A0FA-AB1F0E25B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EC66-FFDC-4D50-ABFF-DD0E88E8FE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617C581-7746-45B2-8042-3A35DD2693F8}"/>
              </a:ext>
            </a:extLst>
          </p:cNvPr>
          <p:cNvGrpSpPr/>
          <p:nvPr/>
        </p:nvGrpSpPr>
        <p:grpSpPr>
          <a:xfrm>
            <a:off x="956603" y="0"/>
            <a:ext cx="10278794" cy="6858000"/>
            <a:chOff x="1300899" y="944053"/>
            <a:chExt cx="6113830" cy="4368426"/>
          </a:xfrm>
        </p:grpSpPr>
        <p:grpSp>
          <p:nvGrpSpPr>
            <p:cNvPr id="22" name="Grupo 3">
              <a:extLst>
                <a:ext uri="{FF2B5EF4-FFF2-40B4-BE49-F238E27FC236}">
                  <a16:creationId xmlns:a16="http://schemas.microsoft.com/office/drawing/2014/main" id="{10C2583E-709C-42D6-B6B0-C6CFD1C4945A}"/>
                </a:ext>
              </a:extLst>
            </p:cNvPr>
            <p:cNvGrpSpPr/>
            <p:nvPr/>
          </p:nvGrpSpPr>
          <p:grpSpPr>
            <a:xfrm>
              <a:off x="1300899" y="944053"/>
              <a:ext cx="5406790" cy="4368426"/>
              <a:chOff x="1928794" y="714356"/>
              <a:chExt cx="5214974" cy="4429156"/>
            </a:xfrm>
          </p:grpSpPr>
          <p:grpSp>
            <p:nvGrpSpPr>
              <p:cNvPr id="24" name="Grupo 21">
                <a:extLst>
                  <a:ext uri="{FF2B5EF4-FFF2-40B4-BE49-F238E27FC236}">
                    <a16:creationId xmlns:a16="http://schemas.microsoft.com/office/drawing/2014/main" id="{11452721-35C1-480F-B45E-EAF5F7D18B1E}"/>
                  </a:ext>
                </a:extLst>
              </p:cNvPr>
              <p:cNvGrpSpPr/>
              <p:nvPr/>
            </p:nvGrpSpPr>
            <p:grpSpPr>
              <a:xfrm>
                <a:off x="2643174" y="714356"/>
                <a:ext cx="4500594" cy="4429156"/>
                <a:chOff x="2357422" y="285728"/>
                <a:chExt cx="3929090" cy="3929090"/>
              </a:xfrm>
            </p:grpSpPr>
            <p:graphicFrame>
              <p:nvGraphicFramePr>
                <p:cNvPr id="36" name="Diagrama 35">
                  <a:extLst>
                    <a:ext uri="{FF2B5EF4-FFF2-40B4-BE49-F238E27FC236}">
                      <a16:creationId xmlns:a16="http://schemas.microsoft.com/office/drawing/2014/main" id="{97D406D2-425D-4847-BCB6-4363F15CD9AC}"/>
                    </a:ext>
                  </a:extLst>
                </p:cNvPr>
                <p:cNvGraphicFramePr/>
                <p:nvPr/>
              </p:nvGraphicFramePr>
              <p:xfrm>
                <a:off x="2714612" y="285728"/>
                <a:ext cx="3571900" cy="392909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cxnSp>
              <p:nvCxnSpPr>
                <p:cNvPr id="37" name="Conexão recta 18">
                  <a:extLst>
                    <a:ext uri="{FF2B5EF4-FFF2-40B4-BE49-F238E27FC236}">
                      <a16:creationId xmlns:a16="http://schemas.microsoft.com/office/drawing/2014/main" id="{DC120181-2D77-45C1-AD09-6B68B5DDC6E9}"/>
                    </a:ext>
                  </a:extLst>
                </p:cNvPr>
                <p:cNvCxnSpPr/>
                <p:nvPr/>
              </p:nvCxnSpPr>
              <p:spPr>
                <a:xfrm>
                  <a:off x="2357422" y="2214554"/>
                  <a:ext cx="3643338" cy="1588"/>
                </a:xfrm>
                <a:prstGeom prst="line">
                  <a:avLst/>
                </a:prstGeom>
                <a:noFill/>
                <a:ln w="63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22F094-3FA3-4A2F-A540-6304B8953882}"/>
                  </a:ext>
                </a:extLst>
              </p:cNvPr>
              <p:cNvSpPr txBox="1"/>
              <p:nvPr/>
            </p:nvSpPr>
            <p:spPr>
              <a:xfrm>
                <a:off x="4500562" y="242886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27</a:t>
                </a: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18773E2-51A6-4842-8E0B-5B760E355D0D}"/>
                  </a:ext>
                </a:extLst>
              </p:cNvPr>
              <p:cNvSpPr txBox="1"/>
              <p:nvPr/>
            </p:nvSpPr>
            <p:spPr>
              <a:xfrm>
                <a:off x="3571868" y="228599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530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C2CAAEB-6DFA-4CA5-AEDD-EE16B135F857}"/>
                  </a:ext>
                </a:extLst>
              </p:cNvPr>
              <p:cNvSpPr txBox="1"/>
              <p:nvPr/>
            </p:nvSpPr>
            <p:spPr>
              <a:xfrm>
                <a:off x="5429256" y="314324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274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9443EF9-082C-4868-B4A5-A063052472A1}"/>
                  </a:ext>
                </a:extLst>
              </p:cNvPr>
              <p:cNvSpPr txBox="1"/>
              <p:nvPr/>
            </p:nvSpPr>
            <p:spPr>
              <a:xfrm>
                <a:off x="3571868" y="314324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561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5D7BD04-5A4D-4683-A80F-E4F4D4C31244}"/>
                  </a:ext>
                </a:extLst>
              </p:cNvPr>
              <p:cNvSpPr txBox="1"/>
              <p:nvPr/>
            </p:nvSpPr>
            <p:spPr>
              <a:xfrm>
                <a:off x="5429256" y="228599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204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B9CDE5DE-FBA0-45D9-8F93-9698503BC146}"/>
                  </a:ext>
                </a:extLst>
              </p:cNvPr>
              <p:cNvSpPr txBox="1"/>
              <p:nvPr/>
            </p:nvSpPr>
            <p:spPr>
              <a:xfrm>
                <a:off x="4500562" y="300037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31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8FC405D-5E42-416F-804C-1E63CC8644FD}"/>
                  </a:ext>
                </a:extLst>
              </p:cNvPr>
              <p:cNvSpPr txBox="1"/>
              <p:nvPr/>
            </p:nvSpPr>
            <p:spPr>
              <a:xfrm>
                <a:off x="1928795" y="2143116"/>
                <a:ext cx="821403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Induced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649022B-7B30-45BA-9A97-5DFE4B6760F7}"/>
                  </a:ext>
                </a:extLst>
              </p:cNvPr>
              <p:cNvSpPr txBox="1"/>
              <p:nvPr/>
            </p:nvSpPr>
            <p:spPr>
              <a:xfrm>
                <a:off x="1928794" y="3214686"/>
                <a:ext cx="1000132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Repressed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991A7EE-8A4B-481C-85F8-E4C0F475564F}"/>
                  </a:ext>
                </a:extLst>
              </p:cNvPr>
              <p:cNvSpPr txBox="1"/>
              <p:nvPr/>
            </p:nvSpPr>
            <p:spPr>
              <a:xfrm>
                <a:off x="3486669" y="3861857"/>
                <a:ext cx="1067537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C. glabrata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F1F8D9F-4A04-428E-AE4A-812795891D1B}"/>
                  </a:ext>
                </a:extLst>
              </p:cNvPr>
              <p:cNvSpPr txBox="1"/>
              <p:nvPr/>
            </p:nvSpPr>
            <p:spPr>
              <a:xfrm>
                <a:off x="4958726" y="3861857"/>
                <a:ext cx="1184910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i="1" kern="0" dirty="0">
                    <a:solidFill>
                      <a:prstClr val="black"/>
                    </a:solidFill>
                    <a:cs typeface="Times New Roman" pitchFamily="18" charset="0"/>
                  </a:rPr>
                  <a:t>C. albicans</a:t>
                </a:r>
                <a:endParaRPr kumimoji="0" lang="pt-PT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8F1A211-06B7-4736-822A-98D4847E908C}"/>
                  </a:ext>
                </a:extLst>
              </p:cNvPr>
              <p:cNvSpPr txBox="1"/>
              <p:nvPr/>
            </p:nvSpPr>
            <p:spPr>
              <a:xfrm>
                <a:off x="3286116" y="1500174"/>
                <a:ext cx="2857520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Zap1 </a:t>
                </a:r>
                <a:r>
                  <a:rPr kumimoji="0" lang="pt-PT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tar</a:t>
                </a: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gets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D615ECD-2CCA-4B18-959B-CC98CF070D2D}"/>
                </a:ext>
              </a:extLst>
            </p:cNvPr>
            <p:cNvSpPr txBox="1"/>
            <p:nvPr/>
          </p:nvSpPr>
          <p:spPr>
            <a:xfrm>
              <a:off x="6170327" y="2897453"/>
              <a:ext cx="1244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600" b="1" kern="0" dirty="0">
                  <a:solidFill>
                    <a:prstClr val="black"/>
                  </a:solidFill>
                  <a:cs typeface="Times New Roman" pitchFamily="18" charset="0"/>
                </a:rPr>
                <a:t>1.5</a:t>
              </a:r>
              <a:r>
                <a:rPr kumimoji="0" lang="pt-PT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rPr>
                <a:t>-</a:t>
              </a:r>
              <a:r>
                <a:rPr kumimoji="0" lang="pt-PT" sz="16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rPr>
                <a:t>fold</a:t>
              </a:r>
              <a:endPara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4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6DC1848-6137-4899-A20D-5FBAA00A7432}"/>
              </a:ext>
            </a:extLst>
          </p:cNvPr>
          <p:cNvGrpSpPr/>
          <p:nvPr/>
        </p:nvGrpSpPr>
        <p:grpSpPr>
          <a:xfrm>
            <a:off x="940255" y="125724"/>
            <a:ext cx="10311489" cy="6606552"/>
            <a:chOff x="1300899" y="944053"/>
            <a:chExt cx="6113830" cy="4368426"/>
          </a:xfrm>
        </p:grpSpPr>
        <p:grpSp>
          <p:nvGrpSpPr>
            <p:cNvPr id="5" name="Grupo 3">
              <a:extLst>
                <a:ext uri="{FF2B5EF4-FFF2-40B4-BE49-F238E27FC236}">
                  <a16:creationId xmlns:a16="http://schemas.microsoft.com/office/drawing/2014/main" id="{85B059C6-5891-4727-83C6-135F18D8FF17}"/>
                </a:ext>
              </a:extLst>
            </p:cNvPr>
            <p:cNvGrpSpPr/>
            <p:nvPr/>
          </p:nvGrpSpPr>
          <p:grpSpPr>
            <a:xfrm>
              <a:off x="1300899" y="944053"/>
              <a:ext cx="5406790" cy="4368426"/>
              <a:chOff x="1928794" y="714356"/>
              <a:chExt cx="5214974" cy="4429156"/>
            </a:xfrm>
          </p:grpSpPr>
          <p:grpSp>
            <p:nvGrpSpPr>
              <p:cNvPr id="7" name="Grupo 21">
                <a:extLst>
                  <a:ext uri="{FF2B5EF4-FFF2-40B4-BE49-F238E27FC236}">
                    <a16:creationId xmlns:a16="http://schemas.microsoft.com/office/drawing/2014/main" id="{F5AF3166-7DBE-4972-B5FD-1269576DE443}"/>
                  </a:ext>
                </a:extLst>
              </p:cNvPr>
              <p:cNvGrpSpPr/>
              <p:nvPr/>
            </p:nvGrpSpPr>
            <p:grpSpPr>
              <a:xfrm>
                <a:off x="2643174" y="714356"/>
                <a:ext cx="4500594" cy="4429156"/>
                <a:chOff x="2357422" y="285728"/>
                <a:chExt cx="3929090" cy="3929090"/>
              </a:xfrm>
            </p:grpSpPr>
            <p:graphicFrame>
              <p:nvGraphicFramePr>
                <p:cNvPr id="19" name="Diagrama 18">
                  <a:extLst>
                    <a:ext uri="{FF2B5EF4-FFF2-40B4-BE49-F238E27FC236}">
                      <a16:creationId xmlns:a16="http://schemas.microsoft.com/office/drawing/2014/main" id="{834CF3C1-191D-4C12-8300-37902637635A}"/>
                    </a:ext>
                  </a:extLst>
                </p:cNvPr>
                <p:cNvGraphicFramePr/>
                <p:nvPr/>
              </p:nvGraphicFramePr>
              <p:xfrm>
                <a:off x="2714612" y="285728"/>
                <a:ext cx="3571900" cy="392909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cxnSp>
              <p:nvCxnSpPr>
                <p:cNvPr id="20" name="Conexão recta 18">
                  <a:extLst>
                    <a:ext uri="{FF2B5EF4-FFF2-40B4-BE49-F238E27FC236}">
                      <a16:creationId xmlns:a16="http://schemas.microsoft.com/office/drawing/2014/main" id="{C561C63D-EF4B-42DA-AF2F-17FE5FB7B150}"/>
                    </a:ext>
                  </a:extLst>
                </p:cNvPr>
                <p:cNvCxnSpPr/>
                <p:nvPr/>
              </p:nvCxnSpPr>
              <p:spPr>
                <a:xfrm>
                  <a:off x="2357422" y="2214554"/>
                  <a:ext cx="3643338" cy="1588"/>
                </a:xfrm>
                <a:prstGeom prst="line">
                  <a:avLst/>
                </a:prstGeom>
                <a:noFill/>
                <a:ln w="63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A78787D-2419-4881-B47D-3453DBC9EBB0}"/>
                  </a:ext>
                </a:extLst>
              </p:cNvPr>
              <p:cNvSpPr txBox="1"/>
              <p:nvPr/>
            </p:nvSpPr>
            <p:spPr>
              <a:xfrm>
                <a:off x="4500562" y="242886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42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5BCEA50-F818-4F04-A70F-1F227039506E}"/>
                  </a:ext>
                </a:extLst>
              </p:cNvPr>
              <p:cNvSpPr txBox="1"/>
              <p:nvPr/>
            </p:nvSpPr>
            <p:spPr>
              <a:xfrm>
                <a:off x="3571868" y="228599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515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3844FFA-8C41-4711-857D-F2CBE7F761A1}"/>
                  </a:ext>
                </a:extLst>
              </p:cNvPr>
              <p:cNvSpPr txBox="1"/>
              <p:nvPr/>
            </p:nvSpPr>
            <p:spPr>
              <a:xfrm>
                <a:off x="5429256" y="314324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280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C5336E-2B11-4DD9-8239-5B9271168C1D}"/>
                  </a:ext>
                </a:extLst>
              </p:cNvPr>
              <p:cNvSpPr txBox="1"/>
              <p:nvPr/>
            </p:nvSpPr>
            <p:spPr>
              <a:xfrm>
                <a:off x="3571868" y="3143248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557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11E9F3E-2265-4348-8731-EDDC072AD8C9}"/>
                  </a:ext>
                </a:extLst>
              </p:cNvPr>
              <p:cNvSpPr txBox="1"/>
              <p:nvPr/>
            </p:nvSpPr>
            <p:spPr>
              <a:xfrm>
                <a:off x="5429256" y="228599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>
                    <a:solidFill>
                      <a:prstClr val="black"/>
                    </a:solidFill>
                  </a:rPr>
                  <a:t>263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434FF31-23FA-48C4-8833-5F3D4DC9F902}"/>
                  </a:ext>
                </a:extLst>
              </p:cNvPr>
              <p:cNvSpPr txBox="1"/>
              <p:nvPr/>
            </p:nvSpPr>
            <p:spPr>
              <a:xfrm>
                <a:off x="4500562" y="3000372"/>
                <a:ext cx="571504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35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ABD686-34A2-4782-BC8B-F3C3566709B0}"/>
                  </a:ext>
                </a:extLst>
              </p:cNvPr>
              <p:cNvSpPr txBox="1"/>
              <p:nvPr/>
            </p:nvSpPr>
            <p:spPr>
              <a:xfrm>
                <a:off x="1928795" y="2143116"/>
                <a:ext cx="821403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Induced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E9E112B-A30F-4187-B8C3-0594A038E993}"/>
                  </a:ext>
                </a:extLst>
              </p:cNvPr>
              <p:cNvSpPr txBox="1"/>
              <p:nvPr/>
            </p:nvSpPr>
            <p:spPr>
              <a:xfrm>
                <a:off x="1928794" y="3214686"/>
                <a:ext cx="1000132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Repressed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6776385-5AA7-469A-915D-3233C9EA51A2}"/>
                  </a:ext>
                </a:extLst>
              </p:cNvPr>
              <p:cNvSpPr txBox="1"/>
              <p:nvPr/>
            </p:nvSpPr>
            <p:spPr>
              <a:xfrm>
                <a:off x="3486669" y="3861857"/>
                <a:ext cx="1067537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C. glabrata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5BBFDE-4E36-45B3-B924-E712BDCE159F}"/>
                  </a:ext>
                </a:extLst>
              </p:cNvPr>
              <p:cNvSpPr txBox="1"/>
              <p:nvPr/>
            </p:nvSpPr>
            <p:spPr>
              <a:xfrm>
                <a:off x="4958726" y="3861857"/>
                <a:ext cx="1184910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S. </a:t>
                </a:r>
                <a:r>
                  <a:rPr kumimoji="0" lang="pt-PT" sz="1400" b="1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cerevisiae</a:t>
                </a:r>
                <a:endParaRPr kumimoji="0" lang="pt-PT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61FD23D-A031-4E1D-95F3-2B43A1FF2B8B}"/>
                  </a:ext>
                </a:extLst>
              </p:cNvPr>
              <p:cNvSpPr txBox="1"/>
              <p:nvPr/>
            </p:nvSpPr>
            <p:spPr>
              <a:xfrm>
                <a:off x="3286116" y="1500174"/>
                <a:ext cx="2857520" cy="31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Zap1 </a:t>
                </a:r>
                <a:r>
                  <a:rPr kumimoji="0" lang="pt-PT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itchFamily="18" charset="0"/>
                  </a:rPr>
                  <a:t>tar</a:t>
                </a:r>
                <a:r>
                  <a:rPr lang="pt-PT" sz="1400" b="1" kern="0" dirty="0" err="1">
                    <a:solidFill>
                      <a:prstClr val="black"/>
                    </a:solidFill>
                    <a:cs typeface="Times New Roman" pitchFamily="18" charset="0"/>
                  </a:rPr>
                  <a:t>gets</a:t>
                </a:r>
                <a:endParaRPr kumimoji="0" lang="pt-PT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endParaRPr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0E684DB-EC22-4307-89D0-3EF89318C2E9}"/>
                </a:ext>
              </a:extLst>
            </p:cNvPr>
            <p:cNvSpPr txBox="1"/>
            <p:nvPr/>
          </p:nvSpPr>
          <p:spPr>
            <a:xfrm>
              <a:off x="6170327" y="2897453"/>
              <a:ext cx="1244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600" b="1" kern="0" dirty="0">
                  <a:solidFill>
                    <a:prstClr val="black"/>
                  </a:solidFill>
                  <a:cs typeface="Times New Roman" pitchFamily="18" charset="0"/>
                </a:rPr>
                <a:t>1.5</a:t>
              </a:r>
              <a:r>
                <a:rPr kumimoji="0" lang="pt-PT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rPr>
                <a:t>-</a:t>
              </a:r>
              <a:r>
                <a:rPr kumimoji="0" lang="pt-PT" sz="16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itchFamily="18" charset="0"/>
                </a:rPr>
                <a:t>fold</a:t>
              </a:r>
              <a:endPara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8CA7F7F-6F18-4CE6-A7F0-35EC167C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0" y="249702"/>
            <a:ext cx="11745740" cy="6358596"/>
          </a:xfrm>
        </p:spPr>
      </p:pic>
    </p:spTree>
    <p:extLst>
      <p:ext uri="{BB962C8B-B14F-4D97-AF65-F5344CB8AC3E}">
        <p14:creationId xmlns:p14="http://schemas.microsoft.com/office/powerpoint/2010/main" val="2129742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Ecrã Panorâmico</PresentationFormat>
  <Paragraphs>24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Pacheco</dc:creator>
  <cp:lastModifiedBy>Miguel Pacheco</cp:lastModifiedBy>
  <cp:revision>1</cp:revision>
  <dcterms:created xsi:type="dcterms:W3CDTF">2021-06-24T14:26:31Z</dcterms:created>
  <dcterms:modified xsi:type="dcterms:W3CDTF">2021-06-24T14:30:34Z</dcterms:modified>
</cp:coreProperties>
</file>