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66" r:id="rId7"/>
    <p:sldId id="264" r:id="rId8"/>
    <p:sldId id="267" r:id="rId9"/>
    <p:sldId id="265" r:id="rId10"/>
    <p:sldId id="269" r:id="rId11"/>
    <p:sldId id="270" r:id="rId12"/>
    <p:sldId id="271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26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36-4FEF-9D1A-746EB9A75A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36-4FEF-9D1A-746EB9A75A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36-4FEF-9D1A-746EB9A75A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91884040"/>
        <c:axId val="391883648"/>
      </c:barChart>
      <c:catAx>
        <c:axId val="391884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1883648"/>
        <c:crosses val="autoZero"/>
        <c:auto val="1"/>
        <c:lblAlgn val="ctr"/>
        <c:lblOffset val="100"/>
        <c:noMultiLvlLbl val="0"/>
      </c:catAx>
      <c:valAx>
        <c:axId val="391883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1884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5A84665-28CF-4737-92F4-1C720A21C271}" type="datetime1">
              <a:rPr lang="pt-BR" smtClean="0"/>
              <a:t>04/06/2022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CB32D8-F2D2-4D01-80A9-88F3B128AE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9645D9-8D82-4420-B4D8-436117D73973}" type="datetime1">
              <a:rPr lang="pt-BR" smtClean="0"/>
              <a:t>04/06/2022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5C1D8F7-2BDD-4C56-98AF-2E212EF349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587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621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40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2603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1224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3378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2686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514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690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rtlCol="0" anchor="b">
            <a:normAutofit/>
          </a:bodyPr>
          <a:lstStyle>
            <a:lvl1pPr algn="l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CEBCC8-FAC6-4131-8C06-57003D426C3B}" type="datetime1">
              <a:rPr lang="pt-BR" smtClean="0"/>
              <a:t>04/06/2022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59383-BE4F-491F-B54C-FD17BEC6C108}" type="datetime1">
              <a:rPr lang="pt-BR" smtClean="0"/>
              <a:t>04/06/2022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A4DB9-9B3F-4904-9B0D-9B81C2A2C1FE}" type="datetime1">
              <a:rPr lang="pt-BR" smtClean="0"/>
              <a:t>04/06/2022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F1BCB2-D85C-48E8-B2C5-A59E1B76D155}" type="datetime1">
              <a:rPr lang="pt-BR" smtClean="0"/>
              <a:t>04/06/2022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74A3A0-E45A-4F4C-87C9-94CC08A85BF0}" type="datetime1">
              <a:rPr lang="pt-BR" smtClean="0"/>
              <a:t>04/06/2022</a:t>
            </a:fld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011F4-196C-45E0-8C40-7C1FF5EA4F7E}" type="datetime1">
              <a:rPr lang="pt-BR" smtClean="0"/>
              <a:t>04/06/2022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E35D2B-71E5-40D7-96E0-4BC7F907BEB3}" type="datetime1">
              <a:rPr lang="pt-BR" smtClean="0"/>
              <a:t>04/06/2022</a:t>
            </a:fld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66A155-1DFE-40B5-84E7-D9810E93BC44}" type="datetime1">
              <a:rPr lang="pt-BR" smtClean="0"/>
              <a:t>04/06/2022</a:t>
            </a:fld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F93C091-FF09-4AAB-A579-05AFB545AA39}" type="datetime1">
              <a:rPr lang="pt-BR" smtClean="0"/>
              <a:t>04/06/2022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9043838-BFF5-400C-B067-3DF4A5F395D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6000" dirty="0" err="1"/>
              <a:t>BASKA’s</a:t>
            </a:r>
            <a:r>
              <a:rPr lang="pt-BR" sz="6000" dirty="0"/>
              <a:t> CLUB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800" dirty="0"/>
              <a:t>Miguel de </a:t>
            </a:r>
            <a:r>
              <a:rPr lang="pt-BR" sz="2800" dirty="0" err="1"/>
              <a:t>Araujo</a:t>
            </a:r>
            <a:r>
              <a:rPr lang="pt-BR" sz="2800" dirty="0"/>
              <a:t> Molina – 1ADS-B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8137" y="332656"/>
            <a:ext cx="10058400" cy="1195198"/>
          </a:xfrm>
        </p:spPr>
        <p:txBody>
          <a:bodyPr rtlCol="0"/>
          <a:lstStyle/>
          <a:p>
            <a:pPr rtl="0"/>
            <a:r>
              <a:rPr lang="pt-BR" dirty="0"/>
              <a:t>Infância e adolescência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844824"/>
            <a:ext cx="10058400" cy="2592288"/>
          </a:xfrm>
        </p:spPr>
        <p:txBody>
          <a:bodyPr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Medo de praticar esportes;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Obesidade;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pt-BR" sz="3200" dirty="0"/>
              <a:t>Bullying.</a:t>
            </a:r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Como conheci o basquete</a:t>
            </a:r>
          </a:p>
        </p:txBody>
      </p:sp>
      <p:pic>
        <p:nvPicPr>
          <p:cNvPr id="6" name="Imagem 5" descr="Pessoas em uma quadra&#10;&#10;Descrição gerada automaticamente">
            <a:extLst>
              <a:ext uri="{FF2B5EF4-FFF2-40B4-BE49-F238E27FC236}">
                <a16:creationId xmlns:a16="http://schemas.microsoft.com/office/drawing/2014/main" id="{1ADC638B-01EA-F1B8-E683-04AADEB22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984"/>
            <a:ext cx="7239000" cy="4832032"/>
          </a:xfrm>
          <a:prstGeom prst="rect">
            <a:avLst/>
          </a:prstGeo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13C02FE-8861-BDA5-93FF-3A7BEA41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4152" y="3124200"/>
            <a:ext cx="4608512" cy="2895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2017 </a:t>
            </a:r>
            <a:r>
              <a:rPr lang="en-US" dirty="0" err="1"/>
              <a:t>conheci</a:t>
            </a:r>
            <a:r>
              <a:rPr lang="en-US" dirty="0"/>
              <a:t> o </a:t>
            </a:r>
            <a:r>
              <a:rPr lang="en-US" dirty="0" err="1"/>
              <a:t>basquete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 </a:t>
            </a:r>
            <a:r>
              <a:rPr lang="en-US" dirty="0" err="1"/>
              <a:t>identifiquei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com um </a:t>
            </a:r>
            <a:r>
              <a:rPr lang="en-US" dirty="0" err="1"/>
              <a:t>esporte</a:t>
            </a:r>
            <a:r>
              <a:rPr lang="en-US" dirty="0"/>
              <a:t> pela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vez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2018 </a:t>
            </a:r>
            <a:r>
              <a:rPr lang="en-US" dirty="0" err="1"/>
              <a:t>ganhei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bola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2019 </a:t>
            </a:r>
            <a:r>
              <a:rPr lang="en-US" dirty="0" err="1"/>
              <a:t>tinha</a:t>
            </a:r>
            <a:r>
              <a:rPr lang="en-US" dirty="0"/>
              <a:t> </a:t>
            </a:r>
            <a:r>
              <a:rPr lang="en-US" dirty="0" err="1"/>
              <a:t>perdido</a:t>
            </a:r>
            <a:r>
              <a:rPr lang="en-US" dirty="0"/>
              <a:t> 40kgs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Conteúdo com Layout de Legenda</a:t>
            </a:r>
          </a:p>
        </p:txBody>
      </p:sp>
      <p:graphicFrame>
        <p:nvGraphicFramePr>
          <p:cNvPr id="10" name="Espaço reservado para conteúdo 9" descr="Gráfico de colunas agrupadas mostrando os valores de 3 séries para 4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37347"/>
              </p:ext>
            </p:extLst>
          </p:nvPr>
        </p:nvGraphicFramePr>
        <p:xfrm>
          <a:off x="609600" y="838200"/>
          <a:ext cx="6172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Legenda</a:t>
            </a:r>
          </a:p>
        </p:txBody>
      </p:sp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Dois layouts de conteúdo com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Primeiro marcador aqui</a:t>
            </a:r>
          </a:p>
          <a:p>
            <a:pPr rtl="0"/>
            <a:r>
              <a:rPr lang="pt-BR" dirty="0"/>
              <a:t>Segundo marcador aqui</a:t>
            </a:r>
          </a:p>
          <a:p>
            <a:pPr rtl="0"/>
            <a:r>
              <a:rPr lang="pt-BR" dirty="0"/>
              <a:t>Terceiro marcador aqui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86011225"/>
              </p:ext>
            </p:extLst>
          </p:nvPr>
        </p:nvGraphicFramePr>
        <p:xfrm>
          <a:off x="6278563" y="1676400"/>
          <a:ext cx="4846638" cy="2209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1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Classe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Grupo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Grupo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Classe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Classe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Classe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Agradecimentos</a:t>
            </a:r>
            <a:endParaRPr lang="pt-BR" dirty="0"/>
          </a:p>
        </p:txBody>
      </p:sp>
      <p:pic>
        <p:nvPicPr>
          <p:cNvPr id="5" name="Espaço reservado para imagem 4" descr="Jogadores de basquete levantando as mãos juntos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Legenda</a:t>
            </a:r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pt-BR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pPr rtl="0"/>
            <a:r>
              <a:rPr lang="pt-BR" sz="1200" i="1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change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images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on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this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slide,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select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a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picture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delete it.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Then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click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Insert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Picture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icon</a:t>
            </a:r>
            <a:endParaRPr lang="pt-BR" sz="1200" i="1" dirty="0">
              <a:latin typeface="Arial" pitchFamily="34" charset="0"/>
              <a:cs typeface="Arial" pitchFamily="34" charset="0"/>
            </a:endParaRPr>
          </a:p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in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placeholder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insert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your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own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image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3</a:t>
            </a:r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quete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106_TF04001173.potx" id="{25C493DB-BFB7-47E8-8E3C-181A1C44E7CF}" vid="{83DE72E6-E3B4-43D5-AB29-82EFE5FB7E9D}"/>
    </a:ext>
  </a:extLst>
</a:theme>
</file>

<file path=ppt/theme/theme2.xml><?xml version="1.0" encoding="utf-8"?>
<a:theme xmlns:a="http://schemas.openxmlformats.org/drawingml/2006/main" name="Tema do Offic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DDEFBA-1D7E-4587-9763-EBF5A6740E9A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basquete (widescreen)</Template>
  <TotalTime>133</TotalTime>
  <Words>137</Words>
  <Application>Microsoft Office PowerPoint</Application>
  <PresentationFormat>Widescreen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Franklin Gothic Medium</vt:lpstr>
      <vt:lpstr>Impact</vt:lpstr>
      <vt:lpstr>Basquete 16x9</vt:lpstr>
      <vt:lpstr>BASKA’s CLUB</vt:lpstr>
      <vt:lpstr>Infância e adolescência</vt:lpstr>
      <vt:lpstr>Como conheci o basquete</vt:lpstr>
      <vt:lpstr>Conteúdo com Layout de Legenda</vt:lpstr>
      <vt:lpstr>Dois layouts de conteúdo com tabela</vt:lpstr>
      <vt:lpstr>Agradecimentos</vt:lpstr>
      <vt:lpstr>Adicionar título de slide – 2</vt:lpstr>
      <vt:lpstr>Adicionar título de slide – 3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BASKA’s CLUB</dc:title>
  <dc:creator>MIGUEL DE ARAUJO MOLINA .</dc:creator>
  <cp:lastModifiedBy>MIGUEL DE ARAUJO MOLINA .</cp:lastModifiedBy>
  <cp:revision>2</cp:revision>
  <dcterms:created xsi:type="dcterms:W3CDTF">2022-06-02T22:42:38Z</dcterms:created>
  <dcterms:modified xsi:type="dcterms:W3CDTF">2022-06-05T02:27:01Z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