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5" r:id="rId6"/>
    <p:sldId id="266" r:id="rId7"/>
    <p:sldId id="264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26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A84665-28CF-4737-92F4-1C720A21C271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645D9-8D82-4420-B4D8-436117D73973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58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37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40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60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22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21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68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514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69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CEBCC8-FAC6-4131-8C06-57003D426C3B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59383-BE4F-491F-B54C-FD17BEC6C108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A4DB9-9B3F-4904-9B0D-9B81C2A2C1FE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F1BCB2-D85C-48E8-B2C5-A59E1B76D155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4A3A0-E45A-4F4C-87C9-94CC08A85BF0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011F4-196C-45E0-8C40-7C1FF5EA4F7E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E35D2B-71E5-40D7-96E0-4BC7F907BEB3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6A155-1DFE-40B5-84E7-D9810E93BC44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F93C091-FF09-4AAB-A579-05AFB545AA39}" type="datetime1">
              <a:rPr lang="pt-BR" smtClean="0"/>
              <a:t>02/06/2022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BASKA’s</a:t>
            </a:r>
            <a:r>
              <a:rPr lang="pt-BR" dirty="0"/>
              <a:t> CLUB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Projeto Individual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pic>
        <p:nvPicPr>
          <p:cNvPr id="5" name="Espaço reservado para imagem 4" descr="Jogadores de basquete levantando as mãos juntos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Legenda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pt-BR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pt-BR" sz="1200" i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change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images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on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slide,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select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a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picture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delete it.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Then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click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Insert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Picture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icon</a:t>
            </a:r>
            <a:endParaRPr lang="pt-BR" sz="1200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in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placeholder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insert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own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i="1" dirty="0" err="1">
                <a:latin typeface="Arial" pitchFamily="34" charset="0"/>
                <a:cs typeface="Arial" pitchFamily="34" charset="0"/>
              </a:rPr>
              <a:t>image</a:t>
            </a:r>
            <a:r>
              <a:rPr lang="pt-BR" sz="1200" i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lista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Conteúdo com Layout de Legenda</a:t>
            </a:r>
          </a:p>
        </p:txBody>
      </p:sp>
      <p:graphicFrame>
        <p:nvGraphicFramePr>
          <p:cNvPr id="10" name="Espaço reservado para conteúdo 9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37347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6011225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Grupo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quete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06_TF04001173.potx" id="{25C493DB-BFB7-47E8-8E3C-181A1C44E7CF}" vid="{83DE72E6-E3B4-43D5-AB29-82EFE5FB7E9D}"/>
    </a:ext>
  </a:extLst>
</a:theme>
</file>

<file path=ppt/theme/theme2.xml><?xml version="1.0" encoding="utf-8"?>
<a:theme xmlns:a="http://schemas.openxmlformats.org/drawingml/2006/main" name="Tema do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basquete (widescreen)</Template>
  <TotalTime>20</TotalTime>
  <Words>123</Words>
  <Application>Microsoft Office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Basquete 16x9</vt:lpstr>
      <vt:lpstr>BASKA’s CLUB</vt:lpstr>
      <vt:lpstr>Apresentação do PowerPoint</vt:lpstr>
      <vt:lpstr>Título e layout de conteúdo com lista</vt:lpstr>
      <vt:lpstr>Conteúdo com Layout de Legenda</vt:lpstr>
      <vt:lpstr>Dois layouts de conteúdo com tabela</vt:lpstr>
      <vt:lpstr>Adicionar título de slide – 1</vt:lpstr>
      <vt:lpstr>Adicionar título de slide – 2</vt:lpstr>
      <vt:lpstr>Adicionar título de slide – 3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BASKA’s CLUB</dc:title>
  <dc:creator>MIGUEL DE ARAUJO MOLINA .</dc:creator>
  <cp:lastModifiedBy>MIGUEL DE ARAUJO MOLINA .</cp:lastModifiedBy>
  <cp:revision>1</cp:revision>
  <dcterms:created xsi:type="dcterms:W3CDTF">2022-06-02T22:42:38Z</dcterms:created>
  <dcterms:modified xsi:type="dcterms:W3CDTF">2022-06-02T23:02:40Z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